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99" r:id="rId2"/>
    <p:sldId id="277" r:id="rId3"/>
    <p:sldId id="302" r:id="rId4"/>
    <p:sldId id="301" r:id="rId5"/>
    <p:sldId id="316" r:id="rId6"/>
    <p:sldId id="279" r:id="rId7"/>
    <p:sldId id="280" r:id="rId8"/>
    <p:sldId id="284" r:id="rId9"/>
    <p:sldId id="285" r:id="rId10"/>
    <p:sldId id="297" r:id="rId11"/>
    <p:sldId id="278" r:id="rId12"/>
    <p:sldId id="303" r:id="rId13"/>
    <p:sldId id="315" r:id="rId14"/>
    <p:sldId id="307" r:id="rId15"/>
    <p:sldId id="317" r:id="rId16"/>
    <p:sldId id="312" r:id="rId17"/>
    <p:sldId id="313" r:id="rId18"/>
    <p:sldId id="319" r:id="rId19"/>
    <p:sldId id="287" r:id="rId20"/>
    <p:sldId id="288" r:id="rId21"/>
    <p:sldId id="275" r:id="rId22"/>
    <p:sldId id="300" r:id="rId23"/>
    <p:sldId id="298" r:id="rId24"/>
  </p:sldIdLst>
  <p:sldSz cx="9144000" cy="6858000" type="screen4x3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56"/>
    <a:srgbClr val="7F4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425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E61FB-CC5E-4E7A-954A-DE9058A93974}" type="datetimeFigureOut">
              <a:rPr lang="nl-NL" smtClean="0"/>
              <a:pPr/>
              <a:t>15-9-2013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1B27C-9E3E-46A2-84BF-C14C0F8CB89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95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Corporate">
    <p:bg bwMode="gray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28512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915816" y="6165304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www.groeneveld-group.com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G:\Corporate Images\Corporate\CD hoes visu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3715419"/>
            <a:ext cx="5400675" cy="180181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217" y="1905370"/>
            <a:ext cx="2699566" cy="152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Truck &amp; Trailer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Off-road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Bus &amp; Coa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Railroad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Twin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Oilmaster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BreakAlub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Greensigh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SingleLin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e lin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3568" y="6669360"/>
            <a:ext cx="792088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1325-BF20-46AE-A9C4-DAF9F72CFD25}" type="datetime1">
              <a:rPr lang="en-US" smtClean="0"/>
              <a:pPr/>
              <a:t>9/15/2013</a:t>
            </a:fld>
            <a:endParaRPr lang="nl-NL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656" y="6669360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Groeneveld Transport Efficiency</a:t>
            </a:r>
            <a:endParaRPr lang="nl-N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669360"/>
            <a:ext cx="57606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Page </a:t>
            </a:r>
            <a:fld id="{B844A925-4BD3-4887-A2C3-759FE69F14B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CompAlub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X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OnePlu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Speed Limiter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TriPlu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GreenLub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28512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915816" y="6165304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www.groeneveld-group.com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244" y="1484784"/>
            <a:ext cx="21115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Corporate Images\Corporate\CD hoes visua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3715419"/>
            <a:ext cx="5400675" cy="18018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5629-7341-4156-81A2-E6ACBC5BA023}" type="datetime1">
              <a:rPr lang="en-US" smtClean="0"/>
              <a:pPr/>
              <a:t>9/15/2013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Groeneveld Transport Efficiency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B844A925-4BD3-4887-A2C3-759FE69F14B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5220072" y="3645024"/>
            <a:ext cx="3816424" cy="24482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107504" y="1052736"/>
            <a:ext cx="4968552" cy="2448272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 baseline="0"/>
            </a:lvl4pPr>
            <a:lvl5pPr>
              <a:buFontTx/>
              <a:buBlip>
                <a:blip r:embed="rId2"/>
              </a:buBlip>
              <a:defRPr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107504" y="3645024"/>
            <a:ext cx="4968552" cy="2448272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5220072" y="1052736"/>
            <a:ext cx="3816424" cy="24482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two lines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3568" y="6669360"/>
            <a:ext cx="792088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1205-EE0A-48F5-9439-93CFACE2DED2}" type="datetime1">
              <a:rPr lang="en-US" smtClean="0"/>
              <a:pPr/>
              <a:t>9/15/2013</a:t>
            </a:fld>
            <a:endParaRPr lang="nl-NL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656" y="6669360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Groeneveld Transport Efficiency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669360"/>
            <a:ext cx="57606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Page </a:t>
            </a:r>
            <a:fld id="{B844A925-4BD3-4887-A2C3-759FE69F14B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68960"/>
            <a:ext cx="7772400" cy="1362075"/>
          </a:xfrm>
        </p:spPr>
        <p:txBody>
          <a:bodyPr anchor="b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3568" y="6669360"/>
            <a:ext cx="792088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11C0-182D-4F8F-8073-4519C02A05B3}" type="datetime1">
              <a:rPr lang="en-US" smtClean="0"/>
              <a:pPr/>
              <a:t>9/15/2013</a:t>
            </a:fld>
            <a:endParaRPr lang="nl-NL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656" y="6669360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Groeneveld Transport Efficiency</a:t>
            </a:r>
            <a:endParaRPr lang="nl-NL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669360"/>
            <a:ext cx="57606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Page </a:t>
            </a:r>
            <a:fld id="{B844A925-4BD3-4887-A2C3-759FE69F14B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88296" cy="5040560"/>
          </a:xfrm>
        </p:spPr>
        <p:txBody>
          <a:bodyPr/>
          <a:lstStyle>
            <a:lvl1pPr>
              <a:buFontTx/>
              <a:buBlip>
                <a:blip r:embed="rId2"/>
              </a:buBlip>
              <a:defRPr sz="2400"/>
            </a:lvl1pPr>
            <a:lvl2pPr>
              <a:buFontTx/>
              <a:buBlip>
                <a:blip r:embed="rId2"/>
              </a:buBlip>
              <a:defRPr sz="2000"/>
            </a:lvl2pPr>
            <a:lvl3pPr>
              <a:buFontTx/>
              <a:buBlip>
                <a:blip r:embed="rId2"/>
              </a:buBlip>
              <a:defRPr sz="2000"/>
            </a:lvl3pPr>
            <a:lvl4pPr>
              <a:buFontTx/>
              <a:buBlip>
                <a:blip r:embed="rId2"/>
              </a:buBlip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8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400"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464496" cy="5040560"/>
          </a:xfrm>
        </p:spPr>
        <p:txBody>
          <a:bodyPr/>
          <a:lstStyle>
            <a:lvl1pPr>
              <a:buFontTx/>
              <a:buBlip>
                <a:blip r:embed="rId2"/>
              </a:buBlip>
              <a:defRPr sz="2400"/>
            </a:lvl1pPr>
            <a:lvl2pPr>
              <a:buFontTx/>
              <a:buBlip>
                <a:blip r:embed="rId2"/>
              </a:buBlip>
              <a:defRPr sz="2000"/>
            </a:lvl2pPr>
            <a:lvl3pPr>
              <a:buFontTx/>
              <a:buBlip>
                <a:blip r:embed="rId2"/>
              </a:buBlip>
              <a:defRPr sz="2000"/>
            </a:lvl3pPr>
            <a:lvl4pPr>
              <a:buFontTx/>
              <a:buBlip>
                <a:blip r:embed="rId2"/>
              </a:buBlip>
              <a:defRPr sz="1800"/>
            </a:lvl4pPr>
            <a:lvl5pPr>
              <a:buFontTx/>
              <a:buBlip>
                <a:blip r:embed="rId2"/>
              </a:buBlip>
              <a:defRPr sz="18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400"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83568" y="6669360"/>
            <a:ext cx="792088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1C94-97C7-4CDA-A59D-7280DBA3831C}" type="datetime1">
              <a:rPr lang="en-US" smtClean="0"/>
              <a:pPr/>
              <a:t>9/15/2013</a:t>
            </a:fld>
            <a:endParaRPr lang="nl-NL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656" y="6669360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Groeneveld Transport Efficiency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669360"/>
            <a:ext cx="57606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Page </a:t>
            </a:r>
            <a:fld id="{B844A925-4BD3-4887-A2C3-759FE69F14B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052736"/>
            <a:ext cx="4389884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628800"/>
            <a:ext cx="4389884" cy="4464496"/>
          </a:xfrm>
        </p:spPr>
        <p:txBody>
          <a:bodyPr/>
          <a:lstStyle>
            <a:lvl1pPr>
              <a:buFontTx/>
              <a:buBlip>
                <a:blip r:embed="rId2"/>
              </a:buBlip>
              <a:defRPr sz="2400"/>
            </a:lvl1pPr>
            <a:lvl2pPr>
              <a:buFontTx/>
              <a:buBlip>
                <a:blip r:embed="rId2"/>
              </a:buBlip>
              <a:defRPr sz="2000"/>
            </a:lvl2pPr>
            <a:lvl3pPr>
              <a:buFontTx/>
              <a:buBlip>
                <a:blip r:embed="rId2"/>
              </a:buBlip>
              <a:defRPr sz="2000"/>
            </a:lvl3pPr>
            <a:lvl4pPr>
              <a:buFontTx/>
              <a:buBlip>
                <a:blip r:embed="rId2"/>
              </a:buBlip>
              <a:defRPr sz="1800"/>
            </a:lvl4pPr>
            <a:lvl5pPr>
              <a:buFontTx/>
              <a:buBlip>
                <a:blip r:embed="rId2"/>
              </a:buBlip>
              <a:defRPr sz="18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052736"/>
            <a:ext cx="4464496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628800"/>
            <a:ext cx="4464496" cy="4464496"/>
          </a:xfrm>
        </p:spPr>
        <p:txBody>
          <a:bodyPr/>
          <a:lstStyle>
            <a:lvl1pPr>
              <a:buFontTx/>
              <a:buBlip>
                <a:blip r:embed="rId2"/>
              </a:buBlip>
              <a:defRPr sz="2400"/>
            </a:lvl1pPr>
            <a:lvl2pPr>
              <a:buFontTx/>
              <a:buBlip>
                <a:blip r:embed="rId2"/>
              </a:buBlip>
              <a:defRPr sz="2000"/>
            </a:lvl2pPr>
            <a:lvl3pPr>
              <a:buFontTx/>
              <a:buBlip>
                <a:blip r:embed="rId2"/>
              </a:buBlip>
              <a:defRPr sz="2000"/>
            </a:lvl3pPr>
            <a:lvl4pPr>
              <a:buFontTx/>
              <a:buBlip>
                <a:blip r:embed="rId2"/>
              </a:buBlip>
              <a:defRPr sz="1800"/>
            </a:lvl4pPr>
            <a:lvl5pPr>
              <a:buFontTx/>
              <a:buBlip>
                <a:blip r:embed="rId2"/>
              </a:buBlip>
              <a:defRPr sz="18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83568" y="6669360"/>
            <a:ext cx="792088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826F-E485-44C6-AD16-5A28CAA50C7E}" type="datetime1">
              <a:rPr lang="en-US" smtClean="0"/>
              <a:pPr/>
              <a:t>9/15/2013</a:t>
            </a:fld>
            <a:endParaRPr lang="nl-NL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5656" y="6669360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Groeneveld Transport Efficiency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669360"/>
            <a:ext cx="57606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Page </a:t>
            </a:r>
            <a:fld id="{B844A925-4BD3-4887-A2C3-759FE69F14B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3568" y="6669360"/>
            <a:ext cx="792088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D47A5-3B95-4B20-A4ED-6D37CA09192A}" type="datetime1">
              <a:rPr lang="en-US" smtClean="0"/>
              <a:pPr/>
              <a:t>9/15/2013</a:t>
            </a:fld>
            <a:endParaRPr lang="nl-NL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656" y="6669360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Groeneveld Transport Efficiency</a:t>
            </a:r>
            <a:endParaRPr lang="nl-NL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669360"/>
            <a:ext cx="57606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Page </a:t>
            </a:r>
            <a:fld id="{B844A925-4BD3-4887-A2C3-759FE69F14B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3568" y="6669360"/>
            <a:ext cx="792088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90A8-5D66-4A26-BD3D-E7EBD97E2842}" type="datetime1">
              <a:rPr lang="en-US" smtClean="0"/>
              <a:pPr/>
              <a:t>9/15/2013</a:t>
            </a:fld>
            <a:endParaRPr lang="nl-NL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656" y="6669360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Groeneveld Transport Efficiency</a:t>
            </a:r>
            <a:endParaRPr lang="nl-N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669360"/>
            <a:ext cx="57606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Page </a:t>
            </a:r>
            <a:fld id="{B844A925-4BD3-4887-A2C3-759FE69F14B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052736"/>
            <a:ext cx="892899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568" y="6669360"/>
            <a:ext cx="792088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55629-7341-4156-81A2-E6ACBC5BA023}" type="datetime1">
              <a:rPr lang="en-US" smtClean="0"/>
              <a:pPr/>
              <a:t>9/15/2013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656" y="6664275"/>
            <a:ext cx="6768752" cy="1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Groeneveld Transport Efficiency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669360"/>
            <a:ext cx="57606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Page </a:t>
            </a:r>
            <a:fld id="{B844A925-4BD3-4887-A2C3-759FE69F14B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Picture 2" descr="G:\House Style\New Housestyle\Groenveld Logo.JPG"/>
          <p:cNvPicPr>
            <a:picLocks noChangeAspect="1" noChangeArrowheads="1"/>
          </p:cNvPicPr>
          <p:nvPr/>
        </p:nvPicPr>
        <p:blipFill>
          <a:blip r:embed="rId29" cstate="print"/>
          <a:srcRect r="73242"/>
          <a:stretch>
            <a:fillRect/>
          </a:stretch>
        </p:blipFill>
        <p:spPr bwMode="auto">
          <a:xfrm>
            <a:off x="8460432" y="6237312"/>
            <a:ext cx="576064" cy="577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4" r:id="rId10"/>
    <p:sldLayoutId id="2147483677" r:id="rId11"/>
    <p:sldLayoutId id="2147483671" r:id="rId12"/>
    <p:sldLayoutId id="2147483666" r:id="rId13"/>
    <p:sldLayoutId id="2147483674" r:id="rId14"/>
    <p:sldLayoutId id="2147483679" r:id="rId15"/>
    <p:sldLayoutId id="2147483672" r:id="rId16"/>
    <p:sldLayoutId id="2147483665" r:id="rId17"/>
    <p:sldLayoutId id="2147483670" r:id="rId18"/>
    <p:sldLayoutId id="2147483675" r:id="rId19"/>
    <p:sldLayoutId id="2147483667" r:id="rId20"/>
    <p:sldLayoutId id="2147483669" r:id="rId21"/>
    <p:sldLayoutId id="2147483673" r:id="rId22"/>
    <p:sldLayoutId id="2147483676" r:id="rId23"/>
    <p:sldLayoutId id="2147483678" r:id="rId24"/>
    <p:sldLayoutId id="2147483668" r:id="rId25"/>
    <p:sldLayoutId id="2147483680" r:id="rId26"/>
    <p:sldLayoutId id="2147483681" r:id="rId2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3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3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3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3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3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Blip>
          <a:blip r:embed="rId31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Blip>
          <a:blip r:embed="rId31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Blip>
          <a:blip r:embed="rId31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Blip>
          <a:blip r:embed="rId31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GROENEVELD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Oilmaster </a:t>
            </a:r>
            <a:r>
              <a:rPr lang="tr-TR" dirty="0" smtClean="0"/>
              <a:t>Sunumu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6" name="Straight Connector 765"/>
          <p:cNvCxnSpPr/>
          <p:nvPr/>
        </p:nvCxnSpPr>
        <p:spPr>
          <a:xfrm>
            <a:off x="2627784" y="1988840"/>
            <a:ext cx="0" cy="3744416"/>
          </a:xfrm>
          <a:prstGeom prst="line">
            <a:avLst/>
          </a:prstGeom>
          <a:ln w="50800">
            <a:solidFill>
              <a:srgbClr val="7F4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Straight Connector 752"/>
          <p:cNvCxnSpPr/>
          <p:nvPr/>
        </p:nvCxnSpPr>
        <p:spPr>
          <a:xfrm>
            <a:off x="3347864" y="4725144"/>
            <a:ext cx="7200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Straight Connector 758"/>
          <p:cNvCxnSpPr/>
          <p:nvPr/>
        </p:nvCxnSpPr>
        <p:spPr>
          <a:xfrm>
            <a:off x="3347864" y="4725144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/>
          <p:cNvCxnSpPr/>
          <p:nvPr/>
        </p:nvCxnSpPr>
        <p:spPr>
          <a:xfrm>
            <a:off x="4860032" y="2060848"/>
            <a:ext cx="0" cy="93610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Straight Connector 772"/>
          <p:cNvCxnSpPr/>
          <p:nvPr/>
        </p:nvCxnSpPr>
        <p:spPr>
          <a:xfrm flipH="1">
            <a:off x="2627784" y="4221088"/>
            <a:ext cx="2232248" cy="0"/>
          </a:xfrm>
          <a:prstGeom prst="line">
            <a:avLst/>
          </a:prstGeom>
          <a:ln w="50800">
            <a:solidFill>
              <a:srgbClr val="7F4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Straight Connector 767"/>
          <p:cNvCxnSpPr>
            <a:stCxn id="12450" idx="2"/>
          </p:cNvCxnSpPr>
          <p:nvPr/>
        </p:nvCxnSpPr>
        <p:spPr>
          <a:xfrm flipH="1">
            <a:off x="4067944" y="2019772"/>
            <a:ext cx="2927" cy="97718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Connector 763"/>
          <p:cNvCxnSpPr/>
          <p:nvPr/>
        </p:nvCxnSpPr>
        <p:spPr>
          <a:xfrm>
            <a:off x="1835696" y="2060848"/>
            <a:ext cx="0" cy="367240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1" name="Straight Connector 760"/>
          <p:cNvCxnSpPr/>
          <p:nvPr/>
        </p:nvCxnSpPr>
        <p:spPr>
          <a:xfrm>
            <a:off x="3347864" y="2060848"/>
            <a:ext cx="0" cy="36004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349375" y="1411288"/>
            <a:ext cx="6667500" cy="5359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283968" y="2492896"/>
            <a:ext cx="218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en-US" sz="1600" b="1" dirty="0"/>
              <a:t>X2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4283968" y="3645024"/>
            <a:ext cx="218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en-US" sz="1600" b="1" dirty="0"/>
              <a:t>X1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2455" name="Rectangle 172"/>
          <p:cNvSpPr>
            <a:spLocks noChangeArrowheads="1"/>
          </p:cNvSpPr>
          <p:nvPr/>
        </p:nvSpPr>
        <p:spPr bwMode="auto">
          <a:xfrm>
            <a:off x="3708400" y="2781623"/>
            <a:ext cx="647700" cy="881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9" name="Rectangle 912"/>
          <p:cNvSpPr>
            <a:spLocks noChangeArrowheads="1"/>
          </p:cNvSpPr>
          <p:nvPr/>
        </p:nvSpPr>
        <p:spPr bwMode="auto">
          <a:xfrm rot="16200000">
            <a:off x="1472195" y="6024749"/>
            <a:ext cx="64338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tr-TR" sz="1600" b="1" dirty="0" smtClean="0"/>
              <a:t> 	+</a:t>
            </a:r>
            <a:r>
              <a:rPr lang="en-US" sz="1600" b="1" dirty="0" smtClean="0"/>
              <a:t> </a:t>
            </a:r>
          </a:p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tr-TR" sz="1600" b="1" dirty="0" smtClean="0"/>
              <a:t>elektrik</a:t>
            </a:r>
            <a:endParaRPr lang="en-US" sz="1600" b="1" dirty="0"/>
          </a:p>
        </p:txBody>
      </p:sp>
      <p:sp>
        <p:nvSpPr>
          <p:cNvPr id="12601" name="Rectangle 914"/>
          <p:cNvSpPr>
            <a:spLocks noChangeArrowheads="1"/>
          </p:cNvSpPr>
          <p:nvPr/>
        </p:nvSpPr>
        <p:spPr bwMode="auto">
          <a:xfrm rot="16200000">
            <a:off x="2441769" y="6148726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tr-TR" sz="1600" b="1" dirty="0" smtClean="0"/>
              <a:t>Şasi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2602" name="Freeform 915"/>
          <p:cNvSpPr>
            <a:spLocks/>
          </p:cNvSpPr>
          <p:nvPr/>
        </p:nvSpPr>
        <p:spPr bwMode="auto">
          <a:xfrm>
            <a:off x="2483768" y="5661248"/>
            <a:ext cx="248320" cy="228700"/>
          </a:xfrm>
          <a:custGeom>
            <a:avLst/>
            <a:gdLst>
              <a:gd name="T0" fmla="*/ 2147483647 w 450"/>
              <a:gd name="T1" fmla="*/ 2147483647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2147483647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2"/>
                </a:lnTo>
                <a:lnTo>
                  <a:pt x="202" y="2"/>
                </a:lnTo>
                <a:lnTo>
                  <a:pt x="191" y="4"/>
                </a:lnTo>
                <a:lnTo>
                  <a:pt x="180" y="6"/>
                </a:lnTo>
                <a:lnTo>
                  <a:pt x="159" y="11"/>
                </a:lnTo>
                <a:lnTo>
                  <a:pt x="137" y="18"/>
                </a:lnTo>
                <a:lnTo>
                  <a:pt x="118" y="28"/>
                </a:lnTo>
                <a:lnTo>
                  <a:pt x="99" y="39"/>
                </a:lnTo>
                <a:lnTo>
                  <a:pt x="82" y="52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8"/>
                </a:lnTo>
                <a:lnTo>
                  <a:pt x="4" y="179"/>
                </a:lnTo>
                <a:lnTo>
                  <a:pt x="3" y="190"/>
                </a:lnTo>
                <a:lnTo>
                  <a:pt x="1" y="202"/>
                </a:lnTo>
                <a:lnTo>
                  <a:pt x="0" y="213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9"/>
                </a:lnTo>
                <a:lnTo>
                  <a:pt x="10" y="291"/>
                </a:lnTo>
                <a:lnTo>
                  <a:pt x="18" y="311"/>
                </a:lnTo>
                <a:lnTo>
                  <a:pt x="27" y="331"/>
                </a:lnTo>
                <a:lnTo>
                  <a:pt x="38" y="349"/>
                </a:lnTo>
                <a:lnTo>
                  <a:pt x="51" y="367"/>
                </a:lnTo>
                <a:lnTo>
                  <a:pt x="66" y="383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30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30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3"/>
                </a:lnTo>
                <a:lnTo>
                  <a:pt x="399" y="367"/>
                </a:lnTo>
                <a:lnTo>
                  <a:pt x="412" y="349"/>
                </a:lnTo>
                <a:lnTo>
                  <a:pt x="423" y="331"/>
                </a:lnTo>
                <a:lnTo>
                  <a:pt x="433" y="311"/>
                </a:lnTo>
                <a:lnTo>
                  <a:pt x="440" y="291"/>
                </a:lnTo>
                <a:lnTo>
                  <a:pt x="446" y="269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3"/>
                </a:lnTo>
                <a:lnTo>
                  <a:pt x="449" y="202"/>
                </a:lnTo>
                <a:lnTo>
                  <a:pt x="448" y="190"/>
                </a:lnTo>
                <a:lnTo>
                  <a:pt x="446" y="179"/>
                </a:lnTo>
                <a:lnTo>
                  <a:pt x="440" y="158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2"/>
                </a:lnTo>
                <a:lnTo>
                  <a:pt x="351" y="39"/>
                </a:lnTo>
                <a:lnTo>
                  <a:pt x="333" y="28"/>
                </a:lnTo>
                <a:lnTo>
                  <a:pt x="312" y="18"/>
                </a:lnTo>
                <a:lnTo>
                  <a:pt x="292" y="11"/>
                </a:lnTo>
                <a:lnTo>
                  <a:pt x="271" y="6"/>
                </a:lnTo>
                <a:lnTo>
                  <a:pt x="259" y="4"/>
                </a:lnTo>
                <a:lnTo>
                  <a:pt x="248" y="2"/>
                </a:lnTo>
                <a:lnTo>
                  <a:pt x="236" y="2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625" name="Freeform 1046"/>
          <p:cNvSpPr>
            <a:spLocks/>
          </p:cNvSpPr>
          <p:nvPr/>
        </p:nvSpPr>
        <p:spPr bwMode="auto">
          <a:xfrm>
            <a:off x="2483768" y="4077072"/>
            <a:ext cx="249907" cy="227807"/>
          </a:xfrm>
          <a:custGeom>
            <a:avLst/>
            <a:gdLst>
              <a:gd name="T0" fmla="*/ 2147483647 w 450"/>
              <a:gd name="T1" fmla="*/ 0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0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0"/>
                </a:lnTo>
                <a:lnTo>
                  <a:pt x="202" y="1"/>
                </a:lnTo>
                <a:lnTo>
                  <a:pt x="191" y="2"/>
                </a:lnTo>
                <a:lnTo>
                  <a:pt x="180" y="5"/>
                </a:lnTo>
                <a:lnTo>
                  <a:pt x="159" y="10"/>
                </a:lnTo>
                <a:lnTo>
                  <a:pt x="137" y="18"/>
                </a:lnTo>
                <a:lnTo>
                  <a:pt x="118" y="27"/>
                </a:lnTo>
                <a:lnTo>
                  <a:pt x="99" y="38"/>
                </a:lnTo>
                <a:lnTo>
                  <a:pt x="82" y="51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7"/>
                </a:lnTo>
                <a:lnTo>
                  <a:pt x="4" y="179"/>
                </a:lnTo>
                <a:lnTo>
                  <a:pt x="3" y="190"/>
                </a:lnTo>
                <a:lnTo>
                  <a:pt x="1" y="200"/>
                </a:lnTo>
                <a:lnTo>
                  <a:pt x="0" y="212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8"/>
                </a:lnTo>
                <a:lnTo>
                  <a:pt x="10" y="290"/>
                </a:lnTo>
                <a:lnTo>
                  <a:pt x="18" y="311"/>
                </a:lnTo>
                <a:lnTo>
                  <a:pt x="27" y="330"/>
                </a:lnTo>
                <a:lnTo>
                  <a:pt x="38" y="349"/>
                </a:lnTo>
                <a:lnTo>
                  <a:pt x="51" y="366"/>
                </a:lnTo>
                <a:lnTo>
                  <a:pt x="66" y="381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29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29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1"/>
                </a:lnTo>
                <a:lnTo>
                  <a:pt x="399" y="366"/>
                </a:lnTo>
                <a:lnTo>
                  <a:pt x="412" y="349"/>
                </a:lnTo>
                <a:lnTo>
                  <a:pt x="423" y="330"/>
                </a:lnTo>
                <a:lnTo>
                  <a:pt x="433" y="311"/>
                </a:lnTo>
                <a:lnTo>
                  <a:pt x="440" y="290"/>
                </a:lnTo>
                <a:lnTo>
                  <a:pt x="446" y="268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2"/>
                </a:lnTo>
                <a:lnTo>
                  <a:pt x="449" y="200"/>
                </a:lnTo>
                <a:lnTo>
                  <a:pt x="448" y="190"/>
                </a:lnTo>
                <a:lnTo>
                  <a:pt x="446" y="179"/>
                </a:lnTo>
                <a:lnTo>
                  <a:pt x="440" y="157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1"/>
                </a:lnTo>
                <a:lnTo>
                  <a:pt x="351" y="38"/>
                </a:lnTo>
                <a:lnTo>
                  <a:pt x="333" y="27"/>
                </a:lnTo>
                <a:lnTo>
                  <a:pt x="312" y="18"/>
                </a:lnTo>
                <a:lnTo>
                  <a:pt x="292" y="10"/>
                </a:lnTo>
                <a:lnTo>
                  <a:pt x="271" y="5"/>
                </a:lnTo>
                <a:lnTo>
                  <a:pt x="259" y="2"/>
                </a:lnTo>
                <a:lnTo>
                  <a:pt x="248" y="1"/>
                </a:lnTo>
                <a:lnTo>
                  <a:pt x="236" y="0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626" name="Rectangle 10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Elektrik Bağlantı D</a:t>
            </a:r>
            <a:r>
              <a:rPr lang="en-US" dirty="0" err="1" smtClean="0"/>
              <a:t>iagram</a:t>
            </a:r>
            <a:r>
              <a:rPr lang="tr-TR" dirty="0" smtClean="0"/>
              <a:t>ı </a:t>
            </a:r>
            <a:r>
              <a:rPr lang="en-US" sz="2400" b="0" i="1" dirty="0" smtClean="0"/>
              <a:t>(</a:t>
            </a:r>
            <a:r>
              <a:rPr lang="tr-TR" sz="2400" b="0" i="1" dirty="0" smtClean="0"/>
              <a:t>test düğmesi</a:t>
            </a:r>
            <a:r>
              <a:rPr lang="en-US" sz="2400" b="0" i="1" dirty="0" smtClean="0"/>
              <a:t>)</a:t>
            </a:r>
            <a:r>
              <a:rPr lang="nl-NL" dirty="0" smtClean="0"/>
              <a:t>                                                       </a:t>
            </a:r>
          </a:p>
        </p:txBody>
      </p:sp>
      <p:sp>
        <p:nvSpPr>
          <p:cNvPr id="12603" name="Freeform 916"/>
          <p:cNvSpPr>
            <a:spLocks/>
          </p:cNvSpPr>
          <p:nvPr/>
        </p:nvSpPr>
        <p:spPr bwMode="auto">
          <a:xfrm>
            <a:off x="1691680" y="4581128"/>
            <a:ext cx="249808" cy="227583"/>
          </a:xfrm>
          <a:custGeom>
            <a:avLst/>
            <a:gdLst>
              <a:gd name="T0" fmla="*/ 2147483647 w 451"/>
              <a:gd name="T1" fmla="*/ 2147483647 h 446"/>
              <a:gd name="T2" fmla="*/ 2147483647 w 451"/>
              <a:gd name="T3" fmla="*/ 2147483647 h 446"/>
              <a:gd name="T4" fmla="*/ 2147483647 w 451"/>
              <a:gd name="T5" fmla="*/ 2147483647 h 446"/>
              <a:gd name="T6" fmla="*/ 2147483647 w 451"/>
              <a:gd name="T7" fmla="*/ 2147483647 h 446"/>
              <a:gd name="T8" fmla="*/ 2147483647 w 451"/>
              <a:gd name="T9" fmla="*/ 2147483647 h 446"/>
              <a:gd name="T10" fmla="*/ 2147483647 w 451"/>
              <a:gd name="T11" fmla="*/ 2147483647 h 446"/>
              <a:gd name="T12" fmla="*/ 2147483647 w 451"/>
              <a:gd name="T13" fmla="*/ 2147483647 h 446"/>
              <a:gd name="T14" fmla="*/ 2147483647 w 451"/>
              <a:gd name="T15" fmla="*/ 2147483647 h 446"/>
              <a:gd name="T16" fmla="*/ 2147483647 w 451"/>
              <a:gd name="T17" fmla="*/ 2147483647 h 446"/>
              <a:gd name="T18" fmla="*/ 0 w 451"/>
              <a:gd name="T19" fmla="*/ 2147483647 h 446"/>
              <a:gd name="T20" fmla="*/ 0 w 451"/>
              <a:gd name="T21" fmla="*/ 2147483647 h 446"/>
              <a:gd name="T22" fmla="*/ 2147483647 w 451"/>
              <a:gd name="T23" fmla="*/ 2147483647 h 446"/>
              <a:gd name="T24" fmla="*/ 2147483647 w 451"/>
              <a:gd name="T25" fmla="*/ 2147483647 h 446"/>
              <a:gd name="T26" fmla="*/ 2147483647 w 451"/>
              <a:gd name="T27" fmla="*/ 2147483647 h 446"/>
              <a:gd name="T28" fmla="*/ 2147483647 w 451"/>
              <a:gd name="T29" fmla="*/ 2147483647 h 446"/>
              <a:gd name="T30" fmla="*/ 2147483647 w 451"/>
              <a:gd name="T31" fmla="*/ 2147483647 h 446"/>
              <a:gd name="T32" fmla="*/ 2147483647 w 451"/>
              <a:gd name="T33" fmla="*/ 2147483647 h 446"/>
              <a:gd name="T34" fmla="*/ 2147483647 w 451"/>
              <a:gd name="T35" fmla="*/ 2147483647 h 446"/>
              <a:gd name="T36" fmla="*/ 2147483647 w 451"/>
              <a:gd name="T37" fmla="*/ 2147483647 h 446"/>
              <a:gd name="T38" fmla="*/ 2147483647 w 451"/>
              <a:gd name="T39" fmla="*/ 2147483647 h 446"/>
              <a:gd name="T40" fmla="*/ 2147483647 w 451"/>
              <a:gd name="T41" fmla="*/ 2147483647 h 446"/>
              <a:gd name="T42" fmla="*/ 2147483647 w 451"/>
              <a:gd name="T43" fmla="*/ 2147483647 h 446"/>
              <a:gd name="T44" fmla="*/ 2147483647 w 451"/>
              <a:gd name="T45" fmla="*/ 2147483647 h 446"/>
              <a:gd name="T46" fmla="*/ 2147483647 w 451"/>
              <a:gd name="T47" fmla="*/ 2147483647 h 446"/>
              <a:gd name="T48" fmla="*/ 2147483647 w 451"/>
              <a:gd name="T49" fmla="*/ 2147483647 h 446"/>
              <a:gd name="T50" fmla="*/ 2147483647 w 451"/>
              <a:gd name="T51" fmla="*/ 2147483647 h 446"/>
              <a:gd name="T52" fmla="*/ 2147483647 w 451"/>
              <a:gd name="T53" fmla="*/ 2147483647 h 446"/>
              <a:gd name="T54" fmla="*/ 2147483647 w 451"/>
              <a:gd name="T55" fmla="*/ 2147483647 h 446"/>
              <a:gd name="T56" fmla="*/ 2147483647 w 451"/>
              <a:gd name="T57" fmla="*/ 2147483647 h 446"/>
              <a:gd name="T58" fmla="*/ 2147483647 w 451"/>
              <a:gd name="T59" fmla="*/ 2147483647 h 446"/>
              <a:gd name="T60" fmla="*/ 2147483647 w 451"/>
              <a:gd name="T61" fmla="*/ 2147483647 h 446"/>
              <a:gd name="T62" fmla="*/ 2147483647 w 451"/>
              <a:gd name="T63" fmla="*/ 2147483647 h 446"/>
              <a:gd name="T64" fmla="*/ 2147483647 w 451"/>
              <a:gd name="T65" fmla="*/ 2147483647 h 446"/>
              <a:gd name="T66" fmla="*/ 2147483647 w 451"/>
              <a:gd name="T67" fmla="*/ 2147483647 h 446"/>
              <a:gd name="T68" fmla="*/ 2147483647 w 451"/>
              <a:gd name="T69" fmla="*/ 2147483647 h 446"/>
              <a:gd name="T70" fmla="*/ 2147483647 w 451"/>
              <a:gd name="T71" fmla="*/ 2147483647 h 446"/>
              <a:gd name="T72" fmla="*/ 2147483647 w 451"/>
              <a:gd name="T73" fmla="*/ 2147483647 h 446"/>
              <a:gd name="T74" fmla="*/ 2147483647 w 451"/>
              <a:gd name="T75" fmla="*/ 2147483647 h 446"/>
              <a:gd name="T76" fmla="*/ 2147483647 w 451"/>
              <a:gd name="T77" fmla="*/ 2147483647 h 446"/>
              <a:gd name="T78" fmla="*/ 2147483647 w 451"/>
              <a:gd name="T79" fmla="*/ 2147483647 h 4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1"/>
              <a:gd name="T121" fmla="*/ 0 h 446"/>
              <a:gd name="T122" fmla="*/ 451 w 451"/>
              <a:gd name="T123" fmla="*/ 446 h 4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1" h="446">
                <a:moveTo>
                  <a:pt x="226" y="0"/>
                </a:moveTo>
                <a:lnTo>
                  <a:pt x="214" y="1"/>
                </a:lnTo>
                <a:lnTo>
                  <a:pt x="203" y="1"/>
                </a:lnTo>
                <a:lnTo>
                  <a:pt x="191" y="3"/>
                </a:lnTo>
                <a:lnTo>
                  <a:pt x="181" y="5"/>
                </a:lnTo>
                <a:lnTo>
                  <a:pt x="159" y="10"/>
                </a:lnTo>
                <a:lnTo>
                  <a:pt x="138" y="18"/>
                </a:lnTo>
                <a:lnTo>
                  <a:pt x="119" y="27"/>
                </a:lnTo>
                <a:lnTo>
                  <a:pt x="100" y="38"/>
                </a:lnTo>
                <a:lnTo>
                  <a:pt x="83" y="51"/>
                </a:lnTo>
                <a:lnTo>
                  <a:pt x="67" y="65"/>
                </a:lnTo>
                <a:lnTo>
                  <a:pt x="52" y="81"/>
                </a:lnTo>
                <a:lnTo>
                  <a:pt x="39" y="98"/>
                </a:lnTo>
                <a:lnTo>
                  <a:pt x="28" y="117"/>
                </a:lnTo>
                <a:lnTo>
                  <a:pt x="19" y="136"/>
                </a:lnTo>
                <a:lnTo>
                  <a:pt x="11" y="157"/>
                </a:lnTo>
                <a:lnTo>
                  <a:pt x="5" y="178"/>
                </a:lnTo>
                <a:lnTo>
                  <a:pt x="4" y="189"/>
                </a:lnTo>
                <a:lnTo>
                  <a:pt x="1" y="201"/>
                </a:lnTo>
                <a:lnTo>
                  <a:pt x="0" y="212"/>
                </a:lnTo>
                <a:lnTo>
                  <a:pt x="0" y="223"/>
                </a:lnTo>
                <a:lnTo>
                  <a:pt x="0" y="235"/>
                </a:lnTo>
                <a:lnTo>
                  <a:pt x="1" y="246"/>
                </a:lnTo>
                <a:lnTo>
                  <a:pt x="4" y="257"/>
                </a:lnTo>
                <a:lnTo>
                  <a:pt x="5" y="268"/>
                </a:lnTo>
                <a:lnTo>
                  <a:pt x="11" y="290"/>
                </a:lnTo>
                <a:lnTo>
                  <a:pt x="19" y="310"/>
                </a:lnTo>
                <a:lnTo>
                  <a:pt x="28" y="330"/>
                </a:lnTo>
                <a:lnTo>
                  <a:pt x="39" y="348"/>
                </a:lnTo>
                <a:lnTo>
                  <a:pt x="52" y="366"/>
                </a:lnTo>
                <a:lnTo>
                  <a:pt x="67" y="382"/>
                </a:lnTo>
                <a:lnTo>
                  <a:pt x="83" y="395"/>
                </a:lnTo>
                <a:lnTo>
                  <a:pt x="100" y="408"/>
                </a:lnTo>
                <a:lnTo>
                  <a:pt x="119" y="420"/>
                </a:lnTo>
                <a:lnTo>
                  <a:pt x="138" y="429"/>
                </a:lnTo>
                <a:lnTo>
                  <a:pt x="159" y="437"/>
                </a:lnTo>
                <a:lnTo>
                  <a:pt x="181" y="442"/>
                </a:lnTo>
                <a:lnTo>
                  <a:pt x="191" y="444"/>
                </a:lnTo>
                <a:lnTo>
                  <a:pt x="203" y="445"/>
                </a:lnTo>
                <a:lnTo>
                  <a:pt x="214" y="446"/>
                </a:lnTo>
                <a:lnTo>
                  <a:pt x="226" y="446"/>
                </a:lnTo>
                <a:lnTo>
                  <a:pt x="237" y="446"/>
                </a:lnTo>
                <a:lnTo>
                  <a:pt x="249" y="445"/>
                </a:lnTo>
                <a:lnTo>
                  <a:pt x="260" y="444"/>
                </a:lnTo>
                <a:lnTo>
                  <a:pt x="272" y="442"/>
                </a:lnTo>
                <a:lnTo>
                  <a:pt x="293" y="437"/>
                </a:lnTo>
                <a:lnTo>
                  <a:pt x="313" y="429"/>
                </a:lnTo>
                <a:lnTo>
                  <a:pt x="333" y="420"/>
                </a:lnTo>
                <a:lnTo>
                  <a:pt x="352" y="408"/>
                </a:lnTo>
                <a:lnTo>
                  <a:pt x="369" y="395"/>
                </a:lnTo>
                <a:lnTo>
                  <a:pt x="385" y="382"/>
                </a:lnTo>
                <a:lnTo>
                  <a:pt x="400" y="366"/>
                </a:lnTo>
                <a:lnTo>
                  <a:pt x="412" y="348"/>
                </a:lnTo>
                <a:lnTo>
                  <a:pt x="424" y="330"/>
                </a:lnTo>
                <a:lnTo>
                  <a:pt x="434" y="310"/>
                </a:lnTo>
                <a:lnTo>
                  <a:pt x="441" y="290"/>
                </a:lnTo>
                <a:lnTo>
                  <a:pt x="447" y="268"/>
                </a:lnTo>
                <a:lnTo>
                  <a:pt x="449" y="257"/>
                </a:lnTo>
                <a:lnTo>
                  <a:pt x="450" y="246"/>
                </a:lnTo>
                <a:lnTo>
                  <a:pt x="451" y="235"/>
                </a:lnTo>
                <a:lnTo>
                  <a:pt x="451" y="223"/>
                </a:lnTo>
                <a:lnTo>
                  <a:pt x="451" y="212"/>
                </a:lnTo>
                <a:lnTo>
                  <a:pt x="450" y="201"/>
                </a:lnTo>
                <a:lnTo>
                  <a:pt x="449" y="189"/>
                </a:lnTo>
                <a:lnTo>
                  <a:pt x="447" y="178"/>
                </a:lnTo>
                <a:lnTo>
                  <a:pt x="441" y="157"/>
                </a:lnTo>
                <a:lnTo>
                  <a:pt x="434" y="136"/>
                </a:lnTo>
                <a:lnTo>
                  <a:pt x="424" y="117"/>
                </a:lnTo>
                <a:lnTo>
                  <a:pt x="412" y="98"/>
                </a:lnTo>
                <a:lnTo>
                  <a:pt x="400" y="81"/>
                </a:lnTo>
                <a:lnTo>
                  <a:pt x="385" y="65"/>
                </a:lnTo>
                <a:lnTo>
                  <a:pt x="369" y="51"/>
                </a:lnTo>
                <a:lnTo>
                  <a:pt x="352" y="38"/>
                </a:lnTo>
                <a:lnTo>
                  <a:pt x="333" y="27"/>
                </a:lnTo>
                <a:lnTo>
                  <a:pt x="313" y="18"/>
                </a:lnTo>
                <a:lnTo>
                  <a:pt x="293" y="10"/>
                </a:lnTo>
                <a:lnTo>
                  <a:pt x="272" y="5"/>
                </a:lnTo>
                <a:lnTo>
                  <a:pt x="260" y="3"/>
                </a:lnTo>
                <a:lnTo>
                  <a:pt x="249" y="1"/>
                </a:lnTo>
                <a:lnTo>
                  <a:pt x="237" y="1"/>
                </a:lnTo>
                <a:lnTo>
                  <a:pt x="22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46" name="Freeform 915"/>
          <p:cNvSpPr>
            <a:spLocks/>
          </p:cNvSpPr>
          <p:nvPr/>
        </p:nvSpPr>
        <p:spPr bwMode="auto">
          <a:xfrm>
            <a:off x="1691680" y="5661248"/>
            <a:ext cx="248320" cy="228700"/>
          </a:xfrm>
          <a:custGeom>
            <a:avLst/>
            <a:gdLst>
              <a:gd name="T0" fmla="*/ 2147483647 w 450"/>
              <a:gd name="T1" fmla="*/ 2147483647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2147483647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2"/>
                </a:lnTo>
                <a:lnTo>
                  <a:pt x="202" y="2"/>
                </a:lnTo>
                <a:lnTo>
                  <a:pt x="191" y="4"/>
                </a:lnTo>
                <a:lnTo>
                  <a:pt x="180" y="6"/>
                </a:lnTo>
                <a:lnTo>
                  <a:pt x="159" y="11"/>
                </a:lnTo>
                <a:lnTo>
                  <a:pt x="137" y="18"/>
                </a:lnTo>
                <a:lnTo>
                  <a:pt x="118" y="28"/>
                </a:lnTo>
                <a:lnTo>
                  <a:pt x="99" y="39"/>
                </a:lnTo>
                <a:lnTo>
                  <a:pt x="82" y="52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8"/>
                </a:lnTo>
                <a:lnTo>
                  <a:pt x="4" y="179"/>
                </a:lnTo>
                <a:lnTo>
                  <a:pt x="3" y="190"/>
                </a:lnTo>
                <a:lnTo>
                  <a:pt x="1" y="202"/>
                </a:lnTo>
                <a:lnTo>
                  <a:pt x="0" y="213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9"/>
                </a:lnTo>
                <a:lnTo>
                  <a:pt x="10" y="291"/>
                </a:lnTo>
                <a:lnTo>
                  <a:pt x="18" y="311"/>
                </a:lnTo>
                <a:lnTo>
                  <a:pt x="27" y="331"/>
                </a:lnTo>
                <a:lnTo>
                  <a:pt x="38" y="349"/>
                </a:lnTo>
                <a:lnTo>
                  <a:pt x="51" y="367"/>
                </a:lnTo>
                <a:lnTo>
                  <a:pt x="66" y="383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30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30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3"/>
                </a:lnTo>
                <a:lnTo>
                  <a:pt x="399" y="367"/>
                </a:lnTo>
                <a:lnTo>
                  <a:pt x="412" y="349"/>
                </a:lnTo>
                <a:lnTo>
                  <a:pt x="423" y="331"/>
                </a:lnTo>
                <a:lnTo>
                  <a:pt x="433" y="311"/>
                </a:lnTo>
                <a:lnTo>
                  <a:pt x="440" y="291"/>
                </a:lnTo>
                <a:lnTo>
                  <a:pt x="446" y="269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3"/>
                </a:lnTo>
                <a:lnTo>
                  <a:pt x="449" y="202"/>
                </a:lnTo>
                <a:lnTo>
                  <a:pt x="448" y="190"/>
                </a:lnTo>
                <a:lnTo>
                  <a:pt x="446" y="179"/>
                </a:lnTo>
                <a:lnTo>
                  <a:pt x="440" y="158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2"/>
                </a:lnTo>
                <a:lnTo>
                  <a:pt x="351" y="39"/>
                </a:lnTo>
                <a:lnTo>
                  <a:pt x="333" y="28"/>
                </a:lnTo>
                <a:lnTo>
                  <a:pt x="312" y="18"/>
                </a:lnTo>
                <a:lnTo>
                  <a:pt x="292" y="11"/>
                </a:lnTo>
                <a:lnTo>
                  <a:pt x="271" y="6"/>
                </a:lnTo>
                <a:lnTo>
                  <a:pt x="259" y="4"/>
                </a:lnTo>
                <a:lnTo>
                  <a:pt x="248" y="2"/>
                </a:lnTo>
                <a:lnTo>
                  <a:pt x="236" y="2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cxnSp>
        <p:nvCxnSpPr>
          <p:cNvPr id="748" name="Straight Connector 747"/>
          <p:cNvCxnSpPr/>
          <p:nvPr/>
        </p:nvCxnSpPr>
        <p:spPr>
          <a:xfrm>
            <a:off x="4067944" y="3717032"/>
            <a:ext cx="0" cy="100811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Straight Connector 754"/>
          <p:cNvCxnSpPr/>
          <p:nvPr/>
        </p:nvCxnSpPr>
        <p:spPr>
          <a:xfrm>
            <a:off x="4067944" y="3717032"/>
            <a:ext cx="0" cy="1008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2" name="Rectangle 903"/>
          <p:cNvSpPr>
            <a:spLocks noChangeArrowheads="1"/>
          </p:cNvSpPr>
          <p:nvPr/>
        </p:nvSpPr>
        <p:spPr bwMode="auto">
          <a:xfrm>
            <a:off x="1691680" y="4941168"/>
            <a:ext cx="288032" cy="574675"/>
          </a:xfrm>
          <a:prstGeom prst="rect">
            <a:avLst/>
          </a:prstGeom>
          <a:solidFill>
            <a:srgbClr val="CC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75" name="Straight Connector 774"/>
          <p:cNvCxnSpPr/>
          <p:nvPr/>
        </p:nvCxnSpPr>
        <p:spPr>
          <a:xfrm>
            <a:off x="5580112" y="2060848"/>
            <a:ext cx="0" cy="252028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Straight Connector 776"/>
          <p:cNvCxnSpPr/>
          <p:nvPr/>
        </p:nvCxnSpPr>
        <p:spPr>
          <a:xfrm>
            <a:off x="7092280" y="2060848"/>
            <a:ext cx="0" cy="17281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Straight Connector 781"/>
          <p:cNvCxnSpPr/>
          <p:nvPr/>
        </p:nvCxnSpPr>
        <p:spPr>
          <a:xfrm>
            <a:off x="6372200" y="2060848"/>
            <a:ext cx="0" cy="17281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4" name="Freeform 915"/>
          <p:cNvSpPr>
            <a:spLocks/>
          </p:cNvSpPr>
          <p:nvPr/>
        </p:nvSpPr>
        <p:spPr bwMode="auto">
          <a:xfrm>
            <a:off x="3923928" y="3573016"/>
            <a:ext cx="248320" cy="228700"/>
          </a:xfrm>
          <a:custGeom>
            <a:avLst/>
            <a:gdLst>
              <a:gd name="T0" fmla="*/ 2147483647 w 450"/>
              <a:gd name="T1" fmla="*/ 2147483647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2147483647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2"/>
                </a:lnTo>
                <a:lnTo>
                  <a:pt x="202" y="2"/>
                </a:lnTo>
                <a:lnTo>
                  <a:pt x="191" y="4"/>
                </a:lnTo>
                <a:lnTo>
                  <a:pt x="180" y="6"/>
                </a:lnTo>
                <a:lnTo>
                  <a:pt x="159" y="11"/>
                </a:lnTo>
                <a:lnTo>
                  <a:pt x="137" y="18"/>
                </a:lnTo>
                <a:lnTo>
                  <a:pt x="118" y="28"/>
                </a:lnTo>
                <a:lnTo>
                  <a:pt x="99" y="39"/>
                </a:lnTo>
                <a:lnTo>
                  <a:pt x="82" y="52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8"/>
                </a:lnTo>
                <a:lnTo>
                  <a:pt x="4" y="179"/>
                </a:lnTo>
                <a:lnTo>
                  <a:pt x="3" y="190"/>
                </a:lnTo>
                <a:lnTo>
                  <a:pt x="1" y="202"/>
                </a:lnTo>
                <a:lnTo>
                  <a:pt x="0" y="213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9"/>
                </a:lnTo>
                <a:lnTo>
                  <a:pt x="10" y="291"/>
                </a:lnTo>
                <a:lnTo>
                  <a:pt x="18" y="311"/>
                </a:lnTo>
                <a:lnTo>
                  <a:pt x="27" y="331"/>
                </a:lnTo>
                <a:lnTo>
                  <a:pt x="38" y="349"/>
                </a:lnTo>
                <a:lnTo>
                  <a:pt x="51" y="367"/>
                </a:lnTo>
                <a:lnTo>
                  <a:pt x="66" y="383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30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30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3"/>
                </a:lnTo>
                <a:lnTo>
                  <a:pt x="399" y="367"/>
                </a:lnTo>
                <a:lnTo>
                  <a:pt x="412" y="349"/>
                </a:lnTo>
                <a:lnTo>
                  <a:pt x="423" y="331"/>
                </a:lnTo>
                <a:lnTo>
                  <a:pt x="433" y="311"/>
                </a:lnTo>
                <a:lnTo>
                  <a:pt x="440" y="291"/>
                </a:lnTo>
                <a:lnTo>
                  <a:pt x="446" y="269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3"/>
                </a:lnTo>
                <a:lnTo>
                  <a:pt x="449" y="202"/>
                </a:lnTo>
                <a:lnTo>
                  <a:pt x="448" y="190"/>
                </a:lnTo>
                <a:lnTo>
                  <a:pt x="446" y="179"/>
                </a:lnTo>
                <a:lnTo>
                  <a:pt x="440" y="158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2"/>
                </a:lnTo>
                <a:lnTo>
                  <a:pt x="351" y="39"/>
                </a:lnTo>
                <a:lnTo>
                  <a:pt x="333" y="28"/>
                </a:lnTo>
                <a:lnTo>
                  <a:pt x="312" y="18"/>
                </a:lnTo>
                <a:lnTo>
                  <a:pt x="292" y="11"/>
                </a:lnTo>
                <a:lnTo>
                  <a:pt x="271" y="6"/>
                </a:lnTo>
                <a:lnTo>
                  <a:pt x="259" y="4"/>
                </a:lnTo>
                <a:lnTo>
                  <a:pt x="248" y="2"/>
                </a:lnTo>
                <a:lnTo>
                  <a:pt x="236" y="2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95" name="Freeform 915"/>
          <p:cNvSpPr>
            <a:spLocks/>
          </p:cNvSpPr>
          <p:nvPr/>
        </p:nvSpPr>
        <p:spPr bwMode="auto">
          <a:xfrm>
            <a:off x="3923928" y="2636912"/>
            <a:ext cx="248320" cy="228700"/>
          </a:xfrm>
          <a:custGeom>
            <a:avLst/>
            <a:gdLst>
              <a:gd name="T0" fmla="*/ 2147483647 w 450"/>
              <a:gd name="T1" fmla="*/ 2147483647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2147483647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2"/>
                </a:lnTo>
                <a:lnTo>
                  <a:pt x="202" y="2"/>
                </a:lnTo>
                <a:lnTo>
                  <a:pt x="191" y="4"/>
                </a:lnTo>
                <a:lnTo>
                  <a:pt x="180" y="6"/>
                </a:lnTo>
                <a:lnTo>
                  <a:pt x="159" y="11"/>
                </a:lnTo>
                <a:lnTo>
                  <a:pt x="137" y="18"/>
                </a:lnTo>
                <a:lnTo>
                  <a:pt x="118" y="28"/>
                </a:lnTo>
                <a:lnTo>
                  <a:pt x="99" y="39"/>
                </a:lnTo>
                <a:lnTo>
                  <a:pt x="82" y="52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8"/>
                </a:lnTo>
                <a:lnTo>
                  <a:pt x="4" y="179"/>
                </a:lnTo>
                <a:lnTo>
                  <a:pt x="3" y="190"/>
                </a:lnTo>
                <a:lnTo>
                  <a:pt x="1" y="202"/>
                </a:lnTo>
                <a:lnTo>
                  <a:pt x="0" y="213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9"/>
                </a:lnTo>
                <a:lnTo>
                  <a:pt x="10" y="291"/>
                </a:lnTo>
                <a:lnTo>
                  <a:pt x="18" y="311"/>
                </a:lnTo>
                <a:lnTo>
                  <a:pt x="27" y="331"/>
                </a:lnTo>
                <a:lnTo>
                  <a:pt x="38" y="349"/>
                </a:lnTo>
                <a:lnTo>
                  <a:pt x="51" y="367"/>
                </a:lnTo>
                <a:lnTo>
                  <a:pt x="66" y="383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30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30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3"/>
                </a:lnTo>
                <a:lnTo>
                  <a:pt x="399" y="367"/>
                </a:lnTo>
                <a:lnTo>
                  <a:pt x="412" y="349"/>
                </a:lnTo>
                <a:lnTo>
                  <a:pt x="423" y="331"/>
                </a:lnTo>
                <a:lnTo>
                  <a:pt x="433" y="311"/>
                </a:lnTo>
                <a:lnTo>
                  <a:pt x="440" y="291"/>
                </a:lnTo>
                <a:lnTo>
                  <a:pt x="446" y="269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3"/>
                </a:lnTo>
                <a:lnTo>
                  <a:pt x="449" y="202"/>
                </a:lnTo>
                <a:lnTo>
                  <a:pt x="448" y="190"/>
                </a:lnTo>
                <a:lnTo>
                  <a:pt x="446" y="179"/>
                </a:lnTo>
                <a:lnTo>
                  <a:pt x="440" y="158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2"/>
                </a:lnTo>
                <a:lnTo>
                  <a:pt x="351" y="39"/>
                </a:lnTo>
                <a:lnTo>
                  <a:pt x="333" y="28"/>
                </a:lnTo>
                <a:lnTo>
                  <a:pt x="312" y="18"/>
                </a:lnTo>
                <a:lnTo>
                  <a:pt x="292" y="11"/>
                </a:lnTo>
                <a:lnTo>
                  <a:pt x="271" y="6"/>
                </a:lnTo>
                <a:lnTo>
                  <a:pt x="259" y="4"/>
                </a:lnTo>
                <a:lnTo>
                  <a:pt x="248" y="2"/>
                </a:lnTo>
                <a:lnTo>
                  <a:pt x="236" y="2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cxnSp>
        <p:nvCxnSpPr>
          <p:cNvPr id="802" name="Straight Connector 801"/>
          <p:cNvCxnSpPr/>
          <p:nvPr/>
        </p:nvCxnSpPr>
        <p:spPr>
          <a:xfrm>
            <a:off x="6372200" y="2060848"/>
            <a:ext cx="0" cy="165618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27" name="Picture 1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713" y="2853060"/>
            <a:ext cx="471487" cy="7207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07" name="Straight Connector 806"/>
          <p:cNvCxnSpPr/>
          <p:nvPr/>
        </p:nvCxnSpPr>
        <p:spPr>
          <a:xfrm>
            <a:off x="3347864" y="1988840"/>
            <a:ext cx="0" cy="36724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Rectangle 8"/>
          <p:cNvSpPr>
            <a:spLocks noChangeArrowheads="1"/>
          </p:cNvSpPr>
          <p:nvPr/>
        </p:nvSpPr>
        <p:spPr bwMode="auto">
          <a:xfrm rot="16200000">
            <a:off x="1383130" y="5159242"/>
            <a:ext cx="333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en-US" sz="1600" b="1" dirty="0"/>
              <a:t>10A</a:t>
            </a:r>
            <a:endParaRPr lang="en-US" sz="1600" dirty="0">
              <a:latin typeface="Times New Roman" pitchFamily="18" charset="0"/>
            </a:endParaRPr>
          </a:p>
        </p:txBody>
      </p:sp>
      <p:cxnSp>
        <p:nvCxnSpPr>
          <p:cNvPr id="812" name="Straight Connector 811"/>
          <p:cNvCxnSpPr/>
          <p:nvPr/>
        </p:nvCxnSpPr>
        <p:spPr>
          <a:xfrm flipV="1">
            <a:off x="1691680" y="4941168"/>
            <a:ext cx="288032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40"/>
          <p:cNvGrpSpPr/>
          <p:nvPr/>
        </p:nvGrpSpPr>
        <p:grpSpPr>
          <a:xfrm>
            <a:off x="1547664" y="1052736"/>
            <a:ext cx="5761038" cy="1029841"/>
            <a:chOff x="1547664" y="1412776"/>
            <a:chExt cx="5761038" cy="1029841"/>
          </a:xfrm>
        </p:grpSpPr>
        <p:sp>
          <p:nvSpPr>
            <p:cNvPr id="12442" name="Rectangle 159"/>
            <p:cNvSpPr>
              <a:spLocks noChangeArrowheads="1"/>
            </p:cNvSpPr>
            <p:nvPr/>
          </p:nvSpPr>
          <p:spPr bwMode="auto">
            <a:xfrm>
              <a:off x="1547664" y="1412776"/>
              <a:ext cx="5761038" cy="10298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Rectangle 164"/>
            <p:cNvSpPr>
              <a:spLocks noChangeArrowheads="1"/>
            </p:cNvSpPr>
            <p:nvPr/>
          </p:nvSpPr>
          <p:spPr bwMode="auto">
            <a:xfrm>
              <a:off x="1736452" y="1938487"/>
              <a:ext cx="204788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 dirty="0">
                  <a:solidFill>
                    <a:srgbClr val="FFFFFF"/>
                  </a:solidFill>
                  <a:latin typeface="AvantGarde Bk BT" charset="0"/>
                </a:rPr>
                <a:t>1</a:t>
              </a:r>
              <a:endParaRPr lang="en-US" sz="3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48" name="Rectangle 165"/>
            <p:cNvSpPr>
              <a:spLocks noChangeArrowheads="1"/>
            </p:cNvSpPr>
            <p:nvPr/>
          </p:nvSpPr>
          <p:spPr bwMode="auto">
            <a:xfrm>
              <a:off x="2482577" y="1938487"/>
              <a:ext cx="204788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2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49" name="Rectangle 166"/>
            <p:cNvSpPr>
              <a:spLocks noChangeArrowheads="1"/>
            </p:cNvSpPr>
            <p:nvPr/>
          </p:nvSpPr>
          <p:spPr bwMode="auto">
            <a:xfrm>
              <a:off x="3223940" y="1938487"/>
              <a:ext cx="204787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3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50" name="Rectangle 167"/>
            <p:cNvSpPr>
              <a:spLocks noChangeArrowheads="1"/>
            </p:cNvSpPr>
            <p:nvPr/>
          </p:nvSpPr>
          <p:spPr bwMode="auto">
            <a:xfrm>
              <a:off x="3968477" y="1938487"/>
              <a:ext cx="204788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4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51" name="Rectangle 168"/>
            <p:cNvSpPr>
              <a:spLocks noChangeArrowheads="1"/>
            </p:cNvSpPr>
            <p:nvPr/>
          </p:nvSpPr>
          <p:spPr bwMode="auto">
            <a:xfrm>
              <a:off x="4735240" y="1938487"/>
              <a:ext cx="204787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5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52" name="Rectangle 169"/>
            <p:cNvSpPr>
              <a:spLocks noChangeArrowheads="1"/>
            </p:cNvSpPr>
            <p:nvPr/>
          </p:nvSpPr>
          <p:spPr bwMode="auto">
            <a:xfrm>
              <a:off x="5451202" y="1938487"/>
              <a:ext cx="204788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6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53" name="Rectangle 170"/>
            <p:cNvSpPr>
              <a:spLocks noChangeArrowheads="1"/>
            </p:cNvSpPr>
            <p:nvPr/>
          </p:nvSpPr>
          <p:spPr bwMode="auto">
            <a:xfrm>
              <a:off x="6194152" y="1938487"/>
              <a:ext cx="204788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7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54" name="Rectangle 171"/>
            <p:cNvSpPr>
              <a:spLocks noChangeArrowheads="1"/>
            </p:cNvSpPr>
            <p:nvPr/>
          </p:nvSpPr>
          <p:spPr bwMode="auto">
            <a:xfrm>
              <a:off x="6914877" y="1938487"/>
              <a:ext cx="204788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8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598" name="Rectangle 911"/>
            <p:cNvSpPr>
              <a:spLocks noChangeArrowheads="1"/>
            </p:cNvSpPr>
            <p:nvPr/>
          </p:nvSpPr>
          <p:spPr bwMode="auto">
            <a:xfrm>
              <a:off x="3275856" y="1484784"/>
              <a:ext cx="2170112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300" dirty="0">
                  <a:solidFill>
                    <a:srgbClr val="FFFFFF"/>
                  </a:solidFill>
                  <a:latin typeface="AvantGarde Bk BT" charset="0"/>
                </a:rPr>
                <a:t>8-pole connector</a:t>
              </a:r>
              <a:endParaRPr lang="en-US" sz="3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4860032" y="3356992"/>
            <a:ext cx="0" cy="864096"/>
          </a:xfrm>
          <a:prstGeom prst="line">
            <a:avLst/>
          </a:prstGeom>
          <a:ln w="50800">
            <a:solidFill>
              <a:srgbClr val="7F4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915"/>
          <p:cNvSpPr>
            <a:spLocks/>
          </p:cNvSpPr>
          <p:nvPr/>
        </p:nvSpPr>
        <p:spPr bwMode="auto">
          <a:xfrm>
            <a:off x="4788024" y="2924944"/>
            <a:ext cx="176312" cy="156692"/>
          </a:xfrm>
          <a:custGeom>
            <a:avLst/>
            <a:gdLst>
              <a:gd name="T0" fmla="*/ 2147483647 w 450"/>
              <a:gd name="T1" fmla="*/ 2147483647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2147483647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2"/>
                </a:lnTo>
                <a:lnTo>
                  <a:pt x="202" y="2"/>
                </a:lnTo>
                <a:lnTo>
                  <a:pt x="191" y="4"/>
                </a:lnTo>
                <a:lnTo>
                  <a:pt x="180" y="6"/>
                </a:lnTo>
                <a:lnTo>
                  <a:pt x="159" y="11"/>
                </a:lnTo>
                <a:lnTo>
                  <a:pt x="137" y="18"/>
                </a:lnTo>
                <a:lnTo>
                  <a:pt x="118" y="28"/>
                </a:lnTo>
                <a:lnTo>
                  <a:pt x="99" y="39"/>
                </a:lnTo>
                <a:lnTo>
                  <a:pt x="82" y="52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8"/>
                </a:lnTo>
                <a:lnTo>
                  <a:pt x="4" y="179"/>
                </a:lnTo>
                <a:lnTo>
                  <a:pt x="3" y="190"/>
                </a:lnTo>
                <a:lnTo>
                  <a:pt x="1" y="202"/>
                </a:lnTo>
                <a:lnTo>
                  <a:pt x="0" y="213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9"/>
                </a:lnTo>
                <a:lnTo>
                  <a:pt x="10" y="291"/>
                </a:lnTo>
                <a:lnTo>
                  <a:pt x="18" y="311"/>
                </a:lnTo>
                <a:lnTo>
                  <a:pt x="27" y="331"/>
                </a:lnTo>
                <a:lnTo>
                  <a:pt x="38" y="349"/>
                </a:lnTo>
                <a:lnTo>
                  <a:pt x="51" y="367"/>
                </a:lnTo>
                <a:lnTo>
                  <a:pt x="66" y="383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30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30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3"/>
                </a:lnTo>
                <a:lnTo>
                  <a:pt x="399" y="367"/>
                </a:lnTo>
                <a:lnTo>
                  <a:pt x="412" y="349"/>
                </a:lnTo>
                <a:lnTo>
                  <a:pt x="423" y="331"/>
                </a:lnTo>
                <a:lnTo>
                  <a:pt x="433" y="311"/>
                </a:lnTo>
                <a:lnTo>
                  <a:pt x="440" y="291"/>
                </a:lnTo>
                <a:lnTo>
                  <a:pt x="446" y="269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3"/>
                </a:lnTo>
                <a:lnTo>
                  <a:pt x="449" y="202"/>
                </a:lnTo>
                <a:lnTo>
                  <a:pt x="448" y="190"/>
                </a:lnTo>
                <a:lnTo>
                  <a:pt x="446" y="179"/>
                </a:lnTo>
                <a:lnTo>
                  <a:pt x="440" y="158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2"/>
                </a:lnTo>
                <a:lnTo>
                  <a:pt x="351" y="39"/>
                </a:lnTo>
                <a:lnTo>
                  <a:pt x="333" y="28"/>
                </a:lnTo>
                <a:lnTo>
                  <a:pt x="312" y="18"/>
                </a:lnTo>
                <a:lnTo>
                  <a:pt x="292" y="11"/>
                </a:lnTo>
                <a:lnTo>
                  <a:pt x="271" y="6"/>
                </a:lnTo>
                <a:lnTo>
                  <a:pt x="259" y="4"/>
                </a:lnTo>
                <a:lnTo>
                  <a:pt x="248" y="2"/>
                </a:lnTo>
                <a:lnTo>
                  <a:pt x="236" y="2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0" name="Freeform 915"/>
          <p:cNvSpPr>
            <a:spLocks/>
          </p:cNvSpPr>
          <p:nvPr/>
        </p:nvSpPr>
        <p:spPr bwMode="auto">
          <a:xfrm>
            <a:off x="4788024" y="3284984"/>
            <a:ext cx="176312" cy="156692"/>
          </a:xfrm>
          <a:custGeom>
            <a:avLst/>
            <a:gdLst>
              <a:gd name="T0" fmla="*/ 2147483647 w 450"/>
              <a:gd name="T1" fmla="*/ 2147483647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2147483647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2"/>
                </a:lnTo>
                <a:lnTo>
                  <a:pt x="202" y="2"/>
                </a:lnTo>
                <a:lnTo>
                  <a:pt x="191" y="4"/>
                </a:lnTo>
                <a:lnTo>
                  <a:pt x="180" y="6"/>
                </a:lnTo>
                <a:lnTo>
                  <a:pt x="159" y="11"/>
                </a:lnTo>
                <a:lnTo>
                  <a:pt x="137" y="18"/>
                </a:lnTo>
                <a:lnTo>
                  <a:pt x="118" y="28"/>
                </a:lnTo>
                <a:lnTo>
                  <a:pt x="99" y="39"/>
                </a:lnTo>
                <a:lnTo>
                  <a:pt x="82" y="52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8"/>
                </a:lnTo>
                <a:lnTo>
                  <a:pt x="4" y="179"/>
                </a:lnTo>
                <a:lnTo>
                  <a:pt x="3" y="190"/>
                </a:lnTo>
                <a:lnTo>
                  <a:pt x="1" y="202"/>
                </a:lnTo>
                <a:lnTo>
                  <a:pt x="0" y="213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9"/>
                </a:lnTo>
                <a:lnTo>
                  <a:pt x="10" y="291"/>
                </a:lnTo>
                <a:lnTo>
                  <a:pt x="18" y="311"/>
                </a:lnTo>
                <a:lnTo>
                  <a:pt x="27" y="331"/>
                </a:lnTo>
                <a:lnTo>
                  <a:pt x="38" y="349"/>
                </a:lnTo>
                <a:lnTo>
                  <a:pt x="51" y="367"/>
                </a:lnTo>
                <a:lnTo>
                  <a:pt x="66" y="383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30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30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3"/>
                </a:lnTo>
                <a:lnTo>
                  <a:pt x="399" y="367"/>
                </a:lnTo>
                <a:lnTo>
                  <a:pt x="412" y="349"/>
                </a:lnTo>
                <a:lnTo>
                  <a:pt x="423" y="331"/>
                </a:lnTo>
                <a:lnTo>
                  <a:pt x="433" y="311"/>
                </a:lnTo>
                <a:lnTo>
                  <a:pt x="440" y="291"/>
                </a:lnTo>
                <a:lnTo>
                  <a:pt x="446" y="269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3"/>
                </a:lnTo>
                <a:lnTo>
                  <a:pt x="449" y="202"/>
                </a:lnTo>
                <a:lnTo>
                  <a:pt x="448" y="190"/>
                </a:lnTo>
                <a:lnTo>
                  <a:pt x="446" y="179"/>
                </a:lnTo>
                <a:lnTo>
                  <a:pt x="440" y="158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2"/>
                </a:lnTo>
                <a:lnTo>
                  <a:pt x="351" y="39"/>
                </a:lnTo>
                <a:lnTo>
                  <a:pt x="333" y="28"/>
                </a:lnTo>
                <a:lnTo>
                  <a:pt x="312" y="18"/>
                </a:lnTo>
                <a:lnTo>
                  <a:pt x="292" y="11"/>
                </a:lnTo>
                <a:lnTo>
                  <a:pt x="271" y="6"/>
                </a:lnTo>
                <a:lnTo>
                  <a:pt x="259" y="4"/>
                </a:lnTo>
                <a:lnTo>
                  <a:pt x="248" y="2"/>
                </a:lnTo>
                <a:lnTo>
                  <a:pt x="236" y="2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788024" y="2924944"/>
            <a:ext cx="0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788024" y="3212976"/>
            <a:ext cx="36004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644008" y="2780928"/>
            <a:ext cx="504056" cy="86409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3" name="Group 102"/>
          <p:cNvGrpSpPr/>
          <p:nvPr/>
        </p:nvGrpSpPr>
        <p:grpSpPr>
          <a:xfrm>
            <a:off x="6156176" y="3645024"/>
            <a:ext cx="1296144" cy="1182325"/>
            <a:chOff x="6156176" y="3645024"/>
            <a:chExt cx="1296144" cy="1182325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6156176" y="4437112"/>
              <a:ext cx="1152128" cy="0"/>
            </a:xfrm>
            <a:prstGeom prst="line">
              <a:avLst/>
            </a:prstGeom>
            <a:ln w="50800">
              <a:solidFill>
                <a:schemeClr val="accent5"/>
              </a:solidFill>
            </a:ln>
            <a:effectLst>
              <a:outerShdw blurRad="88900" dist="63500" dir="5820000" algn="ctr" rotWithShape="0">
                <a:schemeClr val="accent5">
                  <a:alpha val="88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21" name="Rectangle 1039"/>
            <p:cNvSpPr>
              <a:spLocks noChangeArrowheads="1"/>
            </p:cNvSpPr>
            <p:nvPr/>
          </p:nvSpPr>
          <p:spPr bwMode="auto">
            <a:xfrm>
              <a:off x="6156176" y="4581128"/>
              <a:ext cx="12961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tr-TR" sz="1600" b="1" dirty="0" smtClean="0"/>
                <a:t>	</a:t>
              </a:r>
              <a:r>
                <a:rPr lang="en-US" sz="1600" b="1" dirty="0" smtClean="0"/>
                <a:t>S</a:t>
              </a:r>
              <a:r>
                <a:rPr lang="tr-TR" sz="1600" b="1" dirty="0" err="1" smtClean="0"/>
                <a:t>ensör</a:t>
              </a:r>
              <a:endParaRPr lang="en-US" sz="1600" dirty="0">
                <a:latin typeface="Times New Roman" pitchFamily="18" charset="0"/>
              </a:endParaRPr>
            </a:p>
          </p:txBody>
        </p:sp>
        <p:cxnSp>
          <p:nvCxnSpPr>
            <p:cNvPr id="797" name="Straight Connector 796"/>
            <p:cNvCxnSpPr/>
            <p:nvPr/>
          </p:nvCxnSpPr>
          <p:spPr>
            <a:xfrm>
              <a:off x="6516216" y="3933056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9" name="Freeform 915"/>
            <p:cNvSpPr>
              <a:spLocks/>
            </p:cNvSpPr>
            <p:nvPr/>
          </p:nvSpPr>
          <p:spPr bwMode="auto">
            <a:xfrm>
              <a:off x="6372200" y="4005064"/>
              <a:ext cx="176312" cy="156692"/>
            </a:xfrm>
            <a:custGeom>
              <a:avLst/>
              <a:gdLst>
                <a:gd name="T0" fmla="*/ 2147483647 w 450"/>
                <a:gd name="T1" fmla="*/ 2147483647 h 447"/>
                <a:gd name="T2" fmla="*/ 2147483647 w 450"/>
                <a:gd name="T3" fmla="*/ 2147483647 h 447"/>
                <a:gd name="T4" fmla="*/ 2147483647 w 450"/>
                <a:gd name="T5" fmla="*/ 2147483647 h 447"/>
                <a:gd name="T6" fmla="*/ 2147483647 w 450"/>
                <a:gd name="T7" fmla="*/ 2147483647 h 447"/>
                <a:gd name="T8" fmla="*/ 2147483647 w 450"/>
                <a:gd name="T9" fmla="*/ 2147483647 h 447"/>
                <a:gd name="T10" fmla="*/ 2147483647 w 450"/>
                <a:gd name="T11" fmla="*/ 2147483647 h 447"/>
                <a:gd name="T12" fmla="*/ 2147483647 w 450"/>
                <a:gd name="T13" fmla="*/ 2147483647 h 447"/>
                <a:gd name="T14" fmla="*/ 2147483647 w 450"/>
                <a:gd name="T15" fmla="*/ 2147483647 h 447"/>
                <a:gd name="T16" fmla="*/ 2147483647 w 450"/>
                <a:gd name="T17" fmla="*/ 2147483647 h 447"/>
                <a:gd name="T18" fmla="*/ 0 w 450"/>
                <a:gd name="T19" fmla="*/ 2147483647 h 447"/>
                <a:gd name="T20" fmla="*/ 0 w 450"/>
                <a:gd name="T21" fmla="*/ 2147483647 h 447"/>
                <a:gd name="T22" fmla="*/ 2147483647 w 450"/>
                <a:gd name="T23" fmla="*/ 2147483647 h 447"/>
                <a:gd name="T24" fmla="*/ 2147483647 w 450"/>
                <a:gd name="T25" fmla="*/ 2147483647 h 447"/>
                <a:gd name="T26" fmla="*/ 2147483647 w 450"/>
                <a:gd name="T27" fmla="*/ 2147483647 h 447"/>
                <a:gd name="T28" fmla="*/ 2147483647 w 450"/>
                <a:gd name="T29" fmla="*/ 2147483647 h 447"/>
                <a:gd name="T30" fmla="*/ 2147483647 w 450"/>
                <a:gd name="T31" fmla="*/ 2147483647 h 447"/>
                <a:gd name="T32" fmla="*/ 2147483647 w 450"/>
                <a:gd name="T33" fmla="*/ 2147483647 h 447"/>
                <a:gd name="T34" fmla="*/ 2147483647 w 450"/>
                <a:gd name="T35" fmla="*/ 2147483647 h 447"/>
                <a:gd name="T36" fmla="*/ 2147483647 w 450"/>
                <a:gd name="T37" fmla="*/ 2147483647 h 447"/>
                <a:gd name="T38" fmla="*/ 2147483647 w 450"/>
                <a:gd name="T39" fmla="*/ 2147483647 h 447"/>
                <a:gd name="T40" fmla="*/ 2147483647 w 450"/>
                <a:gd name="T41" fmla="*/ 2147483647 h 447"/>
                <a:gd name="T42" fmla="*/ 2147483647 w 450"/>
                <a:gd name="T43" fmla="*/ 2147483647 h 447"/>
                <a:gd name="T44" fmla="*/ 2147483647 w 450"/>
                <a:gd name="T45" fmla="*/ 2147483647 h 447"/>
                <a:gd name="T46" fmla="*/ 2147483647 w 450"/>
                <a:gd name="T47" fmla="*/ 2147483647 h 447"/>
                <a:gd name="T48" fmla="*/ 2147483647 w 450"/>
                <a:gd name="T49" fmla="*/ 2147483647 h 447"/>
                <a:gd name="T50" fmla="*/ 2147483647 w 450"/>
                <a:gd name="T51" fmla="*/ 2147483647 h 447"/>
                <a:gd name="T52" fmla="*/ 2147483647 w 450"/>
                <a:gd name="T53" fmla="*/ 2147483647 h 447"/>
                <a:gd name="T54" fmla="*/ 2147483647 w 450"/>
                <a:gd name="T55" fmla="*/ 2147483647 h 447"/>
                <a:gd name="T56" fmla="*/ 2147483647 w 450"/>
                <a:gd name="T57" fmla="*/ 2147483647 h 447"/>
                <a:gd name="T58" fmla="*/ 2147483647 w 450"/>
                <a:gd name="T59" fmla="*/ 2147483647 h 447"/>
                <a:gd name="T60" fmla="*/ 2147483647 w 450"/>
                <a:gd name="T61" fmla="*/ 2147483647 h 447"/>
                <a:gd name="T62" fmla="*/ 2147483647 w 450"/>
                <a:gd name="T63" fmla="*/ 2147483647 h 447"/>
                <a:gd name="T64" fmla="*/ 2147483647 w 450"/>
                <a:gd name="T65" fmla="*/ 2147483647 h 447"/>
                <a:gd name="T66" fmla="*/ 2147483647 w 450"/>
                <a:gd name="T67" fmla="*/ 2147483647 h 447"/>
                <a:gd name="T68" fmla="*/ 2147483647 w 450"/>
                <a:gd name="T69" fmla="*/ 2147483647 h 447"/>
                <a:gd name="T70" fmla="*/ 2147483647 w 450"/>
                <a:gd name="T71" fmla="*/ 2147483647 h 447"/>
                <a:gd name="T72" fmla="*/ 2147483647 w 450"/>
                <a:gd name="T73" fmla="*/ 2147483647 h 447"/>
                <a:gd name="T74" fmla="*/ 2147483647 w 450"/>
                <a:gd name="T75" fmla="*/ 2147483647 h 447"/>
                <a:gd name="T76" fmla="*/ 2147483647 w 450"/>
                <a:gd name="T77" fmla="*/ 2147483647 h 447"/>
                <a:gd name="T78" fmla="*/ 2147483647 w 450"/>
                <a:gd name="T79" fmla="*/ 2147483647 h 4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0"/>
                <a:gd name="T121" fmla="*/ 0 h 447"/>
                <a:gd name="T122" fmla="*/ 450 w 450"/>
                <a:gd name="T123" fmla="*/ 447 h 4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0" h="447">
                  <a:moveTo>
                    <a:pt x="225" y="0"/>
                  </a:moveTo>
                  <a:lnTo>
                    <a:pt x="213" y="2"/>
                  </a:lnTo>
                  <a:lnTo>
                    <a:pt x="202" y="2"/>
                  </a:lnTo>
                  <a:lnTo>
                    <a:pt x="191" y="4"/>
                  </a:lnTo>
                  <a:lnTo>
                    <a:pt x="180" y="6"/>
                  </a:lnTo>
                  <a:lnTo>
                    <a:pt x="159" y="11"/>
                  </a:lnTo>
                  <a:lnTo>
                    <a:pt x="137" y="18"/>
                  </a:lnTo>
                  <a:lnTo>
                    <a:pt x="118" y="28"/>
                  </a:lnTo>
                  <a:lnTo>
                    <a:pt x="99" y="39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1" y="82"/>
                  </a:lnTo>
                  <a:lnTo>
                    <a:pt x="38" y="99"/>
                  </a:lnTo>
                  <a:lnTo>
                    <a:pt x="27" y="118"/>
                  </a:lnTo>
                  <a:lnTo>
                    <a:pt x="18" y="137"/>
                  </a:lnTo>
                  <a:lnTo>
                    <a:pt x="10" y="158"/>
                  </a:lnTo>
                  <a:lnTo>
                    <a:pt x="4" y="179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3"/>
                  </a:lnTo>
                  <a:lnTo>
                    <a:pt x="0" y="224"/>
                  </a:lnTo>
                  <a:lnTo>
                    <a:pt x="0" y="235"/>
                  </a:lnTo>
                  <a:lnTo>
                    <a:pt x="1" y="247"/>
                  </a:lnTo>
                  <a:lnTo>
                    <a:pt x="3" y="258"/>
                  </a:lnTo>
                  <a:lnTo>
                    <a:pt x="4" y="269"/>
                  </a:lnTo>
                  <a:lnTo>
                    <a:pt x="10" y="291"/>
                  </a:lnTo>
                  <a:lnTo>
                    <a:pt x="18" y="311"/>
                  </a:lnTo>
                  <a:lnTo>
                    <a:pt x="27" y="331"/>
                  </a:lnTo>
                  <a:lnTo>
                    <a:pt x="38" y="349"/>
                  </a:lnTo>
                  <a:lnTo>
                    <a:pt x="51" y="367"/>
                  </a:lnTo>
                  <a:lnTo>
                    <a:pt x="66" y="383"/>
                  </a:lnTo>
                  <a:lnTo>
                    <a:pt x="82" y="396"/>
                  </a:lnTo>
                  <a:lnTo>
                    <a:pt x="99" y="409"/>
                  </a:lnTo>
                  <a:lnTo>
                    <a:pt x="118" y="421"/>
                  </a:lnTo>
                  <a:lnTo>
                    <a:pt x="137" y="430"/>
                  </a:lnTo>
                  <a:lnTo>
                    <a:pt x="159" y="438"/>
                  </a:lnTo>
                  <a:lnTo>
                    <a:pt x="180" y="443"/>
                  </a:lnTo>
                  <a:lnTo>
                    <a:pt x="191" y="445"/>
                  </a:lnTo>
                  <a:lnTo>
                    <a:pt x="202" y="446"/>
                  </a:lnTo>
                  <a:lnTo>
                    <a:pt x="213" y="447"/>
                  </a:lnTo>
                  <a:lnTo>
                    <a:pt x="225" y="447"/>
                  </a:lnTo>
                  <a:lnTo>
                    <a:pt x="236" y="447"/>
                  </a:lnTo>
                  <a:lnTo>
                    <a:pt x="248" y="446"/>
                  </a:lnTo>
                  <a:lnTo>
                    <a:pt x="259" y="445"/>
                  </a:lnTo>
                  <a:lnTo>
                    <a:pt x="271" y="443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3" y="421"/>
                  </a:lnTo>
                  <a:lnTo>
                    <a:pt x="351" y="409"/>
                  </a:lnTo>
                  <a:lnTo>
                    <a:pt x="368" y="396"/>
                  </a:lnTo>
                  <a:lnTo>
                    <a:pt x="384" y="383"/>
                  </a:lnTo>
                  <a:lnTo>
                    <a:pt x="399" y="367"/>
                  </a:lnTo>
                  <a:lnTo>
                    <a:pt x="412" y="349"/>
                  </a:lnTo>
                  <a:lnTo>
                    <a:pt x="423" y="331"/>
                  </a:lnTo>
                  <a:lnTo>
                    <a:pt x="433" y="311"/>
                  </a:lnTo>
                  <a:lnTo>
                    <a:pt x="440" y="291"/>
                  </a:lnTo>
                  <a:lnTo>
                    <a:pt x="446" y="269"/>
                  </a:lnTo>
                  <a:lnTo>
                    <a:pt x="448" y="258"/>
                  </a:lnTo>
                  <a:lnTo>
                    <a:pt x="449" y="247"/>
                  </a:lnTo>
                  <a:lnTo>
                    <a:pt x="450" y="235"/>
                  </a:lnTo>
                  <a:lnTo>
                    <a:pt x="450" y="224"/>
                  </a:lnTo>
                  <a:lnTo>
                    <a:pt x="450" y="213"/>
                  </a:lnTo>
                  <a:lnTo>
                    <a:pt x="449" y="202"/>
                  </a:lnTo>
                  <a:lnTo>
                    <a:pt x="448" y="190"/>
                  </a:lnTo>
                  <a:lnTo>
                    <a:pt x="446" y="179"/>
                  </a:lnTo>
                  <a:lnTo>
                    <a:pt x="440" y="158"/>
                  </a:lnTo>
                  <a:lnTo>
                    <a:pt x="433" y="137"/>
                  </a:lnTo>
                  <a:lnTo>
                    <a:pt x="423" y="118"/>
                  </a:lnTo>
                  <a:lnTo>
                    <a:pt x="412" y="99"/>
                  </a:lnTo>
                  <a:lnTo>
                    <a:pt x="399" y="82"/>
                  </a:lnTo>
                  <a:lnTo>
                    <a:pt x="384" y="66"/>
                  </a:lnTo>
                  <a:lnTo>
                    <a:pt x="368" y="52"/>
                  </a:lnTo>
                  <a:lnTo>
                    <a:pt x="351" y="39"/>
                  </a:lnTo>
                  <a:lnTo>
                    <a:pt x="333" y="28"/>
                  </a:lnTo>
                  <a:lnTo>
                    <a:pt x="312" y="18"/>
                  </a:lnTo>
                  <a:lnTo>
                    <a:pt x="292" y="11"/>
                  </a:lnTo>
                  <a:lnTo>
                    <a:pt x="271" y="6"/>
                  </a:lnTo>
                  <a:lnTo>
                    <a:pt x="259" y="4"/>
                  </a:lnTo>
                  <a:lnTo>
                    <a:pt x="248" y="2"/>
                  </a:lnTo>
                  <a:lnTo>
                    <a:pt x="236" y="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92" name="Freeform 915"/>
            <p:cNvSpPr>
              <a:spLocks/>
            </p:cNvSpPr>
            <p:nvPr/>
          </p:nvSpPr>
          <p:spPr bwMode="auto">
            <a:xfrm>
              <a:off x="6948264" y="4005064"/>
              <a:ext cx="176312" cy="156692"/>
            </a:xfrm>
            <a:custGeom>
              <a:avLst/>
              <a:gdLst>
                <a:gd name="T0" fmla="*/ 2147483647 w 450"/>
                <a:gd name="T1" fmla="*/ 2147483647 h 447"/>
                <a:gd name="T2" fmla="*/ 2147483647 w 450"/>
                <a:gd name="T3" fmla="*/ 2147483647 h 447"/>
                <a:gd name="T4" fmla="*/ 2147483647 w 450"/>
                <a:gd name="T5" fmla="*/ 2147483647 h 447"/>
                <a:gd name="T6" fmla="*/ 2147483647 w 450"/>
                <a:gd name="T7" fmla="*/ 2147483647 h 447"/>
                <a:gd name="T8" fmla="*/ 2147483647 w 450"/>
                <a:gd name="T9" fmla="*/ 2147483647 h 447"/>
                <a:gd name="T10" fmla="*/ 2147483647 w 450"/>
                <a:gd name="T11" fmla="*/ 2147483647 h 447"/>
                <a:gd name="T12" fmla="*/ 2147483647 w 450"/>
                <a:gd name="T13" fmla="*/ 2147483647 h 447"/>
                <a:gd name="T14" fmla="*/ 2147483647 w 450"/>
                <a:gd name="T15" fmla="*/ 2147483647 h 447"/>
                <a:gd name="T16" fmla="*/ 2147483647 w 450"/>
                <a:gd name="T17" fmla="*/ 2147483647 h 447"/>
                <a:gd name="T18" fmla="*/ 0 w 450"/>
                <a:gd name="T19" fmla="*/ 2147483647 h 447"/>
                <a:gd name="T20" fmla="*/ 0 w 450"/>
                <a:gd name="T21" fmla="*/ 2147483647 h 447"/>
                <a:gd name="T22" fmla="*/ 2147483647 w 450"/>
                <a:gd name="T23" fmla="*/ 2147483647 h 447"/>
                <a:gd name="T24" fmla="*/ 2147483647 w 450"/>
                <a:gd name="T25" fmla="*/ 2147483647 h 447"/>
                <a:gd name="T26" fmla="*/ 2147483647 w 450"/>
                <a:gd name="T27" fmla="*/ 2147483647 h 447"/>
                <a:gd name="T28" fmla="*/ 2147483647 w 450"/>
                <a:gd name="T29" fmla="*/ 2147483647 h 447"/>
                <a:gd name="T30" fmla="*/ 2147483647 w 450"/>
                <a:gd name="T31" fmla="*/ 2147483647 h 447"/>
                <a:gd name="T32" fmla="*/ 2147483647 w 450"/>
                <a:gd name="T33" fmla="*/ 2147483647 h 447"/>
                <a:gd name="T34" fmla="*/ 2147483647 w 450"/>
                <a:gd name="T35" fmla="*/ 2147483647 h 447"/>
                <a:gd name="T36" fmla="*/ 2147483647 w 450"/>
                <a:gd name="T37" fmla="*/ 2147483647 h 447"/>
                <a:gd name="T38" fmla="*/ 2147483647 w 450"/>
                <a:gd name="T39" fmla="*/ 2147483647 h 447"/>
                <a:gd name="T40" fmla="*/ 2147483647 w 450"/>
                <a:gd name="T41" fmla="*/ 2147483647 h 447"/>
                <a:gd name="T42" fmla="*/ 2147483647 w 450"/>
                <a:gd name="T43" fmla="*/ 2147483647 h 447"/>
                <a:gd name="T44" fmla="*/ 2147483647 w 450"/>
                <a:gd name="T45" fmla="*/ 2147483647 h 447"/>
                <a:gd name="T46" fmla="*/ 2147483647 w 450"/>
                <a:gd name="T47" fmla="*/ 2147483647 h 447"/>
                <a:gd name="T48" fmla="*/ 2147483647 w 450"/>
                <a:gd name="T49" fmla="*/ 2147483647 h 447"/>
                <a:gd name="T50" fmla="*/ 2147483647 w 450"/>
                <a:gd name="T51" fmla="*/ 2147483647 h 447"/>
                <a:gd name="T52" fmla="*/ 2147483647 w 450"/>
                <a:gd name="T53" fmla="*/ 2147483647 h 447"/>
                <a:gd name="T54" fmla="*/ 2147483647 w 450"/>
                <a:gd name="T55" fmla="*/ 2147483647 h 447"/>
                <a:gd name="T56" fmla="*/ 2147483647 w 450"/>
                <a:gd name="T57" fmla="*/ 2147483647 h 447"/>
                <a:gd name="T58" fmla="*/ 2147483647 w 450"/>
                <a:gd name="T59" fmla="*/ 2147483647 h 447"/>
                <a:gd name="T60" fmla="*/ 2147483647 w 450"/>
                <a:gd name="T61" fmla="*/ 2147483647 h 447"/>
                <a:gd name="T62" fmla="*/ 2147483647 w 450"/>
                <a:gd name="T63" fmla="*/ 2147483647 h 447"/>
                <a:gd name="T64" fmla="*/ 2147483647 w 450"/>
                <a:gd name="T65" fmla="*/ 2147483647 h 447"/>
                <a:gd name="T66" fmla="*/ 2147483647 w 450"/>
                <a:gd name="T67" fmla="*/ 2147483647 h 447"/>
                <a:gd name="T68" fmla="*/ 2147483647 w 450"/>
                <a:gd name="T69" fmla="*/ 2147483647 h 447"/>
                <a:gd name="T70" fmla="*/ 2147483647 w 450"/>
                <a:gd name="T71" fmla="*/ 2147483647 h 447"/>
                <a:gd name="T72" fmla="*/ 2147483647 w 450"/>
                <a:gd name="T73" fmla="*/ 2147483647 h 447"/>
                <a:gd name="T74" fmla="*/ 2147483647 w 450"/>
                <a:gd name="T75" fmla="*/ 2147483647 h 447"/>
                <a:gd name="T76" fmla="*/ 2147483647 w 450"/>
                <a:gd name="T77" fmla="*/ 2147483647 h 447"/>
                <a:gd name="T78" fmla="*/ 2147483647 w 450"/>
                <a:gd name="T79" fmla="*/ 2147483647 h 4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0"/>
                <a:gd name="T121" fmla="*/ 0 h 447"/>
                <a:gd name="T122" fmla="*/ 450 w 450"/>
                <a:gd name="T123" fmla="*/ 447 h 4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0" h="447">
                  <a:moveTo>
                    <a:pt x="225" y="0"/>
                  </a:moveTo>
                  <a:lnTo>
                    <a:pt x="213" y="2"/>
                  </a:lnTo>
                  <a:lnTo>
                    <a:pt x="202" y="2"/>
                  </a:lnTo>
                  <a:lnTo>
                    <a:pt x="191" y="4"/>
                  </a:lnTo>
                  <a:lnTo>
                    <a:pt x="180" y="6"/>
                  </a:lnTo>
                  <a:lnTo>
                    <a:pt x="159" y="11"/>
                  </a:lnTo>
                  <a:lnTo>
                    <a:pt x="137" y="18"/>
                  </a:lnTo>
                  <a:lnTo>
                    <a:pt x="118" y="28"/>
                  </a:lnTo>
                  <a:lnTo>
                    <a:pt x="99" y="39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1" y="82"/>
                  </a:lnTo>
                  <a:lnTo>
                    <a:pt x="38" y="99"/>
                  </a:lnTo>
                  <a:lnTo>
                    <a:pt x="27" y="118"/>
                  </a:lnTo>
                  <a:lnTo>
                    <a:pt x="18" y="137"/>
                  </a:lnTo>
                  <a:lnTo>
                    <a:pt x="10" y="158"/>
                  </a:lnTo>
                  <a:lnTo>
                    <a:pt x="4" y="179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3"/>
                  </a:lnTo>
                  <a:lnTo>
                    <a:pt x="0" y="224"/>
                  </a:lnTo>
                  <a:lnTo>
                    <a:pt x="0" y="235"/>
                  </a:lnTo>
                  <a:lnTo>
                    <a:pt x="1" y="247"/>
                  </a:lnTo>
                  <a:lnTo>
                    <a:pt x="3" y="258"/>
                  </a:lnTo>
                  <a:lnTo>
                    <a:pt x="4" y="269"/>
                  </a:lnTo>
                  <a:lnTo>
                    <a:pt x="10" y="291"/>
                  </a:lnTo>
                  <a:lnTo>
                    <a:pt x="18" y="311"/>
                  </a:lnTo>
                  <a:lnTo>
                    <a:pt x="27" y="331"/>
                  </a:lnTo>
                  <a:lnTo>
                    <a:pt x="38" y="349"/>
                  </a:lnTo>
                  <a:lnTo>
                    <a:pt x="51" y="367"/>
                  </a:lnTo>
                  <a:lnTo>
                    <a:pt x="66" y="383"/>
                  </a:lnTo>
                  <a:lnTo>
                    <a:pt x="82" y="396"/>
                  </a:lnTo>
                  <a:lnTo>
                    <a:pt x="99" y="409"/>
                  </a:lnTo>
                  <a:lnTo>
                    <a:pt x="118" y="421"/>
                  </a:lnTo>
                  <a:lnTo>
                    <a:pt x="137" y="430"/>
                  </a:lnTo>
                  <a:lnTo>
                    <a:pt x="159" y="438"/>
                  </a:lnTo>
                  <a:lnTo>
                    <a:pt x="180" y="443"/>
                  </a:lnTo>
                  <a:lnTo>
                    <a:pt x="191" y="445"/>
                  </a:lnTo>
                  <a:lnTo>
                    <a:pt x="202" y="446"/>
                  </a:lnTo>
                  <a:lnTo>
                    <a:pt x="213" y="447"/>
                  </a:lnTo>
                  <a:lnTo>
                    <a:pt x="225" y="447"/>
                  </a:lnTo>
                  <a:lnTo>
                    <a:pt x="236" y="447"/>
                  </a:lnTo>
                  <a:lnTo>
                    <a:pt x="248" y="446"/>
                  </a:lnTo>
                  <a:lnTo>
                    <a:pt x="259" y="445"/>
                  </a:lnTo>
                  <a:lnTo>
                    <a:pt x="271" y="443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3" y="421"/>
                  </a:lnTo>
                  <a:lnTo>
                    <a:pt x="351" y="409"/>
                  </a:lnTo>
                  <a:lnTo>
                    <a:pt x="368" y="396"/>
                  </a:lnTo>
                  <a:lnTo>
                    <a:pt x="384" y="383"/>
                  </a:lnTo>
                  <a:lnTo>
                    <a:pt x="399" y="367"/>
                  </a:lnTo>
                  <a:lnTo>
                    <a:pt x="412" y="349"/>
                  </a:lnTo>
                  <a:lnTo>
                    <a:pt x="423" y="331"/>
                  </a:lnTo>
                  <a:lnTo>
                    <a:pt x="433" y="311"/>
                  </a:lnTo>
                  <a:lnTo>
                    <a:pt x="440" y="291"/>
                  </a:lnTo>
                  <a:lnTo>
                    <a:pt x="446" y="269"/>
                  </a:lnTo>
                  <a:lnTo>
                    <a:pt x="448" y="258"/>
                  </a:lnTo>
                  <a:lnTo>
                    <a:pt x="449" y="247"/>
                  </a:lnTo>
                  <a:lnTo>
                    <a:pt x="450" y="235"/>
                  </a:lnTo>
                  <a:lnTo>
                    <a:pt x="450" y="224"/>
                  </a:lnTo>
                  <a:lnTo>
                    <a:pt x="450" y="213"/>
                  </a:lnTo>
                  <a:lnTo>
                    <a:pt x="449" y="202"/>
                  </a:lnTo>
                  <a:lnTo>
                    <a:pt x="448" y="190"/>
                  </a:lnTo>
                  <a:lnTo>
                    <a:pt x="446" y="179"/>
                  </a:lnTo>
                  <a:lnTo>
                    <a:pt x="440" y="158"/>
                  </a:lnTo>
                  <a:lnTo>
                    <a:pt x="433" y="137"/>
                  </a:lnTo>
                  <a:lnTo>
                    <a:pt x="423" y="118"/>
                  </a:lnTo>
                  <a:lnTo>
                    <a:pt x="412" y="99"/>
                  </a:lnTo>
                  <a:lnTo>
                    <a:pt x="399" y="82"/>
                  </a:lnTo>
                  <a:lnTo>
                    <a:pt x="384" y="66"/>
                  </a:lnTo>
                  <a:lnTo>
                    <a:pt x="368" y="52"/>
                  </a:lnTo>
                  <a:lnTo>
                    <a:pt x="351" y="39"/>
                  </a:lnTo>
                  <a:lnTo>
                    <a:pt x="333" y="28"/>
                  </a:lnTo>
                  <a:lnTo>
                    <a:pt x="312" y="18"/>
                  </a:lnTo>
                  <a:lnTo>
                    <a:pt x="292" y="11"/>
                  </a:lnTo>
                  <a:lnTo>
                    <a:pt x="271" y="6"/>
                  </a:lnTo>
                  <a:lnTo>
                    <a:pt x="259" y="4"/>
                  </a:lnTo>
                  <a:lnTo>
                    <a:pt x="248" y="2"/>
                  </a:lnTo>
                  <a:lnTo>
                    <a:pt x="236" y="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56176" y="3789040"/>
              <a:ext cx="1152128" cy="7920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6732240" y="3933056"/>
              <a:ext cx="0" cy="3600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372200" y="4077072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915"/>
            <p:cNvSpPr>
              <a:spLocks/>
            </p:cNvSpPr>
            <p:nvPr/>
          </p:nvSpPr>
          <p:spPr bwMode="auto">
            <a:xfrm>
              <a:off x="6300192" y="3645024"/>
              <a:ext cx="176312" cy="156692"/>
            </a:xfrm>
            <a:custGeom>
              <a:avLst/>
              <a:gdLst>
                <a:gd name="T0" fmla="*/ 2147483647 w 450"/>
                <a:gd name="T1" fmla="*/ 2147483647 h 447"/>
                <a:gd name="T2" fmla="*/ 2147483647 w 450"/>
                <a:gd name="T3" fmla="*/ 2147483647 h 447"/>
                <a:gd name="T4" fmla="*/ 2147483647 w 450"/>
                <a:gd name="T5" fmla="*/ 2147483647 h 447"/>
                <a:gd name="T6" fmla="*/ 2147483647 w 450"/>
                <a:gd name="T7" fmla="*/ 2147483647 h 447"/>
                <a:gd name="T8" fmla="*/ 2147483647 w 450"/>
                <a:gd name="T9" fmla="*/ 2147483647 h 447"/>
                <a:gd name="T10" fmla="*/ 2147483647 w 450"/>
                <a:gd name="T11" fmla="*/ 2147483647 h 447"/>
                <a:gd name="T12" fmla="*/ 2147483647 w 450"/>
                <a:gd name="T13" fmla="*/ 2147483647 h 447"/>
                <a:gd name="T14" fmla="*/ 2147483647 w 450"/>
                <a:gd name="T15" fmla="*/ 2147483647 h 447"/>
                <a:gd name="T16" fmla="*/ 2147483647 w 450"/>
                <a:gd name="T17" fmla="*/ 2147483647 h 447"/>
                <a:gd name="T18" fmla="*/ 0 w 450"/>
                <a:gd name="T19" fmla="*/ 2147483647 h 447"/>
                <a:gd name="T20" fmla="*/ 0 w 450"/>
                <a:gd name="T21" fmla="*/ 2147483647 h 447"/>
                <a:gd name="T22" fmla="*/ 2147483647 w 450"/>
                <a:gd name="T23" fmla="*/ 2147483647 h 447"/>
                <a:gd name="T24" fmla="*/ 2147483647 w 450"/>
                <a:gd name="T25" fmla="*/ 2147483647 h 447"/>
                <a:gd name="T26" fmla="*/ 2147483647 w 450"/>
                <a:gd name="T27" fmla="*/ 2147483647 h 447"/>
                <a:gd name="T28" fmla="*/ 2147483647 w 450"/>
                <a:gd name="T29" fmla="*/ 2147483647 h 447"/>
                <a:gd name="T30" fmla="*/ 2147483647 w 450"/>
                <a:gd name="T31" fmla="*/ 2147483647 h 447"/>
                <a:gd name="T32" fmla="*/ 2147483647 w 450"/>
                <a:gd name="T33" fmla="*/ 2147483647 h 447"/>
                <a:gd name="T34" fmla="*/ 2147483647 w 450"/>
                <a:gd name="T35" fmla="*/ 2147483647 h 447"/>
                <a:gd name="T36" fmla="*/ 2147483647 w 450"/>
                <a:gd name="T37" fmla="*/ 2147483647 h 447"/>
                <a:gd name="T38" fmla="*/ 2147483647 w 450"/>
                <a:gd name="T39" fmla="*/ 2147483647 h 447"/>
                <a:gd name="T40" fmla="*/ 2147483647 w 450"/>
                <a:gd name="T41" fmla="*/ 2147483647 h 447"/>
                <a:gd name="T42" fmla="*/ 2147483647 w 450"/>
                <a:gd name="T43" fmla="*/ 2147483647 h 447"/>
                <a:gd name="T44" fmla="*/ 2147483647 w 450"/>
                <a:gd name="T45" fmla="*/ 2147483647 h 447"/>
                <a:gd name="T46" fmla="*/ 2147483647 w 450"/>
                <a:gd name="T47" fmla="*/ 2147483647 h 447"/>
                <a:gd name="T48" fmla="*/ 2147483647 w 450"/>
                <a:gd name="T49" fmla="*/ 2147483647 h 447"/>
                <a:gd name="T50" fmla="*/ 2147483647 w 450"/>
                <a:gd name="T51" fmla="*/ 2147483647 h 447"/>
                <a:gd name="T52" fmla="*/ 2147483647 w 450"/>
                <a:gd name="T53" fmla="*/ 2147483647 h 447"/>
                <a:gd name="T54" fmla="*/ 2147483647 w 450"/>
                <a:gd name="T55" fmla="*/ 2147483647 h 447"/>
                <a:gd name="T56" fmla="*/ 2147483647 w 450"/>
                <a:gd name="T57" fmla="*/ 2147483647 h 447"/>
                <a:gd name="T58" fmla="*/ 2147483647 w 450"/>
                <a:gd name="T59" fmla="*/ 2147483647 h 447"/>
                <a:gd name="T60" fmla="*/ 2147483647 w 450"/>
                <a:gd name="T61" fmla="*/ 2147483647 h 447"/>
                <a:gd name="T62" fmla="*/ 2147483647 w 450"/>
                <a:gd name="T63" fmla="*/ 2147483647 h 447"/>
                <a:gd name="T64" fmla="*/ 2147483647 w 450"/>
                <a:gd name="T65" fmla="*/ 2147483647 h 447"/>
                <a:gd name="T66" fmla="*/ 2147483647 w 450"/>
                <a:gd name="T67" fmla="*/ 2147483647 h 447"/>
                <a:gd name="T68" fmla="*/ 2147483647 w 450"/>
                <a:gd name="T69" fmla="*/ 2147483647 h 447"/>
                <a:gd name="T70" fmla="*/ 2147483647 w 450"/>
                <a:gd name="T71" fmla="*/ 2147483647 h 447"/>
                <a:gd name="T72" fmla="*/ 2147483647 w 450"/>
                <a:gd name="T73" fmla="*/ 2147483647 h 447"/>
                <a:gd name="T74" fmla="*/ 2147483647 w 450"/>
                <a:gd name="T75" fmla="*/ 2147483647 h 447"/>
                <a:gd name="T76" fmla="*/ 2147483647 w 450"/>
                <a:gd name="T77" fmla="*/ 2147483647 h 447"/>
                <a:gd name="T78" fmla="*/ 2147483647 w 450"/>
                <a:gd name="T79" fmla="*/ 2147483647 h 4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0"/>
                <a:gd name="T121" fmla="*/ 0 h 447"/>
                <a:gd name="T122" fmla="*/ 450 w 450"/>
                <a:gd name="T123" fmla="*/ 447 h 4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0" h="447">
                  <a:moveTo>
                    <a:pt x="225" y="0"/>
                  </a:moveTo>
                  <a:lnTo>
                    <a:pt x="213" y="2"/>
                  </a:lnTo>
                  <a:lnTo>
                    <a:pt x="202" y="2"/>
                  </a:lnTo>
                  <a:lnTo>
                    <a:pt x="191" y="4"/>
                  </a:lnTo>
                  <a:lnTo>
                    <a:pt x="180" y="6"/>
                  </a:lnTo>
                  <a:lnTo>
                    <a:pt x="159" y="11"/>
                  </a:lnTo>
                  <a:lnTo>
                    <a:pt x="137" y="18"/>
                  </a:lnTo>
                  <a:lnTo>
                    <a:pt x="118" y="28"/>
                  </a:lnTo>
                  <a:lnTo>
                    <a:pt x="99" y="39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1" y="82"/>
                  </a:lnTo>
                  <a:lnTo>
                    <a:pt x="38" y="99"/>
                  </a:lnTo>
                  <a:lnTo>
                    <a:pt x="27" y="118"/>
                  </a:lnTo>
                  <a:lnTo>
                    <a:pt x="18" y="137"/>
                  </a:lnTo>
                  <a:lnTo>
                    <a:pt x="10" y="158"/>
                  </a:lnTo>
                  <a:lnTo>
                    <a:pt x="4" y="179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3"/>
                  </a:lnTo>
                  <a:lnTo>
                    <a:pt x="0" y="224"/>
                  </a:lnTo>
                  <a:lnTo>
                    <a:pt x="0" y="235"/>
                  </a:lnTo>
                  <a:lnTo>
                    <a:pt x="1" y="247"/>
                  </a:lnTo>
                  <a:lnTo>
                    <a:pt x="3" y="258"/>
                  </a:lnTo>
                  <a:lnTo>
                    <a:pt x="4" y="269"/>
                  </a:lnTo>
                  <a:lnTo>
                    <a:pt x="10" y="291"/>
                  </a:lnTo>
                  <a:lnTo>
                    <a:pt x="18" y="311"/>
                  </a:lnTo>
                  <a:lnTo>
                    <a:pt x="27" y="331"/>
                  </a:lnTo>
                  <a:lnTo>
                    <a:pt x="38" y="349"/>
                  </a:lnTo>
                  <a:lnTo>
                    <a:pt x="51" y="367"/>
                  </a:lnTo>
                  <a:lnTo>
                    <a:pt x="66" y="383"/>
                  </a:lnTo>
                  <a:lnTo>
                    <a:pt x="82" y="396"/>
                  </a:lnTo>
                  <a:lnTo>
                    <a:pt x="99" y="409"/>
                  </a:lnTo>
                  <a:lnTo>
                    <a:pt x="118" y="421"/>
                  </a:lnTo>
                  <a:lnTo>
                    <a:pt x="137" y="430"/>
                  </a:lnTo>
                  <a:lnTo>
                    <a:pt x="159" y="438"/>
                  </a:lnTo>
                  <a:lnTo>
                    <a:pt x="180" y="443"/>
                  </a:lnTo>
                  <a:lnTo>
                    <a:pt x="191" y="445"/>
                  </a:lnTo>
                  <a:lnTo>
                    <a:pt x="202" y="446"/>
                  </a:lnTo>
                  <a:lnTo>
                    <a:pt x="213" y="447"/>
                  </a:lnTo>
                  <a:lnTo>
                    <a:pt x="225" y="447"/>
                  </a:lnTo>
                  <a:lnTo>
                    <a:pt x="236" y="447"/>
                  </a:lnTo>
                  <a:lnTo>
                    <a:pt x="248" y="446"/>
                  </a:lnTo>
                  <a:lnTo>
                    <a:pt x="259" y="445"/>
                  </a:lnTo>
                  <a:lnTo>
                    <a:pt x="271" y="443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3" y="421"/>
                  </a:lnTo>
                  <a:lnTo>
                    <a:pt x="351" y="409"/>
                  </a:lnTo>
                  <a:lnTo>
                    <a:pt x="368" y="396"/>
                  </a:lnTo>
                  <a:lnTo>
                    <a:pt x="384" y="383"/>
                  </a:lnTo>
                  <a:lnTo>
                    <a:pt x="399" y="367"/>
                  </a:lnTo>
                  <a:lnTo>
                    <a:pt x="412" y="349"/>
                  </a:lnTo>
                  <a:lnTo>
                    <a:pt x="423" y="331"/>
                  </a:lnTo>
                  <a:lnTo>
                    <a:pt x="433" y="311"/>
                  </a:lnTo>
                  <a:lnTo>
                    <a:pt x="440" y="291"/>
                  </a:lnTo>
                  <a:lnTo>
                    <a:pt x="446" y="269"/>
                  </a:lnTo>
                  <a:lnTo>
                    <a:pt x="448" y="258"/>
                  </a:lnTo>
                  <a:lnTo>
                    <a:pt x="449" y="247"/>
                  </a:lnTo>
                  <a:lnTo>
                    <a:pt x="450" y="235"/>
                  </a:lnTo>
                  <a:lnTo>
                    <a:pt x="450" y="224"/>
                  </a:lnTo>
                  <a:lnTo>
                    <a:pt x="450" y="213"/>
                  </a:lnTo>
                  <a:lnTo>
                    <a:pt x="449" y="202"/>
                  </a:lnTo>
                  <a:lnTo>
                    <a:pt x="448" y="190"/>
                  </a:lnTo>
                  <a:lnTo>
                    <a:pt x="446" y="179"/>
                  </a:lnTo>
                  <a:lnTo>
                    <a:pt x="440" y="158"/>
                  </a:lnTo>
                  <a:lnTo>
                    <a:pt x="433" y="137"/>
                  </a:lnTo>
                  <a:lnTo>
                    <a:pt x="423" y="118"/>
                  </a:lnTo>
                  <a:lnTo>
                    <a:pt x="412" y="99"/>
                  </a:lnTo>
                  <a:lnTo>
                    <a:pt x="399" y="82"/>
                  </a:lnTo>
                  <a:lnTo>
                    <a:pt x="384" y="66"/>
                  </a:lnTo>
                  <a:lnTo>
                    <a:pt x="368" y="52"/>
                  </a:lnTo>
                  <a:lnTo>
                    <a:pt x="351" y="39"/>
                  </a:lnTo>
                  <a:lnTo>
                    <a:pt x="333" y="28"/>
                  </a:lnTo>
                  <a:lnTo>
                    <a:pt x="312" y="18"/>
                  </a:lnTo>
                  <a:lnTo>
                    <a:pt x="292" y="11"/>
                  </a:lnTo>
                  <a:lnTo>
                    <a:pt x="271" y="6"/>
                  </a:lnTo>
                  <a:lnTo>
                    <a:pt x="259" y="4"/>
                  </a:lnTo>
                  <a:lnTo>
                    <a:pt x="248" y="2"/>
                  </a:lnTo>
                  <a:lnTo>
                    <a:pt x="236" y="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6" name="Freeform 915"/>
            <p:cNvSpPr>
              <a:spLocks/>
            </p:cNvSpPr>
            <p:nvPr/>
          </p:nvSpPr>
          <p:spPr bwMode="auto">
            <a:xfrm>
              <a:off x="7020272" y="3645024"/>
              <a:ext cx="176312" cy="156692"/>
            </a:xfrm>
            <a:custGeom>
              <a:avLst/>
              <a:gdLst>
                <a:gd name="T0" fmla="*/ 2147483647 w 450"/>
                <a:gd name="T1" fmla="*/ 2147483647 h 447"/>
                <a:gd name="T2" fmla="*/ 2147483647 w 450"/>
                <a:gd name="T3" fmla="*/ 2147483647 h 447"/>
                <a:gd name="T4" fmla="*/ 2147483647 w 450"/>
                <a:gd name="T5" fmla="*/ 2147483647 h 447"/>
                <a:gd name="T6" fmla="*/ 2147483647 w 450"/>
                <a:gd name="T7" fmla="*/ 2147483647 h 447"/>
                <a:gd name="T8" fmla="*/ 2147483647 w 450"/>
                <a:gd name="T9" fmla="*/ 2147483647 h 447"/>
                <a:gd name="T10" fmla="*/ 2147483647 w 450"/>
                <a:gd name="T11" fmla="*/ 2147483647 h 447"/>
                <a:gd name="T12" fmla="*/ 2147483647 w 450"/>
                <a:gd name="T13" fmla="*/ 2147483647 h 447"/>
                <a:gd name="T14" fmla="*/ 2147483647 w 450"/>
                <a:gd name="T15" fmla="*/ 2147483647 h 447"/>
                <a:gd name="T16" fmla="*/ 2147483647 w 450"/>
                <a:gd name="T17" fmla="*/ 2147483647 h 447"/>
                <a:gd name="T18" fmla="*/ 0 w 450"/>
                <a:gd name="T19" fmla="*/ 2147483647 h 447"/>
                <a:gd name="T20" fmla="*/ 0 w 450"/>
                <a:gd name="T21" fmla="*/ 2147483647 h 447"/>
                <a:gd name="T22" fmla="*/ 2147483647 w 450"/>
                <a:gd name="T23" fmla="*/ 2147483647 h 447"/>
                <a:gd name="T24" fmla="*/ 2147483647 w 450"/>
                <a:gd name="T25" fmla="*/ 2147483647 h 447"/>
                <a:gd name="T26" fmla="*/ 2147483647 w 450"/>
                <a:gd name="T27" fmla="*/ 2147483647 h 447"/>
                <a:gd name="T28" fmla="*/ 2147483647 w 450"/>
                <a:gd name="T29" fmla="*/ 2147483647 h 447"/>
                <a:gd name="T30" fmla="*/ 2147483647 w 450"/>
                <a:gd name="T31" fmla="*/ 2147483647 h 447"/>
                <a:gd name="T32" fmla="*/ 2147483647 w 450"/>
                <a:gd name="T33" fmla="*/ 2147483647 h 447"/>
                <a:gd name="T34" fmla="*/ 2147483647 w 450"/>
                <a:gd name="T35" fmla="*/ 2147483647 h 447"/>
                <a:gd name="T36" fmla="*/ 2147483647 w 450"/>
                <a:gd name="T37" fmla="*/ 2147483647 h 447"/>
                <a:gd name="T38" fmla="*/ 2147483647 w 450"/>
                <a:gd name="T39" fmla="*/ 2147483647 h 447"/>
                <a:gd name="T40" fmla="*/ 2147483647 w 450"/>
                <a:gd name="T41" fmla="*/ 2147483647 h 447"/>
                <a:gd name="T42" fmla="*/ 2147483647 w 450"/>
                <a:gd name="T43" fmla="*/ 2147483647 h 447"/>
                <a:gd name="T44" fmla="*/ 2147483647 w 450"/>
                <a:gd name="T45" fmla="*/ 2147483647 h 447"/>
                <a:gd name="T46" fmla="*/ 2147483647 w 450"/>
                <a:gd name="T47" fmla="*/ 2147483647 h 447"/>
                <a:gd name="T48" fmla="*/ 2147483647 w 450"/>
                <a:gd name="T49" fmla="*/ 2147483647 h 447"/>
                <a:gd name="T50" fmla="*/ 2147483647 w 450"/>
                <a:gd name="T51" fmla="*/ 2147483647 h 447"/>
                <a:gd name="T52" fmla="*/ 2147483647 w 450"/>
                <a:gd name="T53" fmla="*/ 2147483647 h 447"/>
                <a:gd name="T54" fmla="*/ 2147483647 w 450"/>
                <a:gd name="T55" fmla="*/ 2147483647 h 447"/>
                <a:gd name="T56" fmla="*/ 2147483647 w 450"/>
                <a:gd name="T57" fmla="*/ 2147483647 h 447"/>
                <a:gd name="T58" fmla="*/ 2147483647 w 450"/>
                <a:gd name="T59" fmla="*/ 2147483647 h 447"/>
                <a:gd name="T60" fmla="*/ 2147483647 w 450"/>
                <a:gd name="T61" fmla="*/ 2147483647 h 447"/>
                <a:gd name="T62" fmla="*/ 2147483647 w 450"/>
                <a:gd name="T63" fmla="*/ 2147483647 h 447"/>
                <a:gd name="T64" fmla="*/ 2147483647 w 450"/>
                <a:gd name="T65" fmla="*/ 2147483647 h 447"/>
                <a:gd name="T66" fmla="*/ 2147483647 w 450"/>
                <a:gd name="T67" fmla="*/ 2147483647 h 447"/>
                <a:gd name="T68" fmla="*/ 2147483647 w 450"/>
                <a:gd name="T69" fmla="*/ 2147483647 h 447"/>
                <a:gd name="T70" fmla="*/ 2147483647 w 450"/>
                <a:gd name="T71" fmla="*/ 2147483647 h 447"/>
                <a:gd name="T72" fmla="*/ 2147483647 w 450"/>
                <a:gd name="T73" fmla="*/ 2147483647 h 447"/>
                <a:gd name="T74" fmla="*/ 2147483647 w 450"/>
                <a:gd name="T75" fmla="*/ 2147483647 h 447"/>
                <a:gd name="T76" fmla="*/ 2147483647 w 450"/>
                <a:gd name="T77" fmla="*/ 2147483647 h 447"/>
                <a:gd name="T78" fmla="*/ 2147483647 w 450"/>
                <a:gd name="T79" fmla="*/ 2147483647 h 4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0"/>
                <a:gd name="T121" fmla="*/ 0 h 447"/>
                <a:gd name="T122" fmla="*/ 450 w 450"/>
                <a:gd name="T123" fmla="*/ 447 h 4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0" h="447">
                  <a:moveTo>
                    <a:pt x="225" y="0"/>
                  </a:moveTo>
                  <a:lnTo>
                    <a:pt x="213" y="2"/>
                  </a:lnTo>
                  <a:lnTo>
                    <a:pt x="202" y="2"/>
                  </a:lnTo>
                  <a:lnTo>
                    <a:pt x="191" y="4"/>
                  </a:lnTo>
                  <a:lnTo>
                    <a:pt x="180" y="6"/>
                  </a:lnTo>
                  <a:lnTo>
                    <a:pt x="159" y="11"/>
                  </a:lnTo>
                  <a:lnTo>
                    <a:pt x="137" y="18"/>
                  </a:lnTo>
                  <a:lnTo>
                    <a:pt x="118" y="28"/>
                  </a:lnTo>
                  <a:lnTo>
                    <a:pt x="99" y="39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1" y="82"/>
                  </a:lnTo>
                  <a:lnTo>
                    <a:pt x="38" y="99"/>
                  </a:lnTo>
                  <a:lnTo>
                    <a:pt x="27" y="118"/>
                  </a:lnTo>
                  <a:lnTo>
                    <a:pt x="18" y="137"/>
                  </a:lnTo>
                  <a:lnTo>
                    <a:pt x="10" y="158"/>
                  </a:lnTo>
                  <a:lnTo>
                    <a:pt x="4" y="179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3"/>
                  </a:lnTo>
                  <a:lnTo>
                    <a:pt x="0" y="224"/>
                  </a:lnTo>
                  <a:lnTo>
                    <a:pt x="0" y="235"/>
                  </a:lnTo>
                  <a:lnTo>
                    <a:pt x="1" y="247"/>
                  </a:lnTo>
                  <a:lnTo>
                    <a:pt x="3" y="258"/>
                  </a:lnTo>
                  <a:lnTo>
                    <a:pt x="4" y="269"/>
                  </a:lnTo>
                  <a:lnTo>
                    <a:pt x="10" y="291"/>
                  </a:lnTo>
                  <a:lnTo>
                    <a:pt x="18" y="311"/>
                  </a:lnTo>
                  <a:lnTo>
                    <a:pt x="27" y="331"/>
                  </a:lnTo>
                  <a:lnTo>
                    <a:pt x="38" y="349"/>
                  </a:lnTo>
                  <a:lnTo>
                    <a:pt x="51" y="367"/>
                  </a:lnTo>
                  <a:lnTo>
                    <a:pt x="66" y="383"/>
                  </a:lnTo>
                  <a:lnTo>
                    <a:pt x="82" y="396"/>
                  </a:lnTo>
                  <a:lnTo>
                    <a:pt x="99" y="409"/>
                  </a:lnTo>
                  <a:lnTo>
                    <a:pt x="118" y="421"/>
                  </a:lnTo>
                  <a:lnTo>
                    <a:pt x="137" y="430"/>
                  </a:lnTo>
                  <a:lnTo>
                    <a:pt x="159" y="438"/>
                  </a:lnTo>
                  <a:lnTo>
                    <a:pt x="180" y="443"/>
                  </a:lnTo>
                  <a:lnTo>
                    <a:pt x="191" y="445"/>
                  </a:lnTo>
                  <a:lnTo>
                    <a:pt x="202" y="446"/>
                  </a:lnTo>
                  <a:lnTo>
                    <a:pt x="213" y="447"/>
                  </a:lnTo>
                  <a:lnTo>
                    <a:pt x="225" y="447"/>
                  </a:lnTo>
                  <a:lnTo>
                    <a:pt x="236" y="447"/>
                  </a:lnTo>
                  <a:lnTo>
                    <a:pt x="248" y="446"/>
                  </a:lnTo>
                  <a:lnTo>
                    <a:pt x="259" y="445"/>
                  </a:lnTo>
                  <a:lnTo>
                    <a:pt x="271" y="443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3" y="421"/>
                  </a:lnTo>
                  <a:lnTo>
                    <a:pt x="351" y="409"/>
                  </a:lnTo>
                  <a:lnTo>
                    <a:pt x="368" y="396"/>
                  </a:lnTo>
                  <a:lnTo>
                    <a:pt x="384" y="383"/>
                  </a:lnTo>
                  <a:lnTo>
                    <a:pt x="399" y="367"/>
                  </a:lnTo>
                  <a:lnTo>
                    <a:pt x="412" y="349"/>
                  </a:lnTo>
                  <a:lnTo>
                    <a:pt x="423" y="331"/>
                  </a:lnTo>
                  <a:lnTo>
                    <a:pt x="433" y="311"/>
                  </a:lnTo>
                  <a:lnTo>
                    <a:pt x="440" y="291"/>
                  </a:lnTo>
                  <a:lnTo>
                    <a:pt x="446" y="269"/>
                  </a:lnTo>
                  <a:lnTo>
                    <a:pt x="448" y="258"/>
                  </a:lnTo>
                  <a:lnTo>
                    <a:pt x="449" y="247"/>
                  </a:lnTo>
                  <a:lnTo>
                    <a:pt x="450" y="235"/>
                  </a:lnTo>
                  <a:lnTo>
                    <a:pt x="450" y="224"/>
                  </a:lnTo>
                  <a:lnTo>
                    <a:pt x="450" y="213"/>
                  </a:lnTo>
                  <a:lnTo>
                    <a:pt x="449" y="202"/>
                  </a:lnTo>
                  <a:lnTo>
                    <a:pt x="448" y="190"/>
                  </a:lnTo>
                  <a:lnTo>
                    <a:pt x="446" y="179"/>
                  </a:lnTo>
                  <a:lnTo>
                    <a:pt x="440" y="158"/>
                  </a:lnTo>
                  <a:lnTo>
                    <a:pt x="433" y="137"/>
                  </a:lnTo>
                  <a:lnTo>
                    <a:pt x="423" y="118"/>
                  </a:lnTo>
                  <a:lnTo>
                    <a:pt x="412" y="99"/>
                  </a:lnTo>
                  <a:lnTo>
                    <a:pt x="399" y="82"/>
                  </a:lnTo>
                  <a:lnTo>
                    <a:pt x="384" y="66"/>
                  </a:lnTo>
                  <a:lnTo>
                    <a:pt x="368" y="52"/>
                  </a:lnTo>
                  <a:lnTo>
                    <a:pt x="351" y="39"/>
                  </a:lnTo>
                  <a:lnTo>
                    <a:pt x="333" y="28"/>
                  </a:lnTo>
                  <a:lnTo>
                    <a:pt x="312" y="18"/>
                  </a:lnTo>
                  <a:lnTo>
                    <a:pt x="292" y="11"/>
                  </a:lnTo>
                  <a:lnTo>
                    <a:pt x="271" y="6"/>
                  </a:lnTo>
                  <a:lnTo>
                    <a:pt x="259" y="4"/>
                  </a:lnTo>
                  <a:lnTo>
                    <a:pt x="248" y="2"/>
                  </a:lnTo>
                  <a:lnTo>
                    <a:pt x="236" y="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6516216" y="4293096"/>
              <a:ext cx="432048" cy="14401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93" name="Straight Connector 92"/>
            <p:cNvCxnSpPr/>
            <p:nvPr/>
          </p:nvCxnSpPr>
          <p:spPr>
            <a:xfrm flipV="1">
              <a:off x="6372200" y="3789040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7092280" y="3789040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Left Arrow 103"/>
          <p:cNvSpPr/>
          <p:nvPr/>
        </p:nvSpPr>
        <p:spPr>
          <a:xfrm>
            <a:off x="5004048" y="3140968"/>
            <a:ext cx="21602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5220072" y="3068960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39"/>
          <p:cNvSpPr>
            <a:spLocks noChangeArrowheads="1"/>
          </p:cNvSpPr>
          <p:nvPr/>
        </p:nvSpPr>
        <p:spPr bwMode="auto">
          <a:xfrm rot="16200000">
            <a:off x="4613810" y="4046874"/>
            <a:ext cx="10081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50825" indent="-250825" algn="ctr" defTabSz="557213" eaLnBrk="0" hangingPunct="0">
              <a:spcBef>
                <a:spcPct val="0"/>
              </a:spcBef>
              <a:buClrTx/>
            </a:pPr>
            <a:r>
              <a:rPr lang="tr-TR" sz="1600" b="1" dirty="0" smtClean="0"/>
              <a:t>  </a:t>
            </a:r>
            <a:r>
              <a:rPr lang="en-US" sz="1600" b="1" dirty="0" smtClean="0"/>
              <a:t>Test</a:t>
            </a:r>
            <a:r>
              <a:rPr lang="tr-TR" sz="1600" b="1" dirty="0" smtClean="0"/>
              <a:t> düğmesi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8" name="Rectangle 909"/>
          <p:cNvSpPr>
            <a:spLocks noChangeArrowheads="1"/>
          </p:cNvSpPr>
          <p:nvPr/>
        </p:nvSpPr>
        <p:spPr bwMode="auto">
          <a:xfrm rot="16200000">
            <a:off x="4610710" y="5478522"/>
            <a:ext cx="18969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en-US" sz="1600" b="1" dirty="0" smtClean="0"/>
              <a:t>K-Line communication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74" name="Freeform 915"/>
          <p:cNvSpPr>
            <a:spLocks/>
          </p:cNvSpPr>
          <p:nvPr/>
        </p:nvSpPr>
        <p:spPr bwMode="auto">
          <a:xfrm>
            <a:off x="3203848" y="5661248"/>
            <a:ext cx="248320" cy="228700"/>
          </a:xfrm>
          <a:custGeom>
            <a:avLst/>
            <a:gdLst>
              <a:gd name="T0" fmla="*/ 2147483647 w 450"/>
              <a:gd name="T1" fmla="*/ 2147483647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2147483647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2"/>
                </a:lnTo>
                <a:lnTo>
                  <a:pt x="202" y="2"/>
                </a:lnTo>
                <a:lnTo>
                  <a:pt x="191" y="4"/>
                </a:lnTo>
                <a:lnTo>
                  <a:pt x="180" y="6"/>
                </a:lnTo>
                <a:lnTo>
                  <a:pt x="159" y="11"/>
                </a:lnTo>
                <a:lnTo>
                  <a:pt x="137" y="18"/>
                </a:lnTo>
                <a:lnTo>
                  <a:pt x="118" y="28"/>
                </a:lnTo>
                <a:lnTo>
                  <a:pt x="99" y="39"/>
                </a:lnTo>
                <a:lnTo>
                  <a:pt x="82" y="52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8"/>
                </a:lnTo>
                <a:lnTo>
                  <a:pt x="4" y="179"/>
                </a:lnTo>
                <a:lnTo>
                  <a:pt x="3" y="190"/>
                </a:lnTo>
                <a:lnTo>
                  <a:pt x="1" y="202"/>
                </a:lnTo>
                <a:lnTo>
                  <a:pt x="0" y="213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9"/>
                </a:lnTo>
                <a:lnTo>
                  <a:pt x="10" y="291"/>
                </a:lnTo>
                <a:lnTo>
                  <a:pt x="18" y="311"/>
                </a:lnTo>
                <a:lnTo>
                  <a:pt x="27" y="331"/>
                </a:lnTo>
                <a:lnTo>
                  <a:pt x="38" y="349"/>
                </a:lnTo>
                <a:lnTo>
                  <a:pt x="51" y="367"/>
                </a:lnTo>
                <a:lnTo>
                  <a:pt x="66" y="383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30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30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3"/>
                </a:lnTo>
                <a:lnTo>
                  <a:pt x="399" y="367"/>
                </a:lnTo>
                <a:lnTo>
                  <a:pt x="412" y="349"/>
                </a:lnTo>
                <a:lnTo>
                  <a:pt x="423" y="331"/>
                </a:lnTo>
                <a:lnTo>
                  <a:pt x="433" y="311"/>
                </a:lnTo>
                <a:lnTo>
                  <a:pt x="440" y="291"/>
                </a:lnTo>
                <a:lnTo>
                  <a:pt x="446" y="269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3"/>
                </a:lnTo>
                <a:lnTo>
                  <a:pt x="449" y="202"/>
                </a:lnTo>
                <a:lnTo>
                  <a:pt x="448" y="190"/>
                </a:lnTo>
                <a:lnTo>
                  <a:pt x="446" y="179"/>
                </a:lnTo>
                <a:lnTo>
                  <a:pt x="440" y="158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2"/>
                </a:lnTo>
                <a:lnTo>
                  <a:pt x="351" y="39"/>
                </a:lnTo>
                <a:lnTo>
                  <a:pt x="333" y="28"/>
                </a:lnTo>
                <a:lnTo>
                  <a:pt x="312" y="18"/>
                </a:lnTo>
                <a:lnTo>
                  <a:pt x="292" y="11"/>
                </a:lnTo>
                <a:lnTo>
                  <a:pt x="271" y="6"/>
                </a:lnTo>
                <a:lnTo>
                  <a:pt x="259" y="4"/>
                </a:lnTo>
                <a:lnTo>
                  <a:pt x="248" y="2"/>
                </a:lnTo>
                <a:lnTo>
                  <a:pt x="236" y="2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1" name="Freeform 916"/>
          <p:cNvSpPr>
            <a:spLocks/>
          </p:cNvSpPr>
          <p:nvPr/>
        </p:nvSpPr>
        <p:spPr bwMode="auto">
          <a:xfrm>
            <a:off x="3203848" y="4581128"/>
            <a:ext cx="249808" cy="227583"/>
          </a:xfrm>
          <a:custGeom>
            <a:avLst/>
            <a:gdLst>
              <a:gd name="T0" fmla="*/ 2147483647 w 451"/>
              <a:gd name="T1" fmla="*/ 2147483647 h 446"/>
              <a:gd name="T2" fmla="*/ 2147483647 w 451"/>
              <a:gd name="T3" fmla="*/ 2147483647 h 446"/>
              <a:gd name="T4" fmla="*/ 2147483647 w 451"/>
              <a:gd name="T5" fmla="*/ 2147483647 h 446"/>
              <a:gd name="T6" fmla="*/ 2147483647 w 451"/>
              <a:gd name="T7" fmla="*/ 2147483647 h 446"/>
              <a:gd name="T8" fmla="*/ 2147483647 w 451"/>
              <a:gd name="T9" fmla="*/ 2147483647 h 446"/>
              <a:gd name="T10" fmla="*/ 2147483647 w 451"/>
              <a:gd name="T11" fmla="*/ 2147483647 h 446"/>
              <a:gd name="T12" fmla="*/ 2147483647 w 451"/>
              <a:gd name="T13" fmla="*/ 2147483647 h 446"/>
              <a:gd name="T14" fmla="*/ 2147483647 w 451"/>
              <a:gd name="T15" fmla="*/ 2147483647 h 446"/>
              <a:gd name="T16" fmla="*/ 2147483647 w 451"/>
              <a:gd name="T17" fmla="*/ 2147483647 h 446"/>
              <a:gd name="T18" fmla="*/ 0 w 451"/>
              <a:gd name="T19" fmla="*/ 2147483647 h 446"/>
              <a:gd name="T20" fmla="*/ 0 w 451"/>
              <a:gd name="T21" fmla="*/ 2147483647 h 446"/>
              <a:gd name="T22" fmla="*/ 2147483647 w 451"/>
              <a:gd name="T23" fmla="*/ 2147483647 h 446"/>
              <a:gd name="T24" fmla="*/ 2147483647 w 451"/>
              <a:gd name="T25" fmla="*/ 2147483647 h 446"/>
              <a:gd name="T26" fmla="*/ 2147483647 w 451"/>
              <a:gd name="T27" fmla="*/ 2147483647 h 446"/>
              <a:gd name="T28" fmla="*/ 2147483647 w 451"/>
              <a:gd name="T29" fmla="*/ 2147483647 h 446"/>
              <a:gd name="T30" fmla="*/ 2147483647 w 451"/>
              <a:gd name="T31" fmla="*/ 2147483647 h 446"/>
              <a:gd name="T32" fmla="*/ 2147483647 w 451"/>
              <a:gd name="T33" fmla="*/ 2147483647 h 446"/>
              <a:gd name="T34" fmla="*/ 2147483647 w 451"/>
              <a:gd name="T35" fmla="*/ 2147483647 h 446"/>
              <a:gd name="T36" fmla="*/ 2147483647 w 451"/>
              <a:gd name="T37" fmla="*/ 2147483647 h 446"/>
              <a:gd name="T38" fmla="*/ 2147483647 w 451"/>
              <a:gd name="T39" fmla="*/ 2147483647 h 446"/>
              <a:gd name="T40" fmla="*/ 2147483647 w 451"/>
              <a:gd name="T41" fmla="*/ 2147483647 h 446"/>
              <a:gd name="T42" fmla="*/ 2147483647 w 451"/>
              <a:gd name="T43" fmla="*/ 2147483647 h 446"/>
              <a:gd name="T44" fmla="*/ 2147483647 w 451"/>
              <a:gd name="T45" fmla="*/ 2147483647 h 446"/>
              <a:gd name="T46" fmla="*/ 2147483647 w 451"/>
              <a:gd name="T47" fmla="*/ 2147483647 h 446"/>
              <a:gd name="T48" fmla="*/ 2147483647 w 451"/>
              <a:gd name="T49" fmla="*/ 2147483647 h 446"/>
              <a:gd name="T50" fmla="*/ 2147483647 w 451"/>
              <a:gd name="T51" fmla="*/ 2147483647 h 446"/>
              <a:gd name="T52" fmla="*/ 2147483647 w 451"/>
              <a:gd name="T53" fmla="*/ 2147483647 h 446"/>
              <a:gd name="T54" fmla="*/ 2147483647 w 451"/>
              <a:gd name="T55" fmla="*/ 2147483647 h 446"/>
              <a:gd name="T56" fmla="*/ 2147483647 w 451"/>
              <a:gd name="T57" fmla="*/ 2147483647 h 446"/>
              <a:gd name="T58" fmla="*/ 2147483647 w 451"/>
              <a:gd name="T59" fmla="*/ 2147483647 h 446"/>
              <a:gd name="T60" fmla="*/ 2147483647 w 451"/>
              <a:gd name="T61" fmla="*/ 2147483647 h 446"/>
              <a:gd name="T62" fmla="*/ 2147483647 w 451"/>
              <a:gd name="T63" fmla="*/ 2147483647 h 446"/>
              <a:gd name="T64" fmla="*/ 2147483647 w 451"/>
              <a:gd name="T65" fmla="*/ 2147483647 h 446"/>
              <a:gd name="T66" fmla="*/ 2147483647 w 451"/>
              <a:gd name="T67" fmla="*/ 2147483647 h 446"/>
              <a:gd name="T68" fmla="*/ 2147483647 w 451"/>
              <a:gd name="T69" fmla="*/ 2147483647 h 446"/>
              <a:gd name="T70" fmla="*/ 2147483647 w 451"/>
              <a:gd name="T71" fmla="*/ 2147483647 h 446"/>
              <a:gd name="T72" fmla="*/ 2147483647 w 451"/>
              <a:gd name="T73" fmla="*/ 2147483647 h 446"/>
              <a:gd name="T74" fmla="*/ 2147483647 w 451"/>
              <a:gd name="T75" fmla="*/ 2147483647 h 446"/>
              <a:gd name="T76" fmla="*/ 2147483647 w 451"/>
              <a:gd name="T77" fmla="*/ 2147483647 h 446"/>
              <a:gd name="T78" fmla="*/ 2147483647 w 451"/>
              <a:gd name="T79" fmla="*/ 2147483647 h 4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1"/>
              <a:gd name="T121" fmla="*/ 0 h 446"/>
              <a:gd name="T122" fmla="*/ 451 w 451"/>
              <a:gd name="T123" fmla="*/ 446 h 4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1" h="446">
                <a:moveTo>
                  <a:pt x="226" y="0"/>
                </a:moveTo>
                <a:lnTo>
                  <a:pt x="214" y="1"/>
                </a:lnTo>
                <a:lnTo>
                  <a:pt x="203" y="1"/>
                </a:lnTo>
                <a:lnTo>
                  <a:pt x="191" y="3"/>
                </a:lnTo>
                <a:lnTo>
                  <a:pt x="181" y="5"/>
                </a:lnTo>
                <a:lnTo>
                  <a:pt x="159" y="10"/>
                </a:lnTo>
                <a:lnTo>
                  <a:pt x="138" y="18"/>
                </a:lnTo>
                <a:lnTo>
                  <a:pt x="119" y="27"/>
                </a:lnTo>
                <a:lnTo>
                  <a:pt x="100" y="38"/>
                </a:lnTo>
                <a:lnTo>
                  <a:pt x="83" y="51"/>
                </a:lnTo>
                <a:lnTo>
                  <a:pt x="67" y="65"/>
                </a:lnTo>
                <a:lnTo>
                  <a:pt x="52" y="81"/>
                </a:lnTo>
                <a:lnTo>
                  <a:pt x="39" y="98"/>
                </a:lnTo>
                <a:lnTo>
                  <a:pt x="28" y="117"/>
                </a:lnTo>
                <a:lnTo>
                  <a:pt x="19" y="136"/>
                </a:lnTo>
                <a:lnTo>
                  <a:pt x="11" y="157"/>
                </a:lnTo>
                <a:lnTo>
                  <a:pt x="5" y="178"/>
                </a:lnTo>
                <a:lnTo>
                  <a:pt x="4" y="189"/>
                </a:lnTo>
                <a:lnTo>
                  <a:pt x="1" y="201"/>
                </a:lnTo>
                <a:lnTo>
                  <a:pt x="0" y="212"/>
                </a:lnTo>
                <a:lnTo>
                  <a:pt x="0" y="223"/>
                </a:lnTo>
                <a:lnTo>
                  <a:pt x="0" y="235"/>
                </a:lnTo>
                <a:lnTo>
                  <a:pt x="1" y="246"/>
                </a:lnTo>
                <a:lnTo>
                  <a:pt x="4" y="257"/>
                </a:lnTo>
                <a:lnTo>
                  <a:pt x="5" y="268"/>
                </a:lnTo>
                <a:lnTo>
                  <a:pt x="11" y="290"/>
                </a:lnTo>
                <a:lnTo>
                  <a:pt x="19" y="310"/>
                </a:lnTo>
                <a:lnTo>
                  <a:pt x="28" y="330"/>
                </a:lnTo>
                <a:lnTo>
                  <a:pt x="39" y="348"/>
                </a:lnTo>
                <a:lnTo>
                  <a:pt x="52" y="366"/>
                </a:lnTo>
                <a:lnTo>
                  <a:pt x="67" y="382"/>
                </a:lnTo>
                <a:lnTo>
                  <a:pt x="83" y="395"/>
                </a:lnTo>
                <a:lnTo>
                  <a:pt x="100" y="408"/>
                </a:lnTo>
                <a:lnTo>
                  <a:pt x="119" y="420"/>
                </a:lnTo>
                <a:lnTo>
                  <a:pt x="138" y="429"/>
                </a:lnTo>
                <a:lnTo>
                  <a:pt x="159" y="437"/>
                </a:lnTo>
                <a:lnTo>
                  <a:pt x="181" y="442"/>
                </a:lnTo>
                <a:lnTo>
                  <a:pt x="191" y="444"/>
                </a:lnTo>
                <a:lnTo>
                  <a:pt x="203" y="445"/>
                </a:lnTo>
                <a:lnTo>
                  <a:pt x="214" y="446"/>
                </a:lnTo>
                <a:lnTo>
                  <a:pt x="226" y="446"/>
                </a:lnTo>
                <a:lnTo>
                  <a:pt x="237" y="446"/>
                </a:lnTo>
                <a:lnTo>
                  <a:pt x="249" y="445"/>
                </a:lnTo>
                <a:lnTo>
                  <a:pt x="260" y="444"/>
                </a:lnTo>
                <a:lnTo>
                  <a:pt x="272" y="442"/>
                </a:lnTo>
                <a:lnTo>
                  <a:pt x="293" y="437"/>
                </a:lnTo>
                <a:lnTo>
                  <a:pt x="313" y="429"/>
                </a:lnTo>
                <a:lnTo>
                  <a:pt x="333" y="420"/>
                </a:lnTo>
                <a:lnTo>
                  <a:pt x="352" y="408"/>
                </a:lnTo>
                <a:lnTo>
                  <a:pt x="369" y="395"/>
                </a:lnTo>
                <a:lnTo>
                  <a:pt x="385" y="382"/>
                </a:lnTo>
                <a:lnTo>
                  <a:pt x="400" y="366"/>
                </a:lnTo>
                <a:lnTo>
                  <a:pt x="412" y="348"/>
                </a:lnTo>
                <a:lnTo>
                  <a:pt x="424" y="330"/>
                </a:lnTo>
                <a:lnTo>
                  <a:pt x="434" y="310"/>
                </a:lnTo>
                <a:lnTo>
                  <a:pt x="441" y="290"/>
                </a:lnTo>
                <a:lnTo>
                  <a:pt x="447" y="268"/>
                </a:lnTo>
                <a:lnTo>
                  <a:pt x="449" y="257"/>
                </a:lnTo>
                <a:lnTo>
                  <a:pt x="450" y="246"/>
                </a:lnTo>
                <a:lnTo>
                  <a:pt x="451" y="235"/>
                </a:lnTo>
                <a:lnTo>
                  <a:pt x="451" y="223"/>
                </a:lnTo>
                <a:lnTo>
                  <a:pt x="451" y="212"/>
                </a:lnTo>
                <a:lnTo>
                  <a:pt x="450" y="201"/>
                </a:lnTo>
                <a:lnTo>
                  <a:pt x="449" y="189"/>
                </a:lnTo>
                <a:lnTo>
                  <a:pt x="447" y="178"/>
                </a:lnTo>
                <a:lnTo>
                  <a:pt x="441" y="157"/>
                </a:lnTo>
                <a:lnTo>
                  <a:pt x="434" y="136"/>
                </a:lnTo>
                <a:lnTo>
                  <a:pt x="424" y="117"/>
                </a:lnTo>
                <a:lnTo>
                  <a:pt x="412" y="98"/>
                </a:lnTo>
                <a:lnTo>
                  <a:pt x="400" y="81"/>
                </a:lnTo>
                <a:lnTo>
                  <a:pt x="385" y="65"/>
                </a:lnTo>
                <a:lnTo>
                  <a:pt x="369" y="51"/>
                </a:lnTo>
                <a:lnTo>
                  <a:pt x="352" y="38"/>
                </a:lnTo>
                <a:lnTo>
                  <a:pt x="333" y="27"/>
                </a:lnTo>
                <a:lnTo>
                  <a:pt x="313" y="18"/>
                </a:lnTo>
                <a:lnTo>
                  <a:pt x="293" y="10"/>
                </a:lnTo>
                <a:lnTo>
                  <a:pt x="272" y="5"/>
                </a:lnTo>
                <a:lnTo>
                  <a:pt x="260" y="3"/>
                </a:lnTo>
                <a:lnTo>
                  <a:pt x="249" y="1"/>
                </a:lnTo>
                <a:lnTo>
                  <a:pt x="237" y="1"/>
                </a:lnTo>
                <a:lnTo>
                  <a:pt x="22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2" name="Rectangle 903"/>
          <p:cNvSpPr>
            <a:spLocks noChangeArrowheads="1"/>
          </p:cNvSpPr>
          <p:nvPr/>
        </p:nvSpPr>
        <p:spPr bwMode="auto">
          <a:xfrm>
            <a:off x="3203848" y="4941168"/>
            <a:ext cx="288032" cy="574675"/>
          </a:xfrm>
          <a:prstGeom prst="rect">
            <a:avLst/>
          </a:prstGeom>
          <a:solidFill>
            <a:srgbClr val="CC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Rectangle 912"/>
          <p:cNvSpPr>
            <a:spLocks noChangeArrowheads="1"/>
          </p:cNvSpPr>
          <p:nvPr/>
        </p:nvSpPr>
        <p:spPr bwMode="auto">
          <a:xfrm rot="16200000">
            <a:off x="2955797" y="5981307"/>
            <a:ext cx="7005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tr-TR" sz="1600" b="1" dirty="0" smtClean="0"/>
              <a:t>Kontak</a:t>
            </a:r>
          </a:p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tr-TR" sz="1600" b="1" dirty="0" smtClean="0"/>
              <a:t> </a:t>
            </a:r>
            <a:r>
              <a:rPr lang="tr-TR" sz="1600" b="1" dirty="0" err="1" smtClean="0"/>
              <a:t>Ceryanı</a:t>
            </a:r>
            <a:endParaRPr lang="en-US" sz="16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3635900" y="1628800"/>
            <a:ext cx="2334451" cy="4883845"/>
            <a:chOff x="3886200" y="1949450"/>
            <a:chExt cx="2011984" cy="4595813"/>
          </a:xfrm>
        </p:grpSpPr>
        <p:sp>
          <p:nvSpPr>
            <p:cNvPr id="5122" name="Freeform 2"/>
            <p:cNvSpPr>
              <a:spLocks/>
            </p:cNvSpPr>
            <p:nvPr/>
          </p:nvSpPr>
          <p:spPr bwMode="auto">
            <a:xfrm>
              <a:off x="3898900" y="1960563"/>
              <a:ext cx="962025" cy="4573587"/>
            </a:xfrm>
            <a:custGeom>
              <a:avLst/>
              <a:gdLst>
                <a:gd name="T0" fmla="*/ 0 w 3080"/>
                <a:gd name="T1" fmla="*/ 2147483647 h 16325"/>
                <a:gd name="T2" fmla="*/ 2147483647 w 3080"/>
                <a:gd name="T3" fmla="*/ 2147483647 h 16325"/>
                <a:gd name="T4" fmla="*/ 2147483647 w 3080"/>
                <a:gd name="T5" fmla="*/ 2147483647 h 16325"/>
                <a:gd name="T6" fmla="*/ 2147483647 w 3080"/>
                <a:gd name="T7" fmla="*/ 2147483647 h 16325"/>
                <a:gd name="T8" fmla="*/ 2147483647 w 3080"/>
                <a:gd name="T9" fmla="*/ 2147483647 h 16325"/>
                <a:gd name="T10" fmla="*/ 2147483647 w 3080"/>
                <a:gd name="T11" fmla="*/ 2147483647 h 16325"/>
                <a:gd name="T12" fmla="*/ 2147483647 w 3080"/>
                <a:gd name="T13" fmla="*/ 2147483647 h 16325"/>
                <a:gd name="T14" fmla="*/ 2147483647 w 3080"/>
                <a:gd name="T15" fmla="*/ 2147483647 h 16325"/>
                <a:gd name="T16" fmla="*/ 2147483647 w 3080"/>
                <a:gd name="T17" fmla="*/ 2147483647 h 16325"/>
                <a:gd name="T18" fmla="*/ 2147483647 w 3080"/>
                <a:gd name="T19" fmla="*/ 2147483647 h 16325"/>
                <a:gd name="T20" fmla="*/ 2147483647 w 3080"/>
                <a:gd name="T21" fmla="*/ 2147483647 h 16325"/>
                <a:gd name="T22" fmla="*/ 2147483647 w 3080"/>
                <a:gd name="T23" fmla="*/ 2147483647 h 16325"/>
                <a:gd name="T24" fmla="*/ 2147483647 w 3080"/>
                <a:gd name="T25" fmla="*/ 2147483647 h 16325"/>
                <a:gd name="T26" fmla="*/ 2147483647 w 3080"/>
                <a:gd name="T27" fmla="*/ 2147483647 h 16325"/>
                <a:gd name="T28" fmla="*/ 2147483647 w 3080"/>
                <a:gd name="T29" fmla="*/ 2147483647 h 16325"/>
                <a:gd name="T30" fmla="*/ 2147483647 w 3080"/>
                <a:gd name="T31" fmla="*/ 2147483647 h 16325"/>
                <a:gd name="T32" fmla="*/ 2147483647 w 3080"/>
                <a:gd name="T33" fmla="*/ 2147483647 h 16325"/>
                <a:gd name="T34" fmla="*/ 2147483647 w 3080"/>
                <a:gd name="T35" fmla="*/ 2147483647 h 16325"/>
                <a:gd name="T36" fmla="*/ 2147483647 w 3080"/>
                <a:gd name="T37" fmla="*/ 2147483647 h 16325"/>
                <a:gd name="T38" fmla="*/ 2147483647 w 3080"/>
                <a:gd name="T39" fmla="*/ 2147483647 h 16325"/>
                <a:gd name="T40" fmla="*/ 2147483647 w 3080"/>
                <a:gd name="T41" fmla="*/ 2147483647 h 16325"/>
                <a:gd name="T42" fmla="*/ 2147483647 w 3080"/>
                <a:gd name="T43" fmla="*/ 2147483647 h 16325"/>
                <a:gd name="T44" fmla="*/ 2147483647 w 3080"/>
                <a:gd name="T45" fmla="*/ 2147483647 h 16325"/>
                <a:gd name="T46" fmla="*/ 2147483647 w 3080"/>
                <a:gd name="T47" fmla="*/ 2147483647 h 16325"/>
                <a:gd name="T48" fmla="*/ 2147483647 w 3080"/>
                <a:gd name="T49" fmla="*/ 2147483647 h 16325"/>
                <a:gd name="T50" fmla="*/ 2147483647 w 3080"/>
                <a:gd name="T51" fmla="*/ 2147483647 h 16325"/>
                <a:gd name="T52" fmla="*/ 2147483647 w 3080"/>
                <a:gd name="T53" fmla="*/ 2147483647 h 16325"/>
                <a:gd name="T54" fmla="*/ 2147483647 w 3080"/>
                <a:gd name="T55" fmla="*/ 2147483647 h 16325"/>
                <a:gd name="T56" fmla="*/ 2147483647 w 3080"/>
                <a:gd name="T57" fmla="*/ 2147483647 h 16325"/>
                <a:gd name="T58" fmla="*/ 2147483647 w 3080"/>
                <a:gd name="T59" fmla="*/ 2147483647 h 16325"/>
                <a:gd name="T60" fmla="*/ 2147483647 w 3080"/>
                <a:gd name="T61" fmla="*/ 2147483647 h 16325"/>
                <a:gd name="T62" fmla="*/ 2147483647 w 3080"/>
                <a:gd name="T63" fmla="*/ 2147483647 h 16325"/>
                <a:gd name="T64" fmla="*/ 2147483647 w 3080"/>
                <a:gd name="T65" fmla="*/ 2147483647 h 16325"/>
                <a:gd name="T66" fmla="*/ 2147483647 w 3080"/>
                <a:gd name="T67" fmla="*/ 2147483647 h 16325"/>
                <a:gd name="T68" fmla="*/ 2147483647 w 3080"/>
                <a:gd name="T69" fmla="*/ 2147483647 h 16325"/>
                <a:gd name="T70" fmla="*/ 2147483647 w 3080"/>
                <a:gd name="T71" fmla="*/ 2147483647 h 16325"/>
                <a:gd name="T72" fmla="*/ 0 w 3080"/>
                <a:gd name="T73" fmla="*/ 0 h 163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80"/>
                <a:gd name="T112" fmla="*/ 0 h 16325"/>
                <a:gd name="T113" fmla="*/ 3080 w 3080"/>
                <a:gd name="T114" fmla="*/ 16325 h 163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80" h="16325">
                  <a:moveTo>
                    <a:pt x="0" y="0"/>
                  </a:moveTo>
                  <a:lnTo>
                    <a:pt x="0" y="14044"/>
                  </a:lnTo>
                  <a:lnTo>
                    <a:pt x="3" y="14106"/>
                  </a:lnTo>
                  <a:lnTo>
                    <a:pt x="11" y="14175"/>
                  </a:lnTo>
                  <a:lnTo>
                    <a:pt x="25" y="14248"/>
                  </a:lnTo>
                  <a:lnTo>
                    <a:pt x="43" y="14326"/>
                  </a:lnTo>
                  <a:lnTo>
                    <a:pt x="67" y="14407"/>
                  </a:lnTo>
                  <a:lnTo>
                    <a:pt x="94" y="14492"/>
                  </a:lnTo>
                  <a:lnTo>
                    <a:pt x="126" y="14580"/>
                  </a:lnTo>
                  <a:lnTo>
                    <a:pt x="163" y="14670"/>
                  </a:lnTo>
                  <a:lnTo>
                    <a:pt x="202" y="14762"/>
                  </a:lnTo>
                  <a:lnTo>
                    <a:pt x="245" y="14856"/>
                  </a:lnTo>
                  <a:lnTo>
                    <a:pt x="291" y="14951"/>
                  </a:lnTo>
                  <a:lnTo>
                    <a:pt x="341" y="15046"/>
                  </a:lnTo>
                  <a:lnTo>
                    <a:pt x="393" y="15142"/>
                  </a:lnTo>
                  <a:lnTo>
                    <a:pt x="447" y="15237"/>
                  </a:lnTo>
                  <a:lnTo>
                    <a:pt x="504" y="15331"/>
                  </a:lnTo>
                  <a:lnTo>
                    <a:pt x="562" y="15424"/>
                  </a:lnTo>
                  <a:lnTo>
                    <a:pt x="622" y="15515"/>
                  </a:lnTo>
                  <a:lnTo>
                    <a:pt x="683" y="15603"/>
                  </a:lnTo>
                  <a:lnTo>
                    <a:pt x="746" y="15689"/>
                  </a:lnTo>
                  <a:lnTo>
                    <a:pt x="808" y="15771"/>
                  </a:lnTo>
                  <a:lnTo>
                    <a:pt x="873" y="15850"/>
                  </a:lnTo>
                  <a:lnTo>
                    <a:pt x="936" y="15924"/>
                  </a:lnTo>
                  <a:lnTo>
                    <a:pt x="1001" y="15994"/>
                  </a:lnTo>
                  <a:lnTo>
                    <a:pt x="1065" y="16058"/>
                  </a:lnTo>
                  <a:lnTo>
                    <a:pt x="1128" y="16117"/>
                  </a:lnTo>
                  <a:lnTo>
                    <a:pt x="1191" y="16169"/>
                  </a:lnTo>
                  <a:lnTo>
                    <a:pt x="1253" y="16214"/>
                  </a:lnTo>
                  <a:lnTo>
                    <a:pt x="1314" y="16253"/>
                  </a:lnTo>
                  <a:lnTo>
                    <a:pt x="1372" y="16284"/>
                  </a:lnTo>
                  <a:lnTo>
                    <a:pt x="1430" y="16307"/>
                  </a:lnTo>
                  <a:lnTo>
                    <a:pt x="1485" y="16320"/>
                  </a:lnTo>
                  <a:lnTo>
                    <a:pt x="1538" y="16325"/>
                  </a:lnTo>
                  <a:lnTo>
                    <a:pt x="1581" y="16320"/>
                  </a:lnTo>
                  <a:lnTo>
                    <a:pt x="1627" y="16307"/>
                  </a:lnTo>
                  <a:lnTo>
                    <a:pt x="1676" y="16284"/>
                  </a:lnTo>
                  <a:lnTo>
                    <a:pt x="1728" y="16253"/>
                  </a:lnTo>
                  <a:lnTo>
                    <a:pt x="1783" y="16214"/>
                  </a:lnTo>
                  <a:lnTo>
                    <a:pt x="1840" y="16169"/>
                  </a:lnTo>
                  <a:lnTo>
                    <a:pt x="1899" y="16117"/>
                  </a:lnTo>
                  <a:lnTo>
                    <a:pt x="1960" y="16058"/>
                  </a:lnTo>
                  <a:lnTo>
                    <a:pt x="2023" y="15994"/>
                  </a:lnTo>
                  <a:lnTo>
                    <a:pt x="2085" y="15924"/>
                  </a:lnTo>
                  <a:lnTo>
                    <a:pt x="2150" y="15850"/>
                  </a:lnTo>
                  <a:lnTo>
                    <a:pt x="2213" y="15771"/>
                  </a:lnTo>
                  <a:lnTo>
                    <a:pt x="2278" y="15689"/>
                  </a:lnTo>
                  <a:lnTo>
                    <a:pt x="2343" y="15603"/>
                  </a:lnTo>
                  <a:lnTo>
                    <a:pt x="2406" y="15515"/>
                  </a:lnTo>
                  <a:lnTo>
                    <a:pt x="2469" y="15424"/>
                  </a:lnTo>
                  <a:lnTo>
                    <a:pt x="2530" y="15331"/>
                  </a:lnTo>
                  <a:lnTo>
                    <a:pt x="2590" y="15237"/>
                  </a:lnTo>
                  <a:lnTo>
                    <a:pt x="2647" y="15142"/>
                  </a:lnTo>
                  <a:lnTo>
                    <a:pt x="2704" y="15046"/>
                  </a:lnTo>
                  <a:lnTo>
                    <a:pt x="2756" y="14951"/>
                  </a:lnTo>
                  <a:lnTo>
                    <a:pt x="2806" y="14856"/>
                  </a:lnTo>
                  <a:lnTo>
                    <a:pt x="2853" y="14762"/>
                  </a:lnTo>
                  <a:lnTo>
                    <a:pt x="2896" y="14670"/>
                  </a:lnTo>
                  <a:lnTo>
                    <a:pt x="2936" y="14580"/>
                  </a:lnTo>
                  <a:lnTo>
                    <a:pt x="2971" y="14492"/>
                  </a:lnTo>
                  <a:lnTo>
                    <a:pt x="3002" y="14407"/>
                  </a:lnTo>
                  <a:lnTo>
                    <a:pt x="3029" y="14326"/>
                  </a:lnTo>
                  <a:lnTo>
                    <a:pt x="3049" y="14248"/>
                  </a:lnTo>
                  <a:lnTo>
                    <a:pt x="3065" y="14175"/>
                  </a:lnTo>
                  <a:lnTo>
                    <a:pt x="3074" y="14106"/>
                  </a:lnTo>
                  <a:lnTo>
                    <a:pt x="3077" y="14044"/>
                  </a:lnTo>
                  <a:lnTo>
                    <a:pt x="3080" y="11121"/>
                  </a:lnTo>
                  <a:lnTo>
                    <a:pt x="2708" y="10826"/>
                  </a:lnTo>
                  <a:lnTo>
                    <a:pt x="3080" y="10533"/>
                  </a:lnTo>
                  <a:lnTo>
                    <a:pt x="3077" y="5924"/>
                  </a:lnTo>
                  <a:lnTo>
                    <a:pt x="2708" y="5631"/>
                  </a:lnTo>
                  <a:lnTo>
                    <a:pt x="3077" y="5335"/>
                  </a:lnTo>
                  <a:lnTo>
                    <a:pt x="30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3886200" y="1960563"/>
              <a:ext cx="25400" cy="39354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3886200" y="5895975"/>
              <a:ext cx="493713" cy="649288"/>
            </a:xfrm>
            <a:custGeom>
              <a:avLst/>
              <a:gdLst>
                <a:gd name="T0" fmla="*/ 2147483647 w 1578"/>
                <a:gd name="T1" fmla="*/ 2147483647 h 2321"/>
                <a:gd name="T2" fmla="*/ 2147483647 w 1578"/>
                <a:gd name="T3" fmla="*/ 2147483647 h 2321"/>
                <a:gd name="T4" fmla="*/ 2147483647 w 1578"/>
                <a:gd name="T5" fmla="*/ 2147483647 h 2321"/>
                <a:gd name="T6" fmla="*/ 2147483647 w 1578"/>
                <a:gd name="T7" fmla="*/ 2147483647 h 2321"/>
                <a:gd name="T8" fmla="*/ 2147483647 w 1578"/>
                <a:gd name="T9" fmla="*/ 2147483647 h 2321"/>
                <a:gd name="T10" fmla="*/ 2147483647 w 1578"/>
                <a:gd name="T11" fmla="*/ 2147483647 h 2321"/>
                <a:gd name="T12" fmla="*/ 2147483647 w 1578"/>
                <a:gd name="T13" fmla="*/ 2147483647 h 2321"/>
                <a:gd name="T14" fmla="*/ 2147483647 w 1578"/>
                <a:gd name="T15" fmla="*/ 2147483647 h 2321"/>
                <a:gd name="T16" fmla="*/ 2147483647 w 1578"/>
                <a:gd name="T17" fmla="*/ 2147483647 h 2321"/>
                <a:gd name="T18" fmla="*/ 2147483647 w 1578"/>
                <a:gd name="T19" fmla="*/ 2147483647 h 2321"/>
                <a:gd name="T20" fmla="*/ 2147483647 w 1578"/>
                <a:gd name="T21" fmla="*/ 2147483647 h 2321"/>
                <a:gd name="T22" fmla="*/ 2147483647 w 1578"/>
                <a:gd name="T23" fmla="*/ 2147483647 h 2321"/>
                <a:gd name="T24" fmla="*/ 2147483647 w 1578"/>
                <a:gd name="T25" fmla="*/ 2147483647 h 2321"/>
                <a:gd name="T26" fmla="*/ 2147483647 w 1578"/>
                <a:gd name="T27" fmla="*/ 2147483647 h 2321"/>
                <a:gd name="T28" fmla="*/ 2147483647 w 1578"/>
                <a:gd name="T29" fmla="*/ 2147483647 h 2321"/>
                <a:gd name="T30" fmla="*/ 2147483647 w 1578"/>
                <a:gd name="T31" fmla="*/ 2147483647 h 2321"/>
                <a:gd name="T32" fmla="*/ 2147483647 w 1578"/>
                <a:gd name="T33" fmla="*/ 2147483647 h 2321"/>
                <a:gd name="T34" fmla="*/ 2147483647 w 1578"/>
                <a:gd name="T35" fmla="*/ 2147483647 h 2321"/>
                <a:gd name="T36" fmla="*/ 2147483647 w 1578"/>
                <a:gd name="T37" fmla="*/ 2147483647 h 2321"/>
                <a:gd name="T38" fmla="*/ 2147483647 w 1578"/>
                <a:gd name="T39" fmla="*/ 2147483647 h 2321"/>
                <a:gd name="T40" fmla="*/ 2147483647 w 1578"/>
                <a:gd name="T41" fmla="*/ 2147483647 h 2321"/>
                <a:gd name="T42" fmla="*/ 2147483647 w 1578"/>
                <a:gd name="T43" fmla="*/ 2147483647 h 2321"/>
                <a:gd name="T44" fmla="*/ 2147483647 w 1578"/>
                <a:gd name="T45" fmla="*/ 2147483647 h 2321"/>
                <a:gd name="T46" fmla="*/ 2147483647 w 1578"/>
                <a:gd name="T47" fmla="*/ 2147483647 h 2321"/>
                <a:gd name="T48" fmla="*/ 2147483647 w 1578"/>
                <a:gd name="T49" fmla="*/ 2147483647 h 2321"/>
                <a:gd name="T50" fmla="*/ 2147483647 w 1578"/>
                <a:gd name="T51" fmla="*/ 2147483647 h 2321"/>
                <a:gd name="T52" fmla="*/ 2147483647 w 1578"/>
                <a:gd name="T53" fmla="*/ 2147483647 h 2321"/>
                <a:gd name="T54" fmla="*/ 2147483647 w 1578"/>
                <a:gd name="T55" fmla="*/ 2147483647 h 2321"/>
                <a:gd name="T56" fmla="*/ 2147483647 w 1578"/>
                <a:gd name="T57" fmla="*/ 2147483647 h 2321"/>
                <a:gd name="T58" fmla="*/ 2147483647 w 1578"/>
                <a:gd name="T59" fmla="*/ 2147483647 h 2321"/>
                <a:gd name="T60" fmla="*/ 2147483647 w 1578"/>
                <a:gd name="T61" fmla="*/ 2147483647 h 2321"/>
                <a:gd name="T62" fmla="*/ 2147483647 w 1578"/>
                <a:gd name="T63" fmla="*/ 2147483647 h 2321"/>
                <a:gd name="T64" fmla="*/ 2147483647 w 1578"/>
                <a:gd name="T65" fmla="*/ 2147483647 h 2321"/>
                <a:gd name="T66" fmla="*/ 2147483647 w 1578"/>
                <a:gd name="T67" fmla="*/ 2147483647 h 2321"/>
                <a:gd name="T68" fmla="*/ 2147483647 w 1578"/>
                <a:gd name="T69" fmla="*/ 2147483647 h 2321"/>
                <a:gd name="T70" fmla="*/ 2147483647 w 1578"/>
                <a:gd name="T71" fmla="*/ 2147483647 h 2321"/>
                <a:gd name="T72" fmla="*/ 2147483647 w 1578"/>
                <a:gd name="T73" fmla="*/ 2147483647 h 2321"/>
                <a:gd name="T74" fmla="*/ 2147483647 w 1578"/>
                <a:gd name="T75" fmla="*/ 2147483647 h 2321"/>
                <a:gd name="T76" fmla="*/ 2147483647 w 1578"/>
                <a:gd name="T77" fmla="*/ 2147483647 h 2321"/>
                <a:gd name="T78" fmla="*/ 2147483647 w 1578"/>
                <a:gd name="T79" fmla="*/ 2147483647 h 2321"/>
                <a:gd name="T80" fmla="*/ 2147483647 w 1578"/>
                <a:gd name="T81" fmla="*/ 2147483647 h 2321"/>
                <a:gd name="T82" fmla="*/ 2147483647 w 1578"/>
                <a:gd name="T83" fmla="*/ 2147483647 h 2321"/>
                <a:gd name="T84" fmla="*/ 2147483647 w 1578"/>
                <a:gd name="T85" fmla="*/ 2147483647 h 2321"/>
                <a:gd name="T86" fmla="*/ 2147483647 w 1578"/>
                <a:gd name="T87" fmla="*/ 2147483647 h 2321"/>
                <a:gd name="T88" fmla="*/ 2147483647 w 1578"/>
                <a:gd name="T89" fmla="*/ 2147483647 h 23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78"/>
                <a:gd name="T136" fmla="*/ 0 h 2321"/>
                <a:gd name="T137" fmla="*/ 1578 w 1578"/>
                <a:gd name="T138" fmla="*/ 2321 h 23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78" h="2321">
                  <a:moveTo>
                    <a:pt x="1578" y="2240"/>
                  </a:moveTo>
                  <a:lnTo>
                    <a:pt x="1567" y="2240"/>
                  </a:lnTo>
                  <a:lnTo>
                    <a:pt x="1556" y="2239"/>
                  </a:lnTo>
                  <a:lnTo>
                    <a:pt x="1544" y="2238"/>
                  </a:lnTo>
                  <a:lnTo>
                    <a:pt x="1533" y="2237"/>
                  </a:lnTo>
                  <a:lnTo>
                    <a:pt x="1508" y="2231"/>
                  </a:lnTo>
                  <a:lnTo>
                    <a:pt x="1482" y="2224"/>
                  </a:lnTo>
                  <a:lnTo>
                    <a:pt x="1456" y="2214"/>
                  </a:lnTo>
                  <a:lnTo>
                    <a:pt x="1430" y="2203"/>
                  </a:lnTo>
                  <a:lnTo>
                    <a:pt x="1402" y="2190"/>
                  </a:lnTo>
                  <a:lnTo>
                    <a:pt x="1373" y="2174"/>
                  </a:lnTo>
                  <a:lnTo>
                    <a:pt x="1345" y="2157"/>
                  </a:lnTo>
                  <a:lnTo>
                    <a:pt x="1316" y="2137"/>
                  </a:lnTo>
                  <a:lnTo>
                    <a:pt x="1286" y="2116"/>
                  </a:lnTo>
                  <a:lnTo>
                    <a:pt x="1256" y="2093"/>
                  </a:lnTo>
                  <a:lnTo>
                    <a:pt x="1226" y="2069"/>
                  </a:lnTo>
                  <a:lnTo>
                    <a:pt x="1195" y="2042"/>
                  </a:lnTo>
                  <a:lnTo>
                    <a:pt x="1164" y="2014"/>
                  </a:lnTo>
                  <a:lnTo>
                    <a:pt x="1132" y="1985"/>
                  </a:lnTo>
                  <a:lnTo>
                    <a:pt x="1102" y="1954"/>
                  </a:lnTo>
                  <a:lnTo>
                    <a:pt x="1070" y="1922"/>
                  </a:lnTo>
                  <a:lnTo>
                    <a:pt x="1038" y="1888"/>
                  </a:lnTo>
                  <a:lnTo>
                    <a:pt x="1006" y="1853"/>
                  </a:lnTo>
                  <a:lnTo>
                    <a:pt x="974" y="1818"/>
                  </a:lnTo>
                  <a:lnTo>
                    <a:pt x="944" y="1781"/>
                  </a:lnTo>
                  <a:lnTo>
                    <a:pt x="912" y="1742"/>
                  </a:lnTo>
                  <a:lnTo>
                    <a:pt x="880" y="1703"/>
                  </a:lnTo>
                  <a:lnTo>
                    <a:pt x="849" y="1663"/>
                  </a:lnTo>
                  <a:lnTo>
                    <a:pt x="817" y="1621"/>
                  </a:lnTo>
                  <a:lnTo>
                    <a:pt x="787" y="1579"/>
                  </a:lnTo>
                  <a:lnTo>
                    <a:pt x="756" y="1537"/>
                  </a:lnTo>
                  <a:lnTo>
                    <a:pt x="725" y="1493"/>
                  </a:lnTo>
                  <a:lnTo>
                    <a:pt x="695" y="1448"/>
                  </a:lnTo>
                  <a:lnTo>
                    <a:pt x="666" y="1403"/>
                  </a:lnTo>
                  <a:lnTo>
                    <a:pt x="636" y="1358"/>
                  </a:lnTo>
                  <a:lnTo>
                    <a:pt x="606" y="1312"/>
                  </a:lnTo>
                  <a:lnTo>
                    <a:pt x="578" y="1266"/>
                  </a:lnTo>
                  <a:lnTo>
                    <a:pt x="550" y="1220"/>
                  </a:lnTo>
                  <a:lnTo>
                    <a:pt x="522" y="1173"/>
                  </a:lnTo>
                  <a:lnTo>
                    <a:pt x="494" y="1125"/>
                  </a:lnTo>
                  <a:lnTo>
                    <a:pt x="468" y="1078"/>
                  </a:lnTo>
                  <a:lnTo>
                    <a:pt x="442" y="1031"/>
                  </a:lnTo>
                  <a:lnTo>
                    <a:pt x="417" y="984"/>
                  </a:lnTo>
                  <a:lnTo>
                    <a:pt x="392" y="936"/>
                  </a:lnTo>
                  <a:lnTo>
                    <a:pt x="367" y="889"/>
                  </a:lnTo>
                  <a:lnTo>
                    <a:pt x="345" y="841"/>
                  </a:lnTo>
                  <a:lnTo>
                    <a:pt x="322" y="795"/>
                  </a:lnTo>
                  <a:lnTo>
                    <a:pt x="300" y="748"/>
                  </a:lnTo>
                  <a:lnTo>
                    <a:pt x="279" y="702"/>
                  </a:lnTo>
                  <a:lnTo>
                    <a:pt x="260" y="656"/>
                  </a:lnTo>
                  <a:lnTo>
                    <a:pt x="240" y="611"/>
                  </a:lnTo>
                  <a:lnTo>
                    <a:pt x="222" y="566"/>
                  </a:lnTo>
                  <a:lnTo>
                    <a:pt x="204" y="522"/>
                  </a:lnTo>
                  <a:lnTo>
                    <a:pt x="188" y="477"/>
                  </a:lnTo>
                  <a:lnTo>
                    <a:pt x="172" y="434"/>
                  </a:lnTo>
                  <a:lnTo>
                    <a:pt x="158" y="392"/>
                  </a:lnTo>
                  <a:lnTo>
                    <a:pt x="146" y="351"/>
                  </a:lnTo>
                  <a:lnTo>
                    <a:pt x="133" y="310"/>
                  </a:lnTo>
                  <a:lnTo>
                    <a:pt x="122" y="271"/>
                  </a:lnTo>
                  <a:lnTo>
                    <a:pt x="113" y="232"/>
                  </a:lnTo>
                  <a:lnTo>
                    <a:pt x="105" y="196"/>
                  </a:lnTo>
                  <a:lnTo>
                    <a:pt x="98" y="160"/>
                  </a:lnTo>
                  <a:lnTo>
                    <a:pt x="91" y="125"/>
                  </a:lnTo>
                  <a:lnTo>
                    <a:pt x="86" y="91"/>
                  </a:lnTo>
                  <a:lnTo>
                    <a:pt x="83" y="59"/>
                  </a:lnTo>
                  <a:lnTo>
                    <a:pt x="81" y="28"/>
                  </a:lnTo>
                  <a:lnTo>
                    <a:pt x="80" y="0"/>
                  </a:lnTo>
                  <a:lnTo>
                    <a:pt x="0" y="0"/>
                  </a:lnTo>
                  <a:lnTo>
                    <a:pt x="1" y="33"/>
                  </a:lnTo>
                  <a:lnTo>
                    <a:pt x="3" y="65"/>
                  </a:lnTo>
                  <a:lnTo>
                    <a:pt x="6" y="101"/>
                  </a:lnTo>
                  <a:lnTo>
                    <a:pt x="11" y="137"/>
                  </a:lnTo>
                  <a:lnTo>
                    <a:pt x="18" y="174"/>
                  </a:lnTo>
                  <a:lnTo>
                    <a:pt x="26" y="212"/>
                  </a:lnTo>
                  <a:lnTo>
                    <a:pt x="35" y="251"/>
                  </a:lnTo>
                  <a:lnTo>
                    <a:pt x="44" y="292"/>
                  </a:lnTo>
                  <a:lnTo>
                    <a:pt x="56" y="333"/>
                  </a:lnTo>
                  <a:lnTo>
                    <a:pt x="69" y="375"/>
                  </a:lnTo>
                  <a:lnTo>
                    <a:pt x="82" y="417"/>
                  </a:lnTo>
                  <a:lnTo>
                    <a:pt x="97" y="461"/>
                  </a:lnTo>
                  <a:lnTo>
                    <a:pt x="112" y="505"/>
                  </a:lnTo>
                  <a:lnTo>
                    <a:pt x="129" y="550"/>
                  </a:lnTo>
                  <a:lnTo>
                    <a:pt x="147" y="595"/>
                  </a:lnTo>
                  <a:lnTo>
                    <a:pt x="165" y="642"/>
                  </a:lnTo>
                  <a:lnTo>
                    <a:pt x="185" y="688"/>
                  </a:lnTo>
                  <a:lnTo>
                    <a:pt x="205" y="735"/>
                  </a:lnTo>
                  <a:lnTo>
                    <a:pt x="227" y="782"/>
                  </a:lnTo>
                  <a:lnTo>
                    <a:pt x="249" y="829"/>
                  </a:lnTo>
                  <a:lnTo>
                    <a:pt x="272" y="877"/>
                  </a:lnTo>
                  <a:lnTo>
                    <a:pt x="295" y="925"/>
                  </a:lnTo>
                  <a:lnTo>
                    <a:pt x="320" y="973"/>
                  </a:lnTo>
                  <a:lnTo>
                    <a:pt x="346" y="1021"/>
                  </a:lnTo>
                  <a:lnTo>
                    <a:pt x="371" y="1069"/>
                  </a:lnTo>
                  <a:lnTo>
                    <a:pt x="398" y="1117"/>
                  </a:lnTo>
                  <a:lnTo>
                    <a:pt x="425" y="1165"/>
                  </a:lnTo>
                  <a:lnTo>
                    <a:pt x="452" y="1214"/>
                  </a:lnTo>
                  <a:lnTo>
                    <a:pt x="481" y="1261"/>
                  </a:lnTo>
                  <a:lnTo>
                    <a:pt x="509" y="1308"/>
                  </a:lnTo>
                  <a:lnTo>
                    <a:pt x="539" y="1355"/>
                  </a:lnTo>
                  <a:lnTo>
                    <a:pt x="568" y="1401"/>
                  </a:lnTo>
                  <a:lnTo>
                    <a:pt x="598" y="1447"/>
                  </a:lnTo>
                  <a:lnTo>
                    <a:pt x="629" y="1494"/>
                  </a:lnTo>
                  <a:lnTo>
                    <a:pt x="660" y="1539"/>
                  </a:lnTo>
                  <a:lnTo>
                    <a:pt x="690" y="1583"/>
                  </a:lnTo>
                  <a:lnTo>
                    <a:pt x="721" y="1626"/>
                  </a:lnTo>
                  <a:lnTo>
                    <a:pt x="753" y="1669"/>
                  </a:lnTo>
                  <a:lnTo>
                    <a:pt x="785" y="1711"/>
                  </a:lnTo>
                  <a:lnTo>
                    <a:pt x="816" y="1752"/>
                  </a:lnTo>
                  <a:lnTo>
                    <a:pt x="849" y="1793"/>
                  </a:lnTo>
                  <a:lnTo>
                    <a:pt x="881" y="1832"/>
                  </a:lnTo>
                  <a:lnTo>
                    <a:pt x="914" y="1870"/>
                  </a:lnTo>
                  <a:lnTo>
                    <a:pt x="947" y="1907"/>
                  </a:lnTo>
                  <a:lnTo>
                    <a:pt x="980" y="1943"/>
                  </a:lnTo>
                  <a:lnTo>
                    <a:pt x="1011" y="1978"/>
                  </a:lnTo>
                  <a:lnTo>
                    <a:pt x="1044" y="2011"/>
                  </a:lnTo>
                  <a:lnTo>
                    <a:pt x="1077" y="2043"/>
                  </a:lnTo>
                  <a:lnTo>
                    <a:pt x="1110" y="2074"/>
                  </a:lnTo>
                  <a:lnTo>
                    <a:pt x="1142" y="2103"/>
                  </a:lnTo>
                  <a:lnTo>
                    <a:pt x="1174" y="2130"/>
                  </a:lnTo>
                  <a:lnTo>
                    <a:pt x="1206" y="2157"/>
                  </a:lnTo>
                  <a:lnTo>
                    <a:pt x="1238" y="2182"/>
                  </a:lnTo>
                  <a:lnTo>
                    <a:pt x="1270" y="2204"/>
                  </a:lnTo>
                  <a:lnTo>
                    <a:pt x="1302" y="2225"/>
                  </a:lnTo>
                  <a:lnTo>
                    <a:pt x="1333" y="2244"/>
                  </a:lnTo>
                  <a:lnTo>
                    <a:pt x="1365" y="2261"/>
                  </a:lnTo>
                  <a:lnTo>
                    <a:pt x="1396" y="2276"/>
                  </a:lnTo>
                  <a:lnTo>
                    <a:pt x="1427" y="2289"/>
                  </a:lnTo>
                  <a:lnTo>
                    <a:pt x="1457" y="2300"/>
                  </a:lnTo>
                  <a:lnTo>
                    <a:pt x="1488" y="2309"/>
                  </a:lnTo>
                  <a:lnTo>
                    <a:pt x="1518" y="2316"/>
                  </a:lnTo>
                  <a:lnTo>
                    <a:pt x="1533" y="2318"/>
                  </a:lnTo>
                  <a:lnTo>
                    <a:pt x="1549" y="2320"/>
                  </a:lnTo>
                  <a:lnTo>
                    <a:pt x="1564" y="2321"/>
                  </a:lnTo>
                  <a:lnTo>
                    <a:pt x="1578" y="2321"/>
                  </a:lnTo>
                  <a:lnTo>
                    <a:pt x="1578" y="2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4379913" y="5895975"/>
              <a:ext cx="493712" cy="649288"/>
            </a:xfrm>
            <a:custGeom>
              <a:avLst/>
              <a:gdLst>
                <a:gd name="T0" fmla="*/ 2147483647 w 1579"/>
                <a:gd name="T1" fmla="*/ 2147483647 h 2321"/>
                <a:gd name="T2" fmla="*/ 2147483647 w 1579"/>
                <a:gd name="T3" fmla="*/ 2147483647 h 2321"/>
                <a:gd name="T4" fmla="*/ 2147483647 w 1579"/>
                <a:gd name="T5" fmla="*/ 2147483647 h 2321"/>
                <a:gd name="T6" fmla="*/ 2147483647 w 1579"/>
                <a:gd name="T7" fmla="*/ 2147483647 h 2321"/>
                <a:gd name="T8" fmla="*/ 2147483647 w 1579"/>
                <a:gd name="T9" fmla="*/ 2147483647 h 2321"/>
                <a:gd name="T10" fmla="*/ 2147483647 w 1579"/>
                <a:gd name="T11" fmla="*/ 2147483647 h 2321"/>
                <a:gd name="T12" fmla="*/ 2147483647 w 1579"/>
                <a:gd name="T13" fmla="*/ 2147483647 h 2321"/>
                <a:gd name="T14" fmla="*/ 2147483647 w 1579"/>
                <a:gd name="T15" fmla="*/ 2147483647 h 2321"/>
                <a:gd name="T16" fmla="*/ 2147483647 w 1579"/>
                <a:gd name="T17" fmla="*/ 2147483647 h 2321"/>
                <a:gd name="T18" fmla="*/ 2147483647 w 1579"/>
                <a:gd name="T19" fmla="*/ 2147483647 h 2321"/>
                <a:gd name="T20" fmla="*/ 2147483647 w 1579"/>
                <a:gd name="T21" fmla="*/ 2147483647 h 2321"/>
                <a:gd name="T22" fmla="*/ 2147483647 w 1579"/>
                <a:gd name="T23" fmla="*/ 2147483647 h 2321"/>
                <a:gd name="T24" fmla="*/ 2147483647 w 1579"/>
                <a:gd name="T25" fmla="*/ 2147483647 h 2321"/>
                <a:gd name="T26" fmla="*/ 2147483647 w 1579"/>
                <a:gd name="T27" fmla="*/ 2147483647 h 2321"/>
                <a:gd name="T28" fmla="*/ 2147483647 w 1579"/>
                <a:gd name="T29" fmla="*/ 2147483647 h 2321"/>
                <a:gd name="T30" fmla="*/ 2147483647 w 1579"/>
                <a:gd name="T31" fmla="*/ 2147483647 h 2321"/>
                <a:gd name="T32" fmla="*/ 2147483647 w 1579"/>
                <a:gd name="T33" fmla="*/ 2147483647 h 2321"/>
                <a:gd name="T34" fmla="*/ 2147483647 w 1579"/>
                <a:gd name="T35" fmla="*/ 2147483647 h 2321"/>
                <a:gd name="T36" fmla="*/ 2147483647 w 1579"/>
                <a:gd name="T37" fmla="*/ 2147483647 h 2321"/>
                <a:gd name="T38" fmla="*/ 2147483647 w 1579"/>
                <a:gd name="T39" fmla="*/ 2147483647 h 2321"/>
                <a:gd name="T40" fmla="*/ 2147483647 w 1579"/>
                <a:gd name="T41" fmla="*/ 2147483647 h 2321"/>
                <a:gd name="T42" fmla="*/ 2147483647 w 1579"/>
                <a:gd name="T43" fmla="*/ 2147483647 h 2321"/>
                <a:gd name="T44" fmla="*/ 2147483647 w 1579"/>
                <a:gd name="T45" fmla="*/ 2147483647 h 2321"/>
                <a:gd name="T46" fmla="*/ 2147483647 w 1579"/>
                <a:gd name="T47" fmla="*/ 2147483647 h 2321"/>
                <a:gd name="T48" fmla="*/ 2147483647 w 1579"/>
                <a:gd name="T49" fmla="*/ 2147483647 h 2321"/>
                <a:gd name="T50" fmla="*/ 2147483647 w 1579"/>
                <a:gd name="T51" fmla="*/ 2147483647 h 2321"/>
                <a:gd name="T52" fmla="*/ 2147483647 w 1579"/>
                <a:gd name="T53" fmla="*/ 2147483647 h 2321"/>
                <a:gd name="T54" fmla="*/ 2147483647 w 1579"/>
                <a:gd name="T55" fmla="*/ 2147483647 h 2321"/>
                <a:gd name="T56" fmla="*/ 0 w 1579"/>
                <a:gd name="T57" fmla="*/ 2147483647 h 2321"/>
                <a:gd name="T58" fmla="*/ 2147483647 w 1579"/>
                <a:gd name="T59" fmla="*/ 2147483647 h 2321"/>
                <a:gd name="T60" fmla="*/ 2147483647 w 1579"/>
                <a:gd name="T61" fmla="*/ 2147483647 h 2321"/>
                <a:gd name="T62" fmla="*/ 2147483647 w 1579"/>
                <a:gd name="T63" fmla="*/ 2147483647 h 2321"/>
                <a:gd name="T64" fmla="*/ 2147483647 w 1579"/>
                <a:gd name="T65" fmla="*/ 2147483647 h 2321"/>
                <a:gd name="T66" fmla="*/ 2147483647 w 1579"/>
                <a:gd name="T67" fmla="*/ 2147483647 h 2321"/>
                <a:gd name="T68" fmla="*/ 2147483647 w 1579"/>
                <a:gd name="T69" fmla="*/ 2147483647 h 2321"/>
                <a:gd name="T70" fmla="*/ 2147483647 w 1579"/>
                <a:gd name="T71" fmla="*/ 2147483647 h 2321"/>
                <a:gd name="T72" fmla="*/ 2147483647 w 1579"/>
                <a:gd name="T73" fmla="*/ 2147483647 h 2321"/>
                <a:gd name="T74" fmla="*/ 2147483647 w 1579"/>
                <a:gd name="T75" fmla="*/ 2147483647 h 2321"/>
                <a:gd name="T76" fmla="*/ 2147483647 w 1579"/>
                <a:gd name="T77" fmla="*/ 2147483647 h 2321"/>
                <a:gd name="T78" fmla="*/ 2147483647 w 1579"/>
                <a:gd name="T79" fmla="*/ 2147483647 h 2321"/>
                <a:gd name="T80" fmla="*/ 2147483647 w 1579"/>
                <a:gd name="T81" fmla="*/ 2147483647 h 2321"/>
                <a:gd name="T82" fmla="*/ 2147483647 w 1579"/>
                <a:gd name="T83" fmla="*/ 2147483647 h 2321"/>
                <a:gd name="T84" fmla="*/ 2147483647 w 1579"/>
                <a:gd name="T85" fmla="*/ 2147483647 h 2321"/>
                <a:gd name="T86" fmla="*/ 2147483647 w 1579"/>
                <a:gd name="T87" fmla="*/ 2147483647 h 2321"/>
                <a:gd name="T88" fmla="*/ 2147483647 w 1579"/>
                <a:gd name="T89" fmla="*/ 2147483647 h 2321"/>
                <a:gd name="T90" fmla="*/ 2147483647 w 1579"/>
                <a:gd name="T91" fmla="*/ 2147483647 h 2321"/>
                <a:gd name="T92" fmla="*/ 2147483647 w 1579"/>
                <a:gd name="T93" fmla="*/ 2147483647 h 2321"/>
                <a:gd name="T94" fmla="*/ 2147483647 w 1579"/>
                <a:gd name="T95" fmla="*/ 2147483647 h 2321"/>
                <a:gd name="T96" fmla="*/ 2147483647 w 1579"/>
                <a:gd name="T97" fmla="*/ 2147483647 h 2321"/>
                <a:gd name="T98" fmla="*/ 2147483647 w 1579"/>
                <a:gd name="T99" fmla="*/ 2147483647 h 2321"/>
                <a:gd name="T100" fmla="*/ 2147483647 w 1579"/>
                <a:gd name="T101" fmla="*/ 2147483647 h 2321"/>
                <a:gd name="T102" fmla="*/ 2147483647 w 1579"/>
                <a:gd name="T103" fmla="*/ 2147483647 h 2321"/>
                <a:gd name="T104" fmla="*/ 2147483647 w 1579"/>
                <a:gd name="T105" fmla="*/ 2147483647 h 2321"/>
                <a:gd name="T106" fmla="*/ 2147483647 w 1579"/>
                <a:gd name="T107" fmla="*/ 2147483647 h 2321"/>
                <a:gd name="T108" fmla="*/ 2147483647 w 1579"/>
                <a:gd name="T109" fmla="*/ 2147483647 h 2321"/>
                <a:gd name="T110" fmla="*/ 2147483647 w 1579"/>
                <a:gd name="T111" fmla="*/ 2147483647 h 2321"/>
                <a:gd name="T112" fmla="*/ 2147483647 w 1579"/>
                <a:gd name="T113" fmla="*/ 0 h 23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9"/>
                <a:gd name="T172" fmla="*/ 0 h 2321"/>
                <a:gd name="T173" fmla="*/ 1579 w 1579"/>
                <a:gd name="T174" fmla="*/ 2321 h 23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9" h="2321">
                  <a:moveTo>
                    <a:pt x="1499" y="0"/>
                  </a:moveTo>
                  <a:lnTo>
                    <a:pt x="1498" y="28"/>
                  </a:lnTo>
                  <a:lnTo>
                    <a:pt x="1496" y="59"/>
                  </a:lnTo>
                  <a:lnTo>
                    <a:pt x="1492" y="91"/>
                  </a:lnTo>
                  <a:lnTo>
                    <a:pt x="1487" y="124"/>
                  </a:lnTo>
                  <a:lnTo>
                    <a:pt x="1480" y="159"/>
                  </a:lnTo>
                  <a:lnTo>
                    <a:pt x="1472" y="195"/>
                  </a:lnTo>
                  <a:lnTo>
                    <a:pt x="1462" y="231"/>
                  </a:lnTo>
                  <a:lnTo>
                    <a:pt x="1452" y="270"/>
                  </a:lnTo>
                  <a:lnTo>
                    <a:pt x="1439" y="309"/>
                  </a:lnTo>
                  <a:lnTo>
                    <a:pt x="1426" y="349"/>
                  </a:lnTo>
                  <a:lnTo>
                    <a:pt x="1412" y="391"/>
                  </a:lnTo>
                  <a:lnTo>
                    <a:pt x="1396" y="433"/>
                  </a:lnTo>
                  <a:lnTo>
                    <a:pt x="1379" y="476"/>
                  </a:lnTo>
                  <a:lnTo>
                    <a:pt x="1361" y="520"/>
                  </a:lnTo>
                  <a:lnTo>
                    <a:pt x="1342" y="565"/>
                  </a:lnTo>
                  <a:lnTo>
                    <a:pt x="1322" y="610"/>
                  </a:lnTo>
                  <a:lnTo>
                    <a:pt x="1301" y="655"/>
                  </a:lnTo>
                  <a:lnTo>
                    <a:pt x="1279" y="701"/>
                  </a:lnTo>
                  <a:lnTo>
                    <a:pt x="1257" y="747"/>
                  </a:lnTo>
                  <a:lnTo>
                    <a:pt x="1232" y="793"/>
                  </a:lnTo>
                  <a:lnTo>
                    <a:pt x="1183" y="888"/>
                  </a:lnTo>
                  <a:lnTo>
                    <a:pt x="1131" y="983"/>
                  </a:lnTo>
                  <a:lnTo>
                    <a:pt x="1075" y="1077"/>
                  </a:lnTo>
                  <a:lnTo>
                    <a:pt x="1018" y="1172"/>
                  </a:lnTo>
                  <a:lnTo>
                    <a:pt x="958" y="1265"/>
                  </a:lnTo>
                  <a:lnTo>
                    <a:pt x="897" y="1357"/>
                  </a:lnTo>
                  <a:lnTo>
                    <a:pt x="835" y="1447"/>
                  </a:lnTo>
                  <a:lnTo>
                    <a:pt x="772" y="1536"/>
                  </a:lnTo>
                  <a:lnTo>
                    <a:pt x="708" y="1621"/>
                  </a:lnTo>
                  <a:lnTo>
                    <a:pt x="645" y="1703"/>
                  </a:lnTo>
                  <a:lnTo>
                    <a:pt x="613" y="1742"/>
                  </a:lnTo>
                  <a:lnTo>
                    <a:pt x="581" y="1781"/>
                  </a:lnTo>
                  <a:lnTo>
                    <a:pt x="549" y="1818"/>
                  </a:lnTo>
                  <a:lnTo>
                    <a:pt x="517" y="1853"/>
                  </a:lnTo>
                  <a:lnTo>
                    <a:pt x="486" y="1888"/>
                  </a:lnTo>
                  <a:lnTo>
                    <a:pt x="455" y="1922"/>
                  </a:lnTo>
                  <a:lnTo>
                    <a:pt x="424" y="1955"/>
                  </a:lnTo>
                  <a:lnTo>
                    <a:pt x="393" y="1986"/>
                  </a:lnTo>
                  <a:lnTo>
                    <a:pt x="364" y="2015"/>
                  </a:lnTo>
                  <a:lnTo>
                    <a:pt x="334" y="2043"/>
                  </a:lnTo>
                  <a:lnTo>
                    <a:pt x="304" y="2070"/>
                  </a:lnTo>
                  <a:lnTo>
                    <a:pt x="276" y="2094"/>
                  </a:lnTo>
                  <a:lnTo>
                    <a:pt x="248" y="2117"/>
                  </a:lnTo>
                  <a:lnTo>
                    <a:pt x="221" y="2138"/>
                  </a:lnTo>
                  <a:lnTo>
                    <a:pt x="194" y="2158"/>
                  </a:lnTo>
                  <a:lnTo>
                    <a:pt x="168" y="2175"/>
                  </a:lnTo>
                  <a:lnTo>
                    <a:pt x="143" y="2191"/>
                  </a:lnTo>
                  <a:lnTo>
                    <a:pt x="118" y="2204"/>
                  </a:lnTo>
                  <a:lnTo>
                    <a:pt x="96" y="2215"/>
                  </a:lnTo>
                  <a:lnTo>
                    <a:pt x="74" y="2225"/>
                  </a:lnTo>
                  <a:lnTo>
                    <a:pt x="54" y="2232"/>
                  </a:lnTo>
                  <a:lnTo>
                    <a:pt x="33" y="2237"/>
                  </a:lnTo>
                  <a:lnTo>
                    <a:pt x="25" y="2238"/>
                  </a:lnTo>
                  <a:lnTo>
                    <a:pt x="17" y="2240"/>
                  </a:lnTo>
                  <a:lnTo>
                    <a:pt x="9" y="2240"/>
                  </a:lnTo>
                  <a:lnTo>
                    <a:pt x="0" y="2240"/>
                  </a:lnTo>
                  <a:lnTo>
                    <a:pt x="0" y="2321"/>
                  </a:lnTo>
                  <a:lnTo>
                    <a:pt x="13" y="2321"/>
                  </a:lnTo>
                  <a:lnTo>
                    <a:pt x="25" y="2320"/>
                  </a:lnTo>
                  <a:lnTo>
                    <a:pt x="38" y="2318"/>
                  </a:lnTo>
                  <a:lnTo>
                    <a:pt x="52" y="2315"/>
                  </a:lnTo>
                  <a:lnTo>
                    <a:pt x="76" y="2309"/>
                  </a:lnTo>
                  <a:lnTo>
                    <a:pt x="103" y="2299"/>
                  </a:lnTo>
                  <a:lnTo>
                    <a:pt x="130" y="2288"/>
                  </a:lnTo>
                  <a:lnTo>
                    <a:pt x="156" y="2275"/>
                  </a:lnTo>
                  <a:lnTo>
                    <a:pt x="184" y="2259"/>
                  </a:lnTo>
                  <a:lnTo>
                    <a:pt x="212" y="2243"/>
                  </a:lnTo>
                  <a:lnTo>
                    <a:pt x="239" y="2224"/>
                  </a:lnTo>
                  <a:lnTo>
                    <a:pt x="269" y="2203"/>
                  </a:lnTo>
                  <a:lnTo>
                    <a:pt x="298" y="2181"/>
                  </a:lnTo>
                  <a:lnTo>
                    <a:pt x="328" y="2156"/>
                  </a:lnTo>
                  <a:lnTo>
                    <a:pt x="357" y="2129"/>
                  </a:lnTo>
                  <a:lnTo>
                    <a:pt x="388" y="2103"/>
                  </a:lnTo>
                  <a:lnTo>
                    <a:pt x="419" y="2073"/>
                  </a:lnTo>
                  <a:lnTo>
                    <a:pt x="451" y="2043"/>
                  </a:lnTo>
                  <a:lnTo>
                    <a:pt x="481" y="2010"/>
                  </a:lnTo>
                  <a:lnTo>
                    <a:pt x="513" y="1978"/>
                  </a:lnTo>
                  <a:lnTo>
                    <a:pt x="545" y="1943"/>
                  </a:lnTo>
                  <a:lnTo>
                    <a:pt x="578" y="1907"/>
                  </a:lnTo>
                  <a:lnTo>
                    <a:pt x="610" y="1870"/>
                  </a:lnTo>
                  <a:lnTo>
                    <a:pt x="642" y="1832"/>
                  </a:lnTo>
                  <a:lnTo>
                    <a:pt x="674" y="1793"/>
                  </a:lnTo>
                  <a:lnTo>
                    <a:pt x="707" y="1752"/>
                  </a:lnTo>
                  <a:lnTo>
                    <a:pt x="772" y="1670"/>
                  </a:lnTo>
                  <a:lnTo>
                    <a:pt x="836" y="1583"/>
                  </a:lnTo>
                  <a:lnTo>
                    <a:pt x="901" y="1494"/>
                  </a:lnTo>
                  <a:lnTo>
                    <a:pt x="963" y="1402"/>
                  </a:lnTo>
                  <a:lnTo>
                    <a:pt x="1026" y="1309"/>
                  </a:lnTo>
                  <a:lnTo>
                    <a:pt x="1086" y="1215"/>
                  </a:lnTo>
                  <a:lnTo>
                    <a:pt x="1144" y="1118"/>
                  </a:lnTo>
                  <a:lnTo>
                    <a:pt x="1200" y="1022"/>
                  </a:lnTo>
                  <a:lnTo>
                    <a:pt x="1254" y="927"/>
                  </a:lnTo>
                  <a:lnTo>
                    <a:pt x="1304" y="830"/>
                  </a:lnTo>
                  <a:lnTo>
                    <a:pt x="1329" y="783"/>
                  </a:lnTo>
                  <a:lnTo>
                    <a:pt x="1351" y="736"/>
                  </a:lnTo>
                  <a:lnTo>
                    <a:pt x="1374" y="689"/>
                  </a:lnTo>
                  <a:lnTo>
                    <a:pt x="1395" y="643"/>
                  </a:lnTo>
                  <a:lnTo>
                    <a:pt x="1416" y="596"/>
                  </a:lnTo>
                  <a:lnTo>
                    <a:pt x="1435" y="551"/>
                  </a:lnTo>
                  <a:lnTo>
                    <a:pt x="1454" y="506"/>
                  </a:lnTo>
                  <a:lnTo>
                    <a:pt x="1471" y="462"/>
                  </a:lnTo>
                  <a:lnTo>
                    <a:pt x="1488" y="418"/>
                  </a:lnTo>
                  <a:lnTo>
                    <a:pt x="1503" y="376"/>
                  </a:lnTo>
                  <a:lnTo>
                    <a:pt x="1516" y="334"/>
                  </a:lnTo>
                  <a:lnTo>
                    <a:pt x="1529" y="293"/>
                  </a:lnTo>
                  <a:lnTo>
                    <a:pt x="1540" y="252"/>
                  </a:lnTo>
                  <a:lnTo>
                    <a:pt x="1550" y="213"/>
                  </a:lnTo>
                  <a:lnTo>
                    <a:pt x="1558" y="175"/>
                  </a:lnTo>
                  <a:lnTo>
                    <a:pt x="1565" y="137"/>
                  </a:lnTo>
                  <a:lnTo>
                    <a:pt x="1572" y="101"/>
                  </a:lnTo>
                  <a:lnTo>
                    <a:pt x="1576" y="66"/>
                  </a:lnTo>
                  <a:lnTo>
                    <a:pt x="1578" y="33"/>
                  </a:lnTo>
                  <a:lnTo>
                    <a:pt x="1579" y="0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848225" y="5067300"/>
              <a:ext cx="25400" cy="828675"/>
            </a:xfrm>
            <a:custGeom>
              <a:avLst/>
              <a:gdLst>
                <a:gd name="T0" fmla="*/ 2147483647 w 83"/>
                <a:gd name="T1" fmla="*/ 2147483647 h 2955"/>
                <a:gd name="T2" fmla="*/ 2147483647 w 83"/>
                <a:gd name="T3" fmla="*/ 2147483647 h 2955"/>
                <a:gd name="T4" fmla="*/ 0 w 83"/>
                <a:gd name="T5" fmla="*/ 2147483647 h 2955"/>
                <a:gd name="T6" fmla="*/ 2147483647 w 83"/>
                <a:gd name="T7" fmla="*/ 2147483647 h 2955"/>
                <a:gd name="T8" fmla="*/ 2147483647 w 83"/>
                <a:gd name="T9" fmla="*/ 2147483647 h 2955"/>
                <a:gd name="T10" fmla="*/ 2147483647 w 83"/>
                <a:gd name="T11" fmla="*/ 0 h 2955"/>
                <a:gd name="T12" fmla="*/ 2147483647 w 83"/>
                <a:gd name="T13" fmla="*/ 2147483647 h 2955"/>
                <a:gd name="T14" fmla="*/ 2147483647 w 83"/>
                <a:gd name="T15" fmla="*/ 2147483647 h 2955"/>
                <a:gd name="T16" fmla="*/ 2147483647 w 83"/>
                <a:gd name="T17" fmla="*/ 0 h 2955"/>
                <a:gd name="T18" fmla="*/ 2147483647 w 83"/>
                <a:gd name="T19" fmla="*/ 2147483647 h 29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2955"/>
                <a:gd name="T32" fmla="*/ 83 w 83"/>
                <a:gd name="T33" fmla="*/ 2955 h 29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2955">
                  <a:moveTo>
                    <a:pt x="17" y="63"/>
                  </a:moveTo>
                  <a:lnTo>
                    <a:pt x="2" y="32"/>
                  </a:lnTo>
                  <a:lnTo>
                    <a:pt x="0" y="2955"/>
                  </a:lnTo>
                  <a:lnTo>
                    <a:pt x="80" y="2955"/>
                  </a:lnTo>
                  <a:lnTo>
                    <a:pt x="83" y="32"/>
                  </a:lnTo>
                  <a:lnTo>
                    <a:pt x="68" y="0"/>
                  </a:lnTo>
                  <a:lnTo>
                    <a:pt x="83" y="32"/>
                  </a:lnTo>
                  <a:lnTo>
                    <a:pt x="83" y="12"/>
                  </a:lnTo>
                  <a:lnTo>
                    <a:pt x="68" y="0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724400" y="4984750"/>
              <a:ext cx="144463" cy="100013"/>
            </a:xfrm>
            <a:custGeom>
              <a:avLst/>
              <a:gdLst>
                <a:gd name="T0" fmla="*/ 2147483647 w 462"/>
                <a:gd name="T1" fmla="*/ 0 h 356"/>
                <a:gd name="T2" fmla="*/ 2147483647 w 462"/>
                <a:gd name="T3" fmla="*/ 2147483647 h 356"/>
                <a:gd name="T4" fmla="*/ 2147483647 w 462"/>
                <a:gd name="T5" fmla="*/ 2147483647 h 356"/>
                <a:gd name="T6" fmla="*/ 2147483647 w 462"/>
                <a:gd name="T7" fmla="*/ 2147483647 h 356"/>
                <a:gd name="T8" fmla="*/ 2147483647 w 462"/>
                <a:gd name="T9" fmla="*/ 0 h 356"/>
                <a:gd name="T10" fmla="*/ 2147483647 w 462"/>
                <a:gd name="T11" fmla="*/ 2147483647 h 356"/>
                <a:gd name="T12" fmla="*/ 2147483647 w 462"/>
                <a:gd name="T13" fmla="*/ 0 h 356"/>
                <a:gd name="T14" fmla="*/ 0 w 462"/>
                <a:gd name="T15" fmla="*/ 2147483647 h 356"/>
                <a:gd name="T16" fmla="*/ 2147483647 w 462"/>
                <a:gd name="T17" fmla="*/ 2147483647 h 356"/>
                <a:gd name="T18" fmla="*/ 2147483647 w 462"/>
                <a:gd name="T19" fmla="*/ 0 h 3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356"/>
                <a:gd name="T32" fmla="*/ 462 w 462"/>
                <a:gd name="T33" fmla="*/ 356 h 3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356">
                  <a:moveTo>
                    <a:pt x="40" y="0"/>
                  </a:moveTo>
                  <a:lnTo>
                    <a:pt x="40" y="62"/>
                  </a:lnTo>
                  <a:lnTo>
                    <a:pt x="411" y="356"/>
                  </a:lnTo>
                  <a:lnTo>
                    <a:pt x="462" y="293"/>
                  </a:lnTo>
                  <a:lnTo>
                    <a:pt x="90" y="0"/>
                  </a:lnTo>
                  <a:lnTo>
                    <a:pt x="90" y="62"/>
                  </a:lnTo>
                  <a:lnTo>
                    <a:pt x="40" y="0"/>
                  </a:lnTo>
                  <a:lnTo>
                    <a:pt x="0" y="30"/>
                  </a:lnTo>
                  <a:lnTo>
                    <a:pt x="40" y="6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737100" y="4902200"/>
              <a:ext cx="136525" cy="101600"/>
            </a:xfrm>
            <a:custGeom>
              <a:avLst/>
              <a:gdLst>
                <a:gd name="T0" fmla="*/ 2147483647 w 437"/>
                <a:gd name="T1" fmla="*/ 2147483647 h 357"/>
                <a:gd name="T2" fmla="*/ 2147483647 w 437"/>
                <a:gd name="T3" fmla="*/ 0 h 357"/>
                <a:gd name="T4" fmla="*/ 0 w 437"/>
                <a:gd name="T5" fmla="*/ 2147483647 h 357"/>
                <a:gd name="T6" fmla="*/ 2147483647 w 437"/>
                <a:gd name="T7" fmla="*/ 2147483647 h 357"/>
                <a:gd name="T8" fmla="*/ 2147483647 w 437"/>
                <a:gd name="T9" fmla="*/ 2147483647 h 357"/>
                <a:gd name="T10" fmla="*/ 2147483647 w 437"/>
                <a:gd name="T11" fmla="*/ 2147483647 h 357"/>
                <a:gd name="T12" fmla="*/ 2147483647 w 437"/>
                <a:gd name="T13" fmla="*/ 2147483647 h 357"/>
                <a:gd name="T14" fmla="*/ 2147483647 w 437"/>
                <a:gd name="T15" fmla="*/ 2147483647 h 357"/>
                <a:gd name="T16" fmla="*/ 2147483647 w 437"/>
                <a:gd name="T17" fmla="*/ 2147483647 h 357"/>
                <a:gd name="T18" fmla="*/ 2147483647 w 437"/>
                <a:gd name="T19" fmla="*/ 2147483647 h 3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7"/>
                <a:gd name="T31" fmla="*/ 0 h 357"/>
                <a:gd name="T32" fmla="*/ 437 w 437"/>
                <a:gd name="T33" fmla="*/ 357 h 3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7" h="357">
                  <a:moveTo>
                    <a:pt x="356" y="32"/>
                  </a:moveTo>
                  <a:lnTo>
                    <a:pt x="371" y="0"/>
                  </a:lnTo>
                  <a:lnTo>
                    <a:pt x="0" y="295"/>
                  </a:lnTo>
                  <a:lnTo>
                    <a:pt x="50" y="357"/>
                  </a:lnTo>
                  <a:lnTo>
                    <a:pt x="422" y="64"/>
                  </a:lnTo>
                  <a:lnTo>
                    <a:pt x="437" y="32"/>
                  </a:lnTo>
                  <a:lnTo>
                    <a:pt x="422" y="64"/>
                  </a:lnTo>
                  <a:lnTo>
                    <a:pt x="437" y="52"/>
                  </a:lnTo>
                  <a:lnTo>
                    <a:pt x="437" y="32"/>
                  </a:lnTo>
                  <a:lnTo>
                    <a:pt x="356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848225" y="3613150"/>
              <a:ext cx="25400" cy="1298575"/>
            </a:xfrm>
            <a:custGeom>
              <a:avLst/>
              <a:gdLst>
                <a:gd name="T0" fmla="*/ 2147483647 w 83"/>
                <a:gd name="T1" fmla="*/ 2147483647 h 4640"/>
                <a:gd name="T2" fmla="*/ 0 w 83"/>
                <a:gd name="T3" fmla="*/ 2147483647 h 4640"/>
                <a:gd name="T4" fmla="*/ 2147483647 w 83"/>
                <a:gd name="T5" fmla="*/ 2147483647 h 4640"/>
                <a:gd name="T6" fmla="*/ 2147483647 w 83"/>
                <a:gd name="T7" fmla="*/ 2147483647 h 4640"/>
                <a:gd name="T8" fmla="*/ 2147483647 w 83"/>
                <a:gd name="T9" fmla="*/ 2147483647 h 4640"/>
                <a:gd name="T10" fmla="*/ 2147483647 w 83"/>
                <a:gd name="T11" fmla="*/ 0 h 4640"/>
                <a:gd name="T12" fmla="*/ 2147483647 w 83"/>
                <a:gd name="T13" fmla="*/ 2147483647 h 4640"/>
                <a:gd name="T14" fmla="*/ 2147483647 w 83"/>
                <a:gd name="T15" fmla="*/ 2147483647 h 4640"/>
                <a:gd name="T16" fmla="*/ 2147483647 w 83"/>
                <a:gd name="T17" fmla="*/ 0 h 4640"/>
                <a:gd name="T18" fmla="*/ 2147483647 w 83"/>
                <a:gd name="T19" fmla="*/ 2147483647 h 46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4640"/>
                <a:gd name="T32" fmla="*/ 83 w 83"/>
                <a:gd name="T33" fmla="*/ 4640 h 46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4640">
                  <a:moveTo>
                    <a:pt x="14" y="63"/>
                  </a:moveTo>
                  <a:lnTo>
                    <a:pt x="0" y="31"/>
                  </a:lnTo>
                  <a:lnTo>
                    <a:pt x="2" y="4640"/>
                  </a:lnTo>
                  <a:lnTo>
                    <a:pt x="83" y="4640"/>
                  </a:lnTo>
                  <a:lnTo>
                    <a:pt x="80" y="31"/>
                  </a:lnTo>
                  <a:lnTo>
                    <a:pt x="64" y="0"/>
                  </a:lnTo>
                  <a:lnTo>
                    <a:pt x="80" y="31"/>
                  </a:lnTo>
                  <a:lnTo>
                    <a:pt x="80" y="13"/>
                  </a:lnTo>
                  <a:lnTo>
                    <a:pt x="64" y="0"/>
                  </a:lnTo>
                  <a:lnTo>
                    <a:pt x="14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4724400" y="3530600"/>
              <a:ext cx="142875" cy="98425"/>
            </a:xfrm>
            <a:custGeom>
              <a:avLst/>
              <a:gdLst>
                <a:gd name="T0" fmla="*/ 2147483647 w 457"/>
                <a:gd name="T1" fmla="*/ 0 h 357"/>
                <a:gd name="T2" fmla="*/ 2147483647 w 457"/>
                <a:gd name="T3" fmla="*/ 2147483647 h 357"/>
                <a:gd name="T4" fmla="*/ 2147483647 w 457"/>
                <a:gd name="T5" fmla="*/ 2147483647 h 357"/>
                <a:gd name="T6" fmla="*/ 2147483647 w 457"/>
                <a:gd name="T7" fmla="*/ 2147483647 h 357"/>
                <a:gd name="T8" fmla="*/ 2147483647 w 457"/>
                <a:gd name="T9" fmla="*/ 0 h 357"/>
                <a:gd name="T10" fmla="*/ 2147483647 w 457"/>
                <a:gd name="T11" fmla="*/ 2147483647 h 357"/>
                <a:gd name="T12" fmla="*/ 2147483647 w 457"/>
                <a:gd name="T13" fmla="*/ 0 h 357"/>
                <a:gd name="T14" fmla="*/ 0 w 457"/>
                <a:gd name="T15" fmla="*/ 2147483647 h 357"/>
                <a:gd name="T16" fmla="*/ 2147483647 w 457"/>
                <a:gd name="T17" fmla="*/ 2147483647 h 357"/>
                <a:gd name="T18" fmla="*/ 2147483647 w 457"/>
                <a:gd name="T19" fmla="*/ 0 h 3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7"/>
                <a:gd name="T31" fmla="*/ 0 h 357"/>
                <a:gd name="T32" fmla="*/ 457 w 457"/>
                <a:gd name="T33" fmla="*/ 357 h 3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" h="357">
                  <a:moveTo>
                    <a:pt x="39" y="0"/>
                  </a:moveTo>
                  <a:lnTo>
                    <a:pt x="39" y="64"/>
                  </a:lnTo>
                  <a:lnTo>
                    <a:pt x="407" y="357"/>
                  </a:lnTo>
                  <a:lnTo>
                    <a:pt x="457" y="294"/>
                  </a:lnTo>
                  <a:lnTo>
                    <a:pt x="89" y="0"/>
                  </a:lnTo>
                  <a:lnTo>
                    <a:pt x="89" y="63"/>
                  </a:lnTo>
                  <a:lnTo>
                    <a:pt x="39" y="0"/>
                  </a:lnTo>
                  <a:lnTo>
                    <a:pt x="0" y="32"/>
                  </a:lnTo>
                  <a:lnTo>
                    <a:pt x="39" y="6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4737100" y="3446463"/>
              <a:ext cx="136525" cy="100012"/>
            </a:xfrm>
            <a:custGeom>
              <a:avLst/>
              <a:gdLst>
                <a:gd name="T0" fmla="*/ 2147483647 w 434"/>
                <a:gd name="T1" fmla="*/ 2147483647 h 359"/>
                <a:gd name="T2" fmla="*/ 2147483647 w 434"/>
                <a:gd name="T3" fmla="*/ 0 h 359"/>
                <a:gd name="T4" fmla="*/ 0 w 434"/>
                <a:gd name="T5" fmla="*/ 2147483647 h 359"/>
                <a:gd name="T6" fmla="*/ 2147483647 w 434"/>
                <a:gd name="T7" fmla="*/ 2147483647 h 359"/>
                <a:gd name="T8" fmla="*/ 2147483647 w 434"/>
                <a:gd name="T9" fmla="*/ 2147483647 h 359"/>
                <a:gd name="T10" fmla="*/ 2147483647 w 434"/>
                <a:gd name="T11" fmla="*/ 2147483647 h 359"/>
                <a:gd name="T12" fmla="*/ 2147483647 w 434"/>
                <a:gd name="T13" fmla="*/ 2147483647 h 359"/>
                <a:gd name="T14" fmla="*/ 2147483647 w 434"/>
                <a:gd name="T15" fmla="*/ 2147483647 h 359"/>
                <a:gd name="T16" fmla="*/ 2147483647 w 434"/>
                <a:gd name="T17" fmla="*/ 2147483647 h 359"/>
                <a:gd name="T18" fmla="*/ 2147483647 w 434"/>
                <a:gd name="T19" fmla="*/ 2147483647 h 3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4"/>
                <a:gd name="T31" fmla="*/ 0 h 359"/>
                <a:gd name="T32" fmla="*/ 434 w 434"/>
                <a:gd name="T33" fmla="*/ 359 h 3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4" h="359">
                  <a:moveTo>
                    <a:pt x="354" y="32"/>
                  </a:moveTo>
                  <a:lnTo>
                    <a:pt x="368" y="0"/>
                  </a:lnTo>
                  <a:lnTo>
                    <a:pt x="0" y="296"/>
                  </a:lnTo>
                  <a:lnTo>
                    <a:pt x="50" y="359"/>
                  </a:lnTo>
                  <a:lnTo>
                    <a:pt x="418" y="62"/>
                  </a:lnTo>
                  <a:lnTo>
                    <a:pt x="434" y="32"/>
                  </a:lnTo>
                  <a:lnTo>
                    <a:pt x="418" y="62"/>
                  </a:lnTo>
                  <a:lnTo>
                    <a:pt x="434" y="50"/>
                  </a:lnTo>
                  <a:lnTo>
                    <a:pt x="434" y="32"/>
                  </a:lnTo>
                  <a:lnTo>
                    <a:pt x="35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4848225" y="1949450"/>
              <a:ext cx="25400" cy="1506538"/>
            </a:xfrm>
            <a:custGeom>
              <a:avLst/>
              <a:gdLst>
                <a:gd name="T0" fmla="*/ 2147483647 w 80"/>
                <a:gd name="T1" fmla="*/ 2147483647 h 5375"/>
                <a:gd name="T2" fmla="*/ 0 w 80"/>
                <a:gd name="T3" fmla="*/ 2147483647 h 5375"/>
                <a:gd name="T4" fmla="*/ 0 w 80"/>
                <a:gd name="T5" fmla="*/ 2147483647 h 5375"/>
                <a:gd name="T6" fmla="*/ 2147483647 w 80"/>
                <a:gd name="T7" fmla="*/ 2147483647 h 5375"/>
                <a:gd name="T8" fmla="*/ 2147483647 w 80"/>
                <a:gd name="T9" fmla="*/ 2147483647 h 5375"/>
                <a:gd name="T10" fmla="*/ 2147483647 w 80"/>
                <a:gd name="T11" fmla="*/ 0 h 5375"/>
                <a:gd name="T12" fmla="*/ 2147483647 w 80"/>
                <a:gd name="T13" fmla="*/ 2147483647 h 5375"/>
                <a:gd name="T14" fmla="*/ 2147483647 w 80"/>
                <a:gd name="T15" fmla="*/ 0 h 5375"/>
                <a:gd name="T16" fmla="*/ 2147483647 w 80"/>
                <a:gd name="T17" fmla="*/ 0 h 5375"/>
                <a:gd name="T18" fmla="*/ 2147483647 w 80"/>
                <a:gd name="T19" fmla="*/ 2147483647 h 5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5375"/>
                <a:gd name="T32" fmla="*/ 80 w 80"/>
                <a:gd name="T33" fmla="*/ 5375 h 5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5375">
                  <a:moveTo>
                    <a:pt x="40" y="81"/>
                  </a:moveTo>
                  <a:lnTo>
                    <a:pt x="0" y="40"/>
                  </a:lnTo>
                  <a:lnTo>
                    <a:pt x="0" y="5375"/>
                  </a:lnTo>
                  <a:lnTo>
                    <a:pt x="80" y="5375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80" y="40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40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3886200" y="1949450"/>
              <a:ext cx="974725" cy="22225"/>
            </a:xfrm>
            <a:custGeom>
              <a:avLst/>
              <a:gdLst>
                <a:gd name="T0" fmla="*/ 2147483647 w 3117"/>
                <a:gd name="T1" fmla="*/ 2147483647 h 81"/>
                <a:gd name="T2" fmla="*/ 2147483647 w 3117"/>
                <a:gd name="T3" fmla="*/ 2147483647 h 81"/>
                <a:gd name="T4" fmla="*/ 2147483647 w 3117"/>
                <a:gd name="T5" fmla="*/ 2147483647 h 81"/>
                <a:gd name="T6" fmla="*/ 2147483647 w 3117"/>
                <a:gd name="T7" fmla="*/ 0 h 81"/>
                <a:gd name="T8" fmla="*/ 2147483647 w 3117"/>
                <a:gd name="T9" fmla="*/ 0 h 81"/>
                <a:gd name="T10" fmla="*/ 0 w 3117"/>
                <a:gd name="T11" fmla="*/ 2147483647 h 81"/>
                <a:gd name="T12" fmla="*/ 2147483647 w 3117"/>
                <a:gd name="T13" fmla="*/ 0 h 81"/>
                <a:gd name="T14" fmla="*/ 0 w 3117"/>
                <a:gd name="T15" fmla="*/ 0 h 81"/>
                <a:gd name="T16" fmla="*/ 0 w 3117"/>
                <a:gd name="T17" fmla="*/ 2147483647 h 81"/>
                <a:gd name="T18" fmla="*/ 2147483647 w 3117"/>
                <a:gd name="T19" fmla="*/ 214748364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17"/>
                <a:gd name="T31" fmla="*/ 0 h 81"/>
                <a:gd name="T32" fmla="*/ 3117 w 3117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17" h="81">
                  <a:moveTo>
                    <a:pt x="80" y="40"/>
                  </a:moveTo>
                  <a:lnTo>
                    <a:pt x="40" y="81"/>
                  </a:lnTo>
                  <a:lnTo>
                    <a:pt x="3117" y="81"/>
                  </a:lnTo>
                  <a:lnTo>
                    <a:pt x="3117" y="0"/>
                  </a:lnTo>
                  <a:lnTo>
                    <a:pt x="40" y="0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3898897" y="4727660"/>
              <a:ext cx="962025" cy="1806490"/>
            </a:xfrm>
            <a:custGeom>
              <a:avLst/>
              <a:gdLst>
                <a:gd name="T0" fmla="*/ 0 w 3080"/>
                <a:gd name="T1" fmla="*/ 2147483647 h 8113"/>
                <a:gd name="T2" fmla="*/ 2147483647 w 3080"/>
                <a:gd name="T3" fmla="*/ 2147483647 h 8113"/>
                <a:gd name="T4" fmla="*/ 2147483647 w 3080"/>
                <a:gd name="T5" fmla="*/ 2147483647 h 8113"/>
                <a:gd name="T6" fmla="*/ 2147483647 w 3080"/>
                <a:gd name="T7" fmla="*/ 2147483647 h 8113"/>
                <a:gd name="T8" fmla="*/ 2147483647 w 3080"/>
                <a:gd name="T9" fmla="*/ 2147483647 h 8113"/>
                <a:gd name="T10" fmla="*/ 2147483647 w 3080"/>
                <a:gd name="T11" fmla="*/ 2147483647 h 8113"/>
                <a:gd name="T12" fmla="*/ 2147483647 w 3080"/>
                <a:gd name="T13" fmla="*/ 2147483647 h 8113"/>
                <a:gd name="T14" fmla="*/ 2147483647 w 3080"/>
                <a:gd name="T15" fmla="*/ 2147483647 h 8113"/>
                <a:gd name="T16" fmla="*/ 2147483647 w 3080"/>
                <a:gd name="T17" fmla="*/ 2147483647 h 8113"/>
                <a:gd name="T18" fmla="*/ 2147483647 w 3080"/>
                <a:gd name="T19" fmla="*/ 2147483647 h 8113"/>
                <a:gd name="T20" fmla="*/ 2147483647 w 3080"/>
                <a:gd name="T21" fmla="*/ 2147483647 h 8113"/>
                <a:gd name="T22" fmla="*/ 2147483647 w 3080"/>
                <a:gd name="T23" fmla="*/ 2147483647 h 8113"/>
                <a:gd name="T24" fmla="*/ 2147483647 w 3080"/>
                <a:gd name="T25" fmla="*/ 2147483647 h 8113"/>
                <a:gd name="T26" fmla="*/ 2147483647 w 3080"/>
                <a:gd name="T27" fmla="*/ 2147483647 h 8113"/>
                <a:gd name="T28" fmla="*/ 2147483647 w 3080"/>
                <a:gd name="T29" fmla="*/ 2147483647 h 8113"/>
                <a:gd name="T30" fmla="*/ 2147483647 w 3080"/>
                <a:gd name="T31" fmla="*/ 2147483647 h 8113"/>
                <a:gd name="T32" fmla="*/ 2147483647 w 3080"/>
                <a:gd name="T33" fmla="*/ 2147483647 h 8113"/>
                <a:gd name="T34" fmla="*/ 2147483647 w 3080"/>
                <a:gd name="T35" fmla="*/ 2147483647 h 8113"/>
                <a:gd name="T36" fmla="*/ 2147483647 w 3080"/>
                <a:gd name="T37" fmla="*/ 2147483647 h 8113"/>
                <a:gd name="T38" fmla="*/ 2147483647 w 3080"/>
                <a:gd name="T39" fmla="*/ 2147483647 h 8113"/>
                <a:gd name="T40" fmla="*/ 2147483647 w 3080"/>
                <a:gd name="T41" fmla="*/ 2147483647 h 8113"/>
                <a:gd name="T42" fmla="*/ 2147483647 w 3080"/>
                <a:gd name="T43" fmla="*/ 2147483647 h 8113"/>
                <a:gd name="T44" fmla="*/ 2147483647 w 3080"/>
                <a:gd name="T45" fmla="*/ 2147483647 h 8113"/>
                <a:gd name="T46" fmla="*/ 2147483647 w 3080"/>
                <a:gd name="T47" fmla="*/ 2147483647 h 8113"/>
                <a:gd name="T48" fmla="*/ 2147483647 w 3080"/>
                <a:gd name="T49" fmla="*/ 2147483647 h 8113"/>
                <a:gd name="T50" fmla="*/ 2147483647 w 3080"/>
                <a:gd name="T51" fmla="*/ 2147483647 h 8113"/>
                <a:gd name="T52" fmla="*/ 2147483647 w 3080"/>
                <a:gd name="T53" fmla="*/ 2147483647 h 8113"/>
                <a:gd name="T54" fmla="*/ 2147483647 w 3080"/>
                <a:gd name="T55" fmla="*/ 2147483647 h 8113"/>
                <a:gd name="T56" fmla="*/ 2147483647 w 3080"/>
                <a:gd name="T57" fmla="*/ 2147483647 h 8113"/>
                <a:gd name="T58" fmla="*/ 2147483647 w 3080"/>
                <a:gd name="T59" fmla="*/ 2147483647 h 8113"/>
                <a:gd name="T60" fmla="*/ 2147483647 w 3080"/>
                <a:gd name="T61" fmla="*/ 2147483647 h 8113"/>
                <a:gd name="T62" fmla="*/ 2147483647 w 3080"/>
                <a:gd name="T63" fmla="*/ 2147483647 h 8113"/>
                <a:gd name="T64" fmla="*/ 2147483647 w 3080"/>
                <a:gd name="T65" fmla="*/ 2147483647 h 8113"/>
                <a:gd name="T66" fmla="*/ 2147483647 w 3080"/>
                <a:gd name="T67" fmla="*/ 2147483647 h 8113"/>
                <a:gd name="T68" fmla="*/ 2147483647 w 3080"/>
                <a:gd name="T69" fmla="*/ 2147483647 h 8113"/>
                <a:gd name="T70" fmla="*/ 2147483647 w 3080"/>
                <a:gd name="T71" fmla="*/ 2147483647 h 8113"/>
                <a:gd name="T72" fmla="*/ 2147483647 w 3080"/>
                <a:gd name="T73" fmla="*/ 2147483647 h 8113"/>
                <a:gd name="T74" fmla="*/ 2147483647 w 3080"/>
                <a:gd name="T75" fmla="*/ 2147483647 h 8113"/>
                <a:gd name="T76" fmla="*/ 2147483647 w 3080"/>
                <a:gd name="T77" fmla="*/ 0 h 8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80"/>
                <a:gd name="T118" fmla="*/ 0 h 8113"/>
                <a:gd name="T119" fmla="*/ 3080 w 3080"/>
                <a:gd name="T120" fmla="*/ 8113 h 81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80" h="8113">
                  <a:moveTo>
                    <a:pt x="3" y="0"/>
                  </a:moveTo>
                  <a:lnTo>
                    <a:pt x="0" y="5832"/>
                  </a:lnTo>
                  <a:lnTo>
                    <a:pt x="3" y="5893"/>
                  </a:lnTo>
                  <a:lnTo>
                    <a:pt x="11" y="5961"/>
                  </a:lnTo>
                  <a:lnTo>
                    <a:pt x="25" y="6034"/>
                  </a:lnTo>
                  <a:lnTo>
                    <a:pt x="43" y="6111"/>
                  </a:lnTo>
                  <a:lnTo>
                    <a:pt x="67" y="6192"/>
                  </a:lnTo>
                  <a:lnTo>
                    <a:pt x="94" y="6277"/>
                  </a:lnTo>
                  <a:lnTo>
                    <a:pt x="126" y="6364"/>
                  </a:lnTo>
                  <a:lnTo>
                    <a:pt x="163" y="6454"/>
                  </a:lnTo>
                  <a:lnTo>
                    <a:pt x="202" y="6546"/>
                  </a:lnTo>
                  <a:lnTo>
                    <a:pt x="245" y="6641"/>
                  </a:lnTo>
                  <a:lnTo>
                    <a:pt x="291" y="6735"/>
                  </a:lnTo>
                  <a:lnTo>
                    <a:pt x="341" y="6830"/>
                  </a:lnTo>
                  <a:lnTo>
                    <a:pt x="393" y="6926"/>
                  </a:lnTo>
                  <a:lnTo>
                    <a:pt x="447" y="7021"/>
                  </a:lnTo>
                  <a:lnTo>
                    <a:pt x="504" y="7115"/>
                  </a:lnTo>
                  <a:lnTo>
                    <a:pt x="562" y="7209"/>
                  </a:lnTo>
                  <a:lnTo>
                    <a:pt x="622" y="7300"/>
                  </a:lnTo>
                  <a:lnTo>
                    <a:pt x="683" y="7389"/>
                  </a:lnTo>
                  <a:lnTo>
                    <a:pt x="746" y="7474"/>
                  </a:lnTo>
                  <a:lnTo>
                    <a:pt x="808" y="7557"/>
                  </a:lnTo>
                  <a:lnTo>
                    <a:pt x="873" y="7636"/>
                  </a:lnTo>
                  <a:lnTo>
                    <a:pt x="936" y="7711"/>
                  </a:lnTo>
                  <a:lnTo>
                    <a:pt x="1001" y="7781"/>
                  </a:lnTo>
                  <a:lnTo>
                    <a:pt x="1065" y="7845"/>
                  </a:lnTo>
                  <a:lnTo>
                    <a:pt x="1128" y="7904"/>
                  </a:lnTo>
                  <a:lnTo>
                    <a:pt x="1191" y="7956"/>
                  </a:lnTo>
                  <a:lnTo>
                    <a:pt x="1253" y="8002"/>
                  </a:lnTo>
                  <a:lnTo>
                    <a:pt x="1314" y="8040"/>
                  </a:lnTo>
                  <a:lnTo>
                    <a:pt x="1372" y="8071"/>
                  </a:lnTo>
                  <a:lnTo>
                    <a:pt x="1430" y="8094"/>
                  </a:lnTo>
                  <a:lnTo>
                    <a:pt x="1485" y="8108"/>
                  </a:lnTo>
                  <a:lnTo>
                    <a:pt x="1538" y="8113"/>
                  </a:lnTo>
                  <a:lnTo>
                    <a:pt x="1581" y="8108"/>
                  </a:lnTo>
                  <a:lnTo>
                    <a:pt x="1627" y="8095"/>
                  </a:lnTo>
                  <a:lnTo>
                    <a:pt x="1676" y="8072"/>
                  </a:lnTo>
                  <a:lnTo>
                    <a:pt x="1728" y="8041"/>
                  </a:lnTo>
                  <a:lnTo>
                    <a:pt x="1783" y="8002"/>
                  </a:lnTo>
                  <a:lnTo>
                    <a:pt x="1840" y="7957"/>
                  </a:lnTo>
                  <a:lnTo>
                    <a:pt x="1899" y="7905"/>
                  </a:lnTo>
                  <a:lnTo>
                    <a:pt x="1960" y="7846"/>
                  </a:lnTo>
                  <a:lnTo>
                    <a:pt x="2023" y="7782"/>
                  </a:lnTo>
                  <a:lnTo>
                    <a:pt x="2085" y="7712"/>
                  </a:lnTo>
                  <a:lnTo>
                    <a:pt x="2150" y="7638"/>
                  </a:lnTo>
                  <a:lnTo>
                    <a:pt x="2213" y="7559"/>
                  </a:lnTo>
                  <a:lnTo>
                    <a:pt x="2278" y="7477"/>
                  </a:lnTo>
                  <a:lnTo>
                    <a:pt x="2343" y="7391"/>
                  </a:lnTo>
                  <a:lnTo>
                    <a:pt x="2406" y="7303"/>
                  </a:lnTo>
                  <a:lnTo>
                    <a:pt x="2469" y="7212"/>
                  </a:lnTo>
                  <a:lnTo>
                    <a:pt x="2530" y="7119"/>
                  </a:lnTo>
                  <a:lnTo>
                    <a:pt x="2590" y="7025"/>
                  </a:lnTo>
                  <a:lnTo>
                    <a:pt x="2647" y="6930"/>
                  </a:lnTo>
                  <a:lnTo>
                    <a:pt x="2704" y="6834"/>
                  </a:lnTo>
                  <a:lnTo>
                    <a:pt x="2756" y="6739"/>
                  </a:lnTo>
                  <a:lnTo>
                    <a:pt x="2806" y="6644"/>
                  </a:lnTo>
                  <a:lnTo>
                    <a:pt x="2853" y="6550"/>
                  </a:lnTo>
                  <a:lnTo>
                    <a:pt x="2896" y="6458"/>
                  </a:lnTo>
                  <a:lnTo>
                    <a:pt x="2936" y="6368"/>
                  </a:lnTo>
                  <a:lnTo>
                    <a:pt x="2971" y="6280"/>
                  </a:lnTo>
                  <a:lnTo>
                    <a:pt x="3002" y="6195"/>
                  </a:lnTo>
                  <a:lnTo>
                    <a:pt x="3029" y="6114"/>
                  </a:lnTo>
                  <a:lnTo>
                    <a:pt x="3049" y="6036"/>
                  </a:lnTo>
                  <a:lnTo>
                    <a:pt x="3065" y="5963"/>
                  </a:lnTo>
                  <a:lnTo>
                    <a:pt x="3074" y="5894"/>
                  </a:lnTo>
                  <a:lnTo>
                    <a:pt x="3077" y="5832"/>
                  </a:lnTo>
                  <a:lnTo>
                    <a:pt x="3080" y="2909"/>
                  </a:lnTo>
                  <a:lnTo>
                    <a:pt x="2708" y="2614"/>
                  </a:lnTo>
                  <a:lnTo>
                    <a:pt x="3080" y="2321"/>
                  </a:lnTo>
                  <a:lnTo>
                    <a:pt x="3080" y="1279"/>
                  </a:lnTo>
                  <a:lnTo>
                    <a:pt x="3080" y="888"/>
                  </a:lnTo>
                  <a:lnTo>
                    <a:pt x="3080" y="930"/>
                  </a:lnTo>
                  <a:lnTo>
                    <a:pt x="3080" y="1186"/>
                  </a:lnTo>
                  <a:lnTo>
                    <a:pt x="3080" y="1439"/>
                  </a:lnTo>
                  <a:lnTo>
                    <a:pt x="3080" y="1471"/>
                  </a:lnTo>
                  <a:lnTo>
                    <a:pt x="3080" y="1064"/>
                  </a:lnTo>
                  <a:lnTo>
                    <a:pt x="308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3910011" y="4727660"/>
              <a:ext cx="928687" cy="1781090"/>
            </a:xfrm>
            <a:custGeom>
              <a:avLst/>
              <a:gdLst>
                <a:gd name="T0" fmla="*/ 2147483647 w 2977"/>
                <a:gd name="T1" fmla="*/ 2147483647 h 7916"/>
                <a:gd name="T2" fmla="*/ 2147483647 w 2977"/>
                <a:gd name="T3" fmla="*/ 2147483647 h 7916"/>
                <a:gd name="T4" fmla="*/ 2147483647 w 2977"/>
                <a:gd name="T5" fmla="*/ 2147483647 h 7916"/>
                <a:gd name="T6" fmla="*/ 0 w 2977"/>
                <a:gd name="T7" fmla="*/ 2147483647 h 7916"/>
                <a:gd name="T8" fmla="*/ 2147483647 w 2977"/>
                <a:gd name="T9" fmla="*/ 2147483647 h 7916"/>
                <a:gd name="T10" fmla="*/ 2147483647 w 2977"/>
                <a:gd name="T11" fmla="*/ 2147483647 h 7916"/>
                <a:gd name="T12" fmla="*/ 2147483647 w 2977"/>
                <a:gd name="T13" fmla="*/ 2147483647 h 7916"/>
                <a:gd name="T14" fmla="*/ 2147483647 w 2977"/>
                <a:gd name="T15" fmla="*/ 2147483647 h 7916"/>
                <a:gd name="T16" fmla="*/ 2147483647 w 2977"/>
                <a:gd name="T17" fmla="*/ 2147483647 h 7916"/>
                <a:gd name="T18" fmla="*/ 2147483647 w 2977"/>
                <a:gd name="T19" fmla="*/ 2147483647 h 7916"/>
                <a:gd name="T20" fmla="*/ 2147483647 w 2977"/>
                <a:gd name="T21" fmla="*/ 2147483647 h 7916"/>
                <a:gd name="T22" fmla="*/ 2147483647 w 2977"/>
                <a:gd name="T23" fmla="*/ 2147483647 h 7916"/>
                <a:gd name="T24" fmla="*/ 2147483647 w 2977"/>
                <a:gd name="T25" fmla="*/ 2147483647 h 7916"/>
                <a:gd name="T26" fmla="*/ 2147483647 w 2977"/>
                <a:gd name="T27" fmla="*/ 2147483647 h 7916"/>
                <a:gd name="T28" fmla="*/ 2147483647 w 2977"/>
                <a:gd name="T29" fmla="*/ 2147483647 h 7916"/>
                <a:gd name="T30" fmla="*/ 2147483647 w 2977"/>
                <a:gd name="T31" fmla="*/ 2147483647 h 7916"/>
                <a:gd name="T32" fmla="*/ 2147483647 w 2977"/>
                <a:gd name="T33" fmla="*/ 2147483647 h 7916"/>
                <a:gd name="T34" fmla="*/ 2147483647 w 2977"/>
                <a:gd name="T35" fmla="*/ 2147483647 h 7916"/>
                <a:gd name="T36" fmla="*/ 2147483647 w 2977"/>
                <a:gd name="T37" fmla="*/ 2147483647 h 7916"/>
                <a:gd name="T38" fmla="*/ 2147483647 w 2977"/>
                <a:gd name="T39" fmla="*/ 2147483647 h 7916"/>
                <a:gd name="T40" fmla="*/ 2147483647 w 2977"/>
                <a:gd name="T41" fmla="*/ 2147483647 h 7916"/>
                <a:gd name="T42" fmla="*/ 2147483647 w 2977"/>
                <a:gd name="T43" fmla="*/ 2147483647 h 7916"/>
                <a:gd name="T44" fmla="*/ 2147483647 w 2977"/>
                <a:gd name="T45" fmla="*/ 2147483647 h 7916"/>
                <a:gd name="T46" fmla="*/ 2147483647 w 2977"/>
                <a:gd name="T47" fmla="*/ 2147483647 h 7916"/>
                <a:gd name="T48" fmla="*/ 2147483647 w 2977"/>
                <a:gd name="T49" fmla="*/ 2147483647 h 7916"/>
                <a:gd name="T50" fmla="*/ 2147483647 w 2977"/>
                <a:gd name="T51" fmla="*/ 2147483647 h 7916"/>
                <a:gd name="T52" fmla="*/ 2147483647 w 2977"/>
                <a:gd name="T53" fmla="*/ 2147483647 h 7916"/>
                <a:gd name="T54" fmla="*/ 2147483647 w 2977"/>
                <a:gd name="T55" fmla="*/ 2147483647 h 7916"/>
                <a:gd name="T56" fmla="*/ 2147483647 w 2977"/>
                <a:gd name="T57" fmla="*/ 2147483647 h 7916"/>
                <a:gd name="T58" fmla="*/ 2147483647 w 2977"/>
                <a:gd name="T59" fmla="*/ 2147483647 h 7916"/>
                <a:gd name="T60" fmla="*/ 2147483647 w 2977"/>
                <a:gd name="T61" fmla="*/ 2147483647 h 7916"/>
                <a:gd name="T62" fmla="*/ 2147483647 w 2977"/>
                <a:gd name="T63" fmla="*/ 2147483647 h 7916"/>
                <a:gd name="T64" fmla="*/ 2147483647 w 2977"/>
                <a:gd name="T65" fmla="*/ 2147483647 h 7916"/>
                <a:gd name="T66" fmla="*/ 2147483647 w 2977"/>
                <a:gd name="T67" fmla="*/ 2147483647 h 7916"/>
                <a:gd name="T68" fmla="*/ 2147483647 w 2977"/>
                <a:gd name="T69" fmla="*/ 2147483647 h 7916"/>
                <a:gd name="T70" fmla="*/ 2147483647 w 2977"/>
                <a:gd name="T71" fmla="*/ 2147483647 h 7916"/>
                <a:gd name="T72" fmla="*/ 2147483647 w 2977"/>
                <a:gd name="T73" fmla="*/ 2147483647 h 7916"/>
                <a:gd name="T74" fmla="*/ 2147483647 w 2977"/>
                <a:gd name="T75" fmla="*/ 2147483647 h 7916"/>
                <a:gd name="T76" fmla="*/ 2147483647 w 2977"/>
                <a:gd name="T77" fmla="*/ 2147483647 h 7916"/>
                <a:gd name="T78" fmla="*/ 2147483647 w 2977"/>
                <a:gd name="T79" fmla="*/ 2147483647 h 7916"/>
                <a:gd name="T80" fmla="*/ 2147483647 w 2977"/>
                <a:gd name="T81" fmla="*/ 2147483647 h 7916"/>
                <a:gd name="T82" fmla="*/ 2147483647 w 2977"/>
                <a:gd name="T83" fmla="*/ 2147483647 h 7916"/>
                <a:gd name="T84" fmla="*/ 2147483647 w 2977"/>
                <a:gd name="T85" fmla="*/ 2147483647 h 7916"/>
                <a:gd name="T86" fmla="*/ 2147483647 w 2977"/>
                <a:gd name="T87" fmla="*/ 2147483647 h 7916"/>
                <a:gd name="T88" fmla="*/ 2147483647 w 2977"/>
                <a:gd name="T89" fmla="*/ 2147483647 h 7916"/>
                <a:gd name="T90" fmla="*/ 2147483647 w 2977"/>
                <a:gd name="T91" fmla="*/ 2147483647 h 7916"/>
                <a:gd name="T92" fmla="*/ 2147483647 w 2977"/>
                <a:gd name="T93" fmla="*/ 2147483647 h 7916"/>
                <a:gd name="T94" fmla="*/ 2147483647 w 2977"/>
                <a:gd name="T95" fmla="*/ 2147483647 h 7916"/>
                <a:gd name="T96" fmla="*/ 2147483647 w 2977"/>
                <a:gd name="T97" fmla="*/ 2147483647 h 7916"/>
                <a:gd name="T98" fmla="*/ 2147483647 w 2977"/>
                <a:gd name="T99" fmla="*/ 2147483647 h 7916"/>
                <a:gd name="T100" fmla="*/ 2147483647 w 2977"/>
                <a:gd name="T101" fmla="*/ 2147483647 h 7916"/>
                <a:gd name="T102" fmla="*/ 2147483647 w 2977"/>
                <a:gd name="T103" fmla="*/ 2147483647 h 7916"/>
                <a:gd name="T104" fmla="*/ 2147483647 w 2977"/>
                <a:gd name="T105" fmla="*/ 2147483647 h 7916"/>
                <a:gd name="T106" fmla="*/ 2147483647 w 2977"/>
                <a:gd name="T107" fmla="*/ 2147483647 h 7916"/>
                <a:gd name="T108" fmla="*/ 2147483647 w 2977"/>
                <a:gd name="T109" fmla="*/ 2147483647 h 7916"/>
                <a:gd name="T110" fmla="*/ 2147483647 w 2977"/>
                <a:gd name="T111" fmla="*/ 2147483647 h 79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77"/>
                <a:gd name="T169" fmla="*/ 0 h 7916"/>
                <a:gd name="T170" fmla="*/ 2977 w 2977"/>
                <a:gd name="T171" fmla="*/ 7916 h 79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77" h="7916">
                  <a:moveTo>
                    <a:pt x="1" y="0"/>
                  </a:moveTo>
                  <a:lnTo>
                    <a:pt x="1" y="710"/>
                  </a:lnTo>
                  <a:lnTo>
                    <a:pt x="1" y="1419"/>
                  </a:lnTo>
                  <a:lnTo>
                    <a:pt x="1" y="2129"/>
                  </a:lnTo>
                  <a:lnTo>
                    <a:pt x="1" y="2840"/>
                  </a:lnTo>
                  <a:lnTo>
                    <a:pt x="1" y="3549"/>
                  </a:lnTo>
                  <a:lnTo>
                    <a:pt x="0" y="4259"/>
                  </a:lnTo>
                  <a:lnTo>
                    <a:pt x="0" y="4968"/>
                  </a:lnTo>
                  <a:lnTo>
                    <a:pt x="0" y="5678"/>
                  </a:lnTo>
                  <a:lnTo>
                    <a:pt x="3" y="5739"/>
                  </a:lnTo>
                  <a:lnTo>
                    <a:pt x="11" y="5805"/>
                  </a:lnTo>
                  <a:lnTo>
                    <a:pt x="25" y="5876"/>
                  </a:lnTo>
                  <a:lnTo>
                    <a:pt x="42" y="5951"/>
                  </a:lnTo>
                  <a:lnTo>
                    <a:pt x="65" y="6031"/>
                  </a:lnTo>
                  <a:lnTo>
                    <a:pt x="92" y="6114"/>
                  </a:lnTo>
                  <a:lnTo>
                    <a:pt x="123" y="6199"/>
                  </a:lnTo>
                  <a:lnTo>
                    <a:pt x="158" y="6288"/>
                  </a:lnTo>
                  <a:lnTo>
                    <a:pt x="197" y="6378"/>
                  </a:lnTo>
                  <a:lnTo>
                    <a:pt x="238" y="6470"/>
                  </a:lnTo>
                  <a:lnTo>
                    <a:pt x="283" y="6562"/>
                  </a:lnTo>
                  <a:lnTo>
                    <a:pt x="331" y="6656"/>
                  </a:lnTo>
                  <a:lnTo>
                    <a:pt x="381" y="6750"/>
                  </a:lnTo>
                  <a:lnTo>
                    <a:pt x="434" y="6842"/>
                  </a:lnTo>
                  <a:lnTo>
                    <a:pt x="489" y="6935"/>
                  </a:lnTo>
                  <a:lnTo>
                    <a:pt x="546" y="7026"/>
                  </a:lnTo>
                  <a:lnTo>
                    <a:pt x="603" y="7115"/>
                  </a:lnTo>
                  <a:lnTo>
                    <a:pt x="662" y="7202"/>
                  </a:lnTo>
                  <a:lnTo>
                    <a:pt x="723" y="7286"/>
                  </a:lnTo>
                  <a:lnTo>
                    <a:pt x="784" y="7367"/>
                  </a:lnTo>
                  <a:lnTo>
                    <a:pt x="846" y="7444"/>
                  </a:lnTo>
                  <a:lnTo>
                    <a:pt x="909" y="7517"/>
                  </a:lnTo>
                  <a:lnTo>
                    <a:pt x="971" y="7586"/>
                  </a:lnTo>
                  <a:lnTo>
                    <a:pt x="1033" y="7649"/>
                  </a:lnTo>
                  <a:lnTo>
                    <a:pt x="1094" y="7707"/>
                  </a:lnTo>
                  <a:lnTo>
                    <a:pt x="1156" y="7759"/>
                  </a:lnTo>
                  <a:lnTo>
                    <a:pt x="1215" y="7804"/>
                  </a:lnTo>
                  <a:lnTo>
                    <a:pt x="1274" y="7842"/>
                  </a:lnTo>
                  <a:lnTo>
                    <a:pt x="1331" y="7873"/>
                  </a:lnTo>
                  <a:lnTo>
                    <a:pt x="1387" y="7895"/>
                  </a:lnTo>
                  <a:lnTo>
                    <a:pt x="1441" y="7910"/>
                  </a:lnTo>
                  <a:lnTo>
                    <a:pt x="1492" y="7916"/>
                  </a:lnTo>
                  <a:lnTo>
                    <a:pt x="1533" y="7912"/>
                  </a:lnTo>
                  <a:lnTo>
                    <a:pt x="1577" y="7898"/>
                  </a:lnTo>
                  <a:lnTo>
                    <a:pt x="1625" y="7877"/>
                  </a:lnTo>
                  <a:lnTo>
                    <a:pt x="1676" y="7848"/>
                  </a:lnTo>
                  <a:lnTo>
                    <a:pt x="1729" y="7811"/>
                  </a:lnTo>
                  <a:lnTo>
                    <a:pt x="1784" y="7768"/>
                  </a:lnTo>
                  <a:lnTo>
                    <a:pt x="1841" y="7718"/>
                  </a:lnTo>
                  <a:lnTo>
                    <a:pt x="1900" y="7662"/>
                  </a:lnTo>
                  <a:lnTo>
                    <a:pt x="1961" y="7600"/>
                  </a:lnTo>
                  <a:lnTo>
                    <a:pt x="2021" y="7533"/>
                  </a:lnTo>
                  <a:lnTo>
                    <a:pt x="2084" y="7462"/>
                  </a:lnTo>
                  <a:lnTo>
                    <a:pt x="2145" y="7387"/>
                  </a:lnTo>
                  <a:lnTo>
                    <a:pt x="2208" y="7307"/>
                  </a:lnTo>
                  <a:lnTo>
                    <a:pt x="2271" y="7225"/>
                  </a:lnTo>
                  <a:lnTo>
                    <a:pt x="2332" y="7140"/>
                  </a:lnTo>
                  <a:lnTo>
                    <a:pt x="2393" y="7053"/>
                  </a:lnTo>
                  <a:lnTo>
                    <a:pt x="2451" y="6963"/>
                  </a:lnTo>
                  <a:lnTo>
                    <a:pt x="2510" y="6872"/>
                  </a:lnTo>
                  <a:lnTo>
                    <a:pt x="2565" y="6781"/>
                  </a:lnTo>
                  <a:lnTo>
                    <a:pt x="2619" y="6689"/>
                  </a:lnTo>
                  <a:lnTo>
                    <a:pt x="2671" y="6597"/>
                  </a:lnTo>
                  <a:lnTo>
                    <a:pt x="2719" y="6505"/>
                  </a:lnTo>
                  <a:lnTo>
                    <a:pt x="2764" y="6415"/>
                  </a:lnTo>
                  <a:lnTo>
                    <a:pt x="2806" y="6326"/>
                  </a:lnTo>
                  <a:lnTo>
                    <a:pt x="2844" y="6238"/>
                  </a:lnTo>
                  <a:lnTo>
                    <a:pt x="2878" y="6154"/>
                  </a:lnTo>
                  <a:lnTo>
                    <a:pt x="2907" y="6072"/>
                  </a:lnTo>
                  <a:lnTo>
                    <a:pt x="2932" y="5993"/>
                  </a:lnTo>
                  <a:lnTo>
                    <a:pt x="2952" y="5919"/>
                  </a:lnTo>
                  <a:lnTo>
                    <a:pt x="2966" y="5848"/>
                  </a:lnTo>
                  <a:lnTo>
                    <a:pt x="2975" y="5782"/>
                  </a:lnTo>
                  <a:lnTo>
                    <a:pt x="2977" y="5721"/>
                  </a:lnTo>
                  <a:lnTo>
                    <a:pt x="2977" y="5367"/>
                  </a:lnTo>
                  <a:lnTo>
                    <a:pt x="2976" y="5011"/>
                  </a:lnTo>
                  <a:lnTo>
                    <a:pt x="2974" y="4655"/>
                  </a:lnTo>
                  <a:lnTo>
                    <a:pt x="2973" y="4300"/>
                  </a:lnTo>
                  <a:lnTo>
                    <a:pt x="2972" y="3943"/>
                  </a:lnTo>
                  <a:lnTo>
                    <a:pt x="2971" y="3587"/>
                  </a:lnTo>
                  <a:lnTo>
                    <a:pt x="2971" y="3230"/>
                  </a:lnTo>
                  <a:lnTo>
                    <a:pt x="2971" y="2874"/>
                  </a:lnTo>
                  <a:lnTo>
                    <a:pt x="2926" y="2837"/>
                  </a:lnTo>
                  <a:lnTo>
                    <a:pt x="2881" y="2800"/>
                  </a:lnTo>
                  <a:lnTo>
                    <a:pt x="2836" y="2762"/>
                  </a:lnTo>
                  <a:lnTo>
                    <a:pt x="2791" y="2725"/>
                  </a:lnTo>
                  <a:lnTo>
                    <a:pt x="2745" y="2687"/>
                  </a:lnTo>
                  <a:lnTo>
                    <a:pt x="2700" y="2649"/>
                  </a:lnTo>
                  <a:lnTo>
                    <a:pt x="2655" y="2612"/>
                  </a:lnTo>
                  <a:lnTo>
                    <a:pt x="2610" y="2574"/>
                  </a:lnTo>
                  <a:lnTo>
                    <a:pt x="2655" y="2537"/>
                  </a:lnTo>
                  <a:lnTo>
                    <a:pt x="2700" y="2499"/>
                  </a:lnTo>
                  <a:lnTo>
                    <a:pt x="2745" y="2462"/>
                  </a:lnTo>
                  <a:lnTo>
                    <a:pt x="2791" y="2424"/>
                  </a:lnTo>
                  <a:lnTo>
                    <a:pt x="2836" y="2387"/>
                  </a:lnTo>
                  <a:lnTo>
                    <a:pt x="2881" y="2349"/>
                  </a:lnTo>
                  <a:lnTo>
                    <a:pt x="2926" y="2313"/>
                  </a:lnTo>
                  <a:lnTo>
                    <a:pt x="2971" y="2276"/>
                  </a:lnTo>
                  <a:lnTo>
                    <a:pt x="2971" y="1265"/>
                  </a:lnTo>
                  <a:lnTo>
                    <a:pt x="2971" y="884"/>
                  </a:lnTo>
                  <a:lnTo>
                    <a:pt x="2971" y="922"/>
                  </a:lnTo>
                  <a:lnTo>
                    <a:pt x="2972" y="1169"/>
                  </a:lnTo>
                  <a:lnTo>
                    <a:pt x="2972" y="1412"/>
                  </a:lnTo>
                  <a:lnTo>
                    <a:pt x="2973" y="1442"/>
                  </a:lnTo>
                  <a:lnTo>
                    <a:pt x="2973" y="1046"/>
                  </a:lnTo>
                  <a:lnTo>
                    <a:pt x="2974" y="13"/>
                  </a:lnTo>
                  <a:lnTo>
                    <a:pt x="2602" y="12"/>
                  </a:lnTo>
                  <a:lnTo>
                    <a:pt x="2231" y="10"/>
                  </a:lnTo>
                  <a:lnTo>
                    <a:pt x="1858" y="9"/>
                  </a:lnTo>
                  <a:lnTo>
                    <a:pt x="1487" y="7"/>
                  </a:lnTo>
                  <a:lnTo>
                    <a:pt x="1115" y="5"/>
                  </a:lnTo>
                  <a:lnTo>
                    <a:pt x="743" y="3"/>
                  </a:lnTo>
                  <a:lnTo>
                    <a:pt x="37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3919535" y="4727660"/>
              <a:ext cx="898524" cy="1757276"/>
            </a:xfrm>
            <a:custGeom>
              <a:avLst/>
              <a:gdLst>
                <a:gd name="T0" fmla="*/ 2147483647 w 2880"/>
                <a:gd name="T1" fmla="*/ 2147483647 h 7718"/>
                <a:gd name="T2" fmla="*/ 2147483647 w 2880"/>
                <a:gd name="T3" fmla="*/ 2147483647 h 7718"/>
                <a:gd name="T4" fmla="*/ 2147483647 w 2880"/>
                <a:gd name="T5" fmla="*/ 2147483647 h 7718"/>
                <a:gd name="T6" fmla="*/ 2147483647 w 2880"/>
                <a:gd name="T7" fmla="*/ 2147483647 h 7718"/>
                <a:gd name="T8" fmla="*/ 2147483647 w 2880"/>
                <a:gd name="T9" fmla="*/ 2147483647 h 7718"/>
                <a:gd name="T10" fmla="*/ 2147483647 w 2880"/>
                <a:gd name="T11" fmla="*/ 2147483647 h 7718"/>
                <a:gd name="T12" fmla="*/ 2147483647 w 2880"/>
                <a:gd name="T13" fmla="*/ 2147483647 h 7718"/>
                <a:gd name="T14" fmla="*/ 2147483647 w 2880"/>
                <a:gd name="T15" fmla="*/ 2147483647 h 7718"/>
                <a:gd name="T16" fmla="*/ 2147483647 w 2880"/>
                <a:gd name="T17" fmla="*/ 2147483647 h 7718"/>
                <a:gd name="T18" fmla="*/ 2147483647 w 2880"/>
                <a:gd name="T19" fmla="*/ 2147483647 h 7718"/>
                <a:gd name="T20" fmla="*/ 2147483647 w 2880"/>
                <a:gd name="T21" fmla="*/ 2147483647 h 7718"/>
                <a:gd name="T22" fmla="*/ 2147483647 w 2880"/>
                <a:gd name="T23" fmla="*/ 2147483647 h 7718"/>
                <a:gd name="T24" fmla="*/ 2147483647 w 2880"/>
                <a:gd name="T25" fmla="*/ 2147483647 h 7718"/>
                <a:gd name="T26" fmla="*/ 2147483647 w 2880"/>
                <a:gd name="T27" fmla="*/ 2147483647 h 7718"/>
                <a:gd name="T28" fmla="*/ 2147483647 w 2880"/>
                <a:gd name="T29" fmla="*/ 2147483647 h 7718"/>
                <a:gd name="T30" fmla="*/ 2147483647 w 2880"/>
                <a:gd name="T31" fmla="*/ 2147483647 h 7718"/>
                <a:gd name="T32" fmla="*/ 2147483647 w 2880"/>
                <a:gd name="T33" fmla="*/ 2147483647 h 7718"/>
                <a:gd name="T34" fmla="*/ 2147483647 w 2880"/>
                <a:gd name="T35" fmla="*/ 2147483647 h 7718"/>
                <a:gd name="T36" fmla="*/ 2147483647 w 2880"/>
                <a:gd name="T37" fmla="*/ 2147483647 h 7718"/>
                <a:gd name="T38" fmla="*/ 2147483647 w 2880"/>
                <a:gd name="T39" fmla="*/ 2147483647 h 7718"/>
                <a:gd name="T40" fmla="*/ 2147483647 w 2880"/>
                <a:gd name="T41" fmla="*/ 2147483647 h 7718"/>
                <a:gd name="T42" fmla="*/ 2147483647 w 2880"/>
                <a:gd name="T43" fmla="*/ 2147483647 h 7718"/>
                <a:gd name="T44" fmla="*/ 2147483647 w 2880"/>
                <a:gd name="T45" fmla="*/ 2147483647 h 7718"/>
                <a:gd name="T46" fmla="*/ 2147483647 w 2880"/>
                <a:gd name="T47" fmla="*/ 2147483647 h 7718"/>
                <a:gd name="T48" fmla="*/ 2147483647 w 2880"/>
                <a:gd name="T49" fmla="*/ 2147483647 h 7718"/>
                <a:gd name="T50" fmla="*/ 2147483647 w 2880"/>
                <a:gd name="T51" fmla="*/ 2147483647 h 7718"/>
                <a:gd name="T52" fmla="*/ 2147483647 w 2880"/>
                <a:gd name="T53" fmla="*/ 2147483647 h 7718"/>
                <a:gd name="T54" fmla="*/ 2147483647 w 2880"/>
                <a:gd name="T55" fmla="*/ 2147483647 h 7718"/>
                <a:gd name="T56" fmla="*/ 2147483647 w 2880"/>
                <a:gd name="T57" fmla="*/ 2147483647 h 7718"/>
                <a:gd name="T58" fmla="*/ 2147483647 w 2880"/>
                <a:gd name="T59" fmla="*/ 2147483647 h 7718"/>
                <a:gd name="T60" fmla="*/ 2147483647 w 2880"/>
                <a:gd name="T61" fmla="*/ 2147483647 h 7718"/>
                <a:gd name="T62" fmla="*/ 2147483647 w 2880"/>
                <a:gd name="T63" fmla="*/ 2147483647 h 7718"/>
                <a:gd name="T64" fmla="*/ 2147483647 w 2880"/>
                <a:gd name="T65" fmla="*/ 2147483647 h 7718"/>
                <a:gd name="T66" fmla="*/ 2147483647 w 2880"/>
                <a:gd name="T67" fmla="*/ 2147483647 h 7718"/>
                <a:gd name="T68" fmla="*/ 2147483647 w 2880"/>
                <a:gd name="T69" fmla="*/ 2147483647 h 7718"/>
                <a:gd name="T70" fmla="*/ 2147483647 w 2880"/>
                <a:gd name="T71" fmla="*/ 2147483647 h 7718"/>
                <a:gd name="T72" fmla="*/ 2147483647 w 2880"/>
                <a:gd name="T73" fmla="*/ 2147483647 h 7718"/>
                <a:gd name="T74" fmla="*/ 2147483647 w 2880"/>
                <a:gd name="T75" fmla="*/ 2147483647 h 7718"/>
                <a:gd name="T76" fmla="*/ 2147483647 w 2880"/>
                <a:gd name="T77" fmla="*/ 2147483647 h 7718"/>
                <a:gd name="T78" fmla="*/ 2147483647 w 2880"/>
                <a:gd name="T79" fmla="*/ 2147483647 h 7718"/>
                <a:gd name="T80" fmla="*/ 2147483647 w 2880"/>
                <a:gd name="T81" fmla="*/ 2147483647 h 7718"/>
                <a:gd name="T82" fmla="*/ 2147483647 w 2880"/>
                <a:gd name="T83" fmla="*/ 2147483647 h 7718"/>
                <a:gd name="T84" fmla="*/ 2147483647 w 2880"/>
                <a:gd name="T85" fmla="*/ 2147483647 h 7718"/>
                <a:gd name="T86" fmla="*/ 2147483647 w 2880"/>
                <a:gd name="T87" fmla="*/ 2147483647 h 7718"/>
                <a:gd name="T88" fmla="*/ 2147483647 w 2880"/>
                <a:gd name="T89" fmla="*/ 2147483647 h 7718"/>
                <a:gd name="T90" fmla="*/ 2147483647 w 2880"/>
                <a:gd name="T91" fmla="*/ 2147483647 h 7718"/>
                <a:gd name="T92" fmla="*/ 2147483647 w 2880"/>
                <a:gd name="T93" fmla="*/ 2147483647 h 7718"/>
                <a:gd name="T94" fmla="*/ 2147483647 w 2880"/>
                <a:gd name="T95" fmla="*/ 2147483647 h 7718"/>
                <a:gd name="T96" fmla="*/ 2147483647 w 2880"/>
                <a:gd name="T97" fmla="*/ 2147483647 h 7718"/>
                <a:gd name="T98" fmla="*/ 2147483647 w 2880"/>
                <a:gd name="T99" fmla="*/ 2147483647 h 7718"/>
                <a:gd name="T100" fmla="*/ 2147483647 w 2880"/>
                <a:gd name="T101" fmla="*/ 2147483647 h 7718"/>
                <a:gd name="T102" fmla="*/ 2147483647 w 2880"/>
                <a:gd name="T103" fmla="*/ 2147483647 h 7718"/>
                <a:gd name="T104" fmla="*/ 2147483647 w 2880"/>
                <a:gd name="T105" fmla="*/ 2147483647 h 7718"/>
                <a:gd name="T106" fmla="*/ 2147483647 w 2880"/>
                <a:gd name="T107" fmla="*/ 2147483647 h 7718"/>
                <a:gd name="T108" fmla="*/ 2147483647 w 2880"/>
                <a:gd name="T109" fmla="*/ 2147483647 h 7718"/>
                <a:gd name="T110" fmla="*/ 2147483647 w 2880"/>
                <a:gd name="T111" fmla="*/ 2147483647 h 77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80"/>
                <a:gd name="T169" fmla="*/ 0 h 7718"/>
                <a:gd name="T170" fmla="*/ 2880 w 2880"/>
                <a:gd name="T171" fmla="*/ 7718 h 77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80" h="7718">
                  <a:moveTo>
                    <a:pt x="0" y="0"/>
                  </a:moveTo>
                  <a:lnTo>
                    <a:pt x="1" y="690"/>
                  </a:lnTo>
                  <a:lnTo>
                    <a:pt x="1" y="1380"/>
                  </a:lnTo>
                  <a:lnTo>
                    <a:pt x="1" y="2071"/>
                  </a:lnTo>
                  <a:lnTo>
                    <a:pt x="1" y="2761"/>
                  </a:lnTo>
                  <a:lnTo>
                    <a:pt x="1" y="3452"/>
                  </a:lnTo>
                  <a:lnTo>
                    <a:pt x="1" y="4142"/>
                  </a:lnTo>
                  <a:lnTo>
                    <a:pt x="1" y="4832"/>
                  </a:lnTo>
                  <a:lnTo>
                    <a:pt x="1" y="5523"/>
                  </a:lnTo>
                  <a:lnTo>
                    <a:pt x="4" y="5583"/>
                  </a:lnTo>
                  <a:lnTo>
                    <a:pt x="12" y="5649"/>
                  </a:lnTo>
                  <a:lnTo>
                    <a:pt x="24" y="5718"/>
                  </a:lnTo>
                  <a:lnTo>
                    <a:pt x="42" y="5792"/>
                  </a:lnTo>
                  <a:lnTo>
                    <a:pt x="64" y="5870"/>
                  </a:lnTo>
                  <a:lnTo>
                    <a:pt x="90" y="5951"/>
                  </a:lnTo>
                  <a:lnTo>
                    <a:pt x="121" y="6034"/>
                  </a:lnTo>
                  <a:lnTo>
                    <a:pt x="155" y="6121"/>
                  </a:lnTo>
                  <a:lnTo>
                    <a:pt x="192" y="6209"/>
                  </a:lnTo>
                  <a:lnTo>
                    <a:pt x="233" y="6299"/>
                  </a:lnTo>
                  <a:lnTo>
                    <a:pt x="276" y="6390"/>
                  </a:lnTo>
                  <a:lnTo>
                    <a:pt x="322" y="6481"/>
                  </a:lnTo>
                  <a:lnTo>
                    <a:pt x="371" y="6572"/>
                  </a:lnTo>
                  <a:lnTo>
                    <a:pt x="421" y="6663"/>
                  </a:lnTo>
                  <a:lnTo>
                    <a:pt x="475" y="6753"/>
                  </a:lnTo>
                  <a:lnTo>
                    <a:pt x="529" y="6842"/>
                  </a:lnTo>
                  <a:lnTo>
                    <a:pt x="585" y="6929"/>
                  </a:lnTo>
                  <a:lnTo>
                    <a:pt x="643" y="7014"/>
                  </a:lnTo>
                  <a:lnTo>
                    <a:pt x="702" y="7096"/>
                  </a:lnTo>
                  <a:lnTo>
                    <a:pt x="761" y="7176"/>
                  </a:lnTo>
                  <a:lnTo>
                    <a:pt x="821" y="7251"/>
                  </a:lnTo>
                  <a:lnTo>
                    <a:pt x="882" y="7323"/>
                  </a:lnTo>
                  <a:lnTo>
                    <a:pt x="941" y="7391"/>
                  </a:lnTo>
                  <a:lnTo>
                    <a:pt x="1002" y="7452"/>
                  </a:lnTo>
                  <a:lnTo>
                    <a:pt x="1061" y="7510"/>
                  </a:lnTo>
                  <a:lnTo>
                    <a:pt x="1121" y="7561"/>
                  </a:lnTo>
                  <a:lnTo>
                    <a:pt x="1178" y="7605"/>
                  </a:lnTo>
                  <a:lnTo>
                    <a:pt x="1236" y="7643"/>
                  </a:lnTo>
                  <a:lnTo>
                    <a:pt x="1291" y="7674"/>
                  </a:lnTo>
                  <a:lnTo>
                    <a:pt x="1345" y="7696"/>
                  </a:lnTo>
                  <a:lnTo>
                    <a:pt x="1397" y="7712"/>
                  </a:lnTo>
                  <a:lnTo>
                    <a:pt x="1447" y="7718"/>
                  </a:lnTo>
                  <a:lnTo>
                    <a:pt x="1486" y="7714"/>
                  </a:lnTo>
                  <a:lnTo>
                    <a:pt x="1529" y="7702"/>
                  </a:lnTo>
                  <a:lnTo>
                    <a:pt x="1575" y="7682"/>
                  </a:lnTo>
                  <a:lnTo>
                    <a:pt x="1624" y="7654"/>
                  </a:lnTo>
                  <a:lnTo>
                    <a:pt x="1676" y="7619"/>
                  </a:lnTo>
                  <a:lnTo>
                    <a:pt x="1729" y="7577"/>
                  </a:lnTo>
                  <a:lnTo>
                    <a:pt x="1784" y="7530"/>
                  </a:lnTo>
                  <a:lnTo>
                    <a:pt x="1842" y="7476"/>
                  </a:lnTo>
                  <a:lnTo>
                    <a:pt x="1900" y="7417"/>
                  </a:lnTo>
                  <a:lnTo>
                    <a:pt x="1959" y="7354"/>
                  </a:lnTo>
                  <a:lnTo>
                    <a:pt x="2019" y="7285"/>
                  </a:lnTo>
                  <a:lnTo>
                    <a:pt x="2079" y="7212"/>
                  </a:lnTo>
                  <a:lnTo>
                    <a:pt x="2139" y="7136"/>
                  </a:lnTo>
                  <a:lnTo>
                    <a:pt x="2199" y="7057"/>
                  </a:lnTo>
                  <a:lnTo>
                    <a:pt x="2258" y="6975"/>
                  </a:lnTo>
                  <a:lnTo>
                    <a:pt x="2316" y="6891"/>
                  </a:lnTo>
                  <a:lnTo>
                    <a:pt x="2374" y="6806"/>
                  </a:lnTo>
                  <a:lnTo>
                    <a:pt x="2429" y="6719"/>
                  </a:lnTo>
                  <a:lnTo>
                    <a:pt x="2484" y="6631"/>
                  </a:lnTo>
                  <a:lnTo>
                    <a:pt x="2535" y="6543"/>
                  </a:lnTo>
                  <a:lnTo>
                    <a:pt x="2585" y="6453"/>
                  </a:lnTo>
                  <a:lnTo>
                    <a:pt x="2631" y="6366"/>
                  </a:lnTo>
                  <a:lnTo>
                    <a:pt x="2675" y="6279"/>
                  </a:lnTo>
                  <a:lnTo>
                    <a:pt x="2715" y="6193"/>
                  </a:lnTo>
                  <a:lnTo>
                    <a:pt x="2751" y="6109"/>
                  </a:lnTo>
                  <a:lnTo>
                    <a:pt x="2784" y="6027"/>
                  </a:lnTo>
                  <a:lnTo>
                    <a:pt x="2813" y="5948"/>
                  </a:lnTo>
                  <a:lnTo>
                    <a:pt x="2836" y="5872"/>
                  </a:lnTo>
                  <a:lnTo>
                    <a:pt x="2855" y="5800"/>
                  </a:lnTo>
                  <a:lnTo>
                    <a:pt x="2869" y="5732"/>
                  </a:lnTo>
                  <a:lnTo>
                    <a:pt x="2877" y="5668"/>
                  </a:lnTo>
                  <a:lnTo>
                    <a:pt x="2880" y="5610"/>
                  </a:lnTo>
                  <a:lnTo>
                    <a:pt x="2877" y="5266"/>
                  </a:lnTo>
                  <a:lnTo>
                    <a:pt x="2875" y="4921"/>
                  </a:lnTo>
                  <a:lnTo>
                    <a:pt x="2872" y="4575"/>
                  </a:lnTo>
                  <a:lnTo>
                    <a:pt x="2869" y="4227"/>
                  </a:lnTo>
                  <a:lnTo>
                    <a:pt x="2867" y="3881"/>
                  </a:lnTo>
                  <a:lnTo>
                    <a:pt x="2865" y="3533"/>
                  </a:lnTo>
                  <a:lnTo>
                    <a:pt x="2863" y="3187"/>
                  </a:lnTo>
                  <a:lnTo>
                    <a:pt x="2863" y="2840"/>
                  </a:lnTo>
                  <a:lnTo>
                    <a:pt x="2820" y="2801"/>
                  </a:lnTo>
                  <a:lnTo>
                    <a:pt x="2776" y="2763"/>
                  </a:lnTo>
                  <a:lnTo>
                    <a:pt x="2732" y="2724"/>
                  </a:lnTo>
                  <a:lnTo>
                    <a:pt x="2689" y="2686"/>
                  </a:lnTo>
                  <a:lnTo>
                    <a:pt x="2645" y="2647"/>
                  </a:lnTo>
                  <a:lnTo>
                    <a:pt x="2602" y="2610"/>
                  </a:lnTo>
                  <a:lnTo>
                    <a:pt x="2558" y="2571"/>
                  </a:lnTo>
                  <a:lnTo>
                    <a:pt x="2514" y="2533"/>
                  </a:lnTo>
                  <a:lnTo>
                    <a:pt x="2558" y="2495"/>
                  </a:lnTo>
                  <a:lnTo>
                    <a:pt x="2601" y="2457"/>
                  </a:lnTo>
                  <a:lnTo>
                    <a:pt x="2645" y="2419"/>
                  </a:lnTo>
                  <a:lnTo>
                    <a:pt x="2688" y="2380"/>
                  </a:lnTo>
                  <a:lnTo>
                    <a:pt x="2732" y="2342"/>
                  </a:lnTo>
                  <a:lnTo>
                    <a:pt x="2775" y="2304"/>
                  </a:lnTo>
                  <a:lnTo>
                    <a:pt x="2819" y="2266"/>
                  </a:lnTo>
                  <a:lnTo>
                    <a:pt x="2863" y="2228"/>
                  </a:lnTo>
                  <a:lnTo>
                    <a:pt x="2863" y="1249"/>
                  </a:lnTo>
                  <a:lnTo>
                    <a:pt x="2864" y="879"/>
                  </a:lnTo>
                  <a:lnTo>
                    <a:pt x="2864" y="915"/>
                  </a:lnTo>
                  <a:lnTo>
                    <a:pt x="2865" y="1152"/>
                  </a:lnTo>
                  <a:lnTo>
                    <a:pt x="2866" y="1385"/>
                  </a:lnTo>
                  <a:lnTo>
                    <a:pt x="2867" y="1412"/>
                  </a:lnTo>
                  <a:lnTo>
                    <a:pt x="2868" y="1026"/>
                  </a:lnTo>
                  <a:lnTo>
                    <a:pt x="2869" y="26"/>
                  </a:lnTo>
                  <a:lnTo>
                    <a:pt x="2509" y="23"/>
                  </a:lnTo>
                  <a:lnTo>
                    <a:pt x="2150" y="20"/>
                  </a:lnTo>
                  <a:lnTo>
                    <a:pt x="1791" y="16"/>
                  </a:lnTo>
                  <a:lnTo>
                    <a:pt x="1433" y="12"/>
                  </a:lnTo>
                  <a:lnTo>
                    <a:pt x="1075" y="9"/>
                  </a:lnTo>
                  <a:lnTo>
                    <a:pt x="717" y="6"/>
                  </a:lnTo>
                  <a:lnTo>
                    <a:pt x="35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9C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3930647" y="4727660"/>
              <a:ext cx="824409" cy="1731877"/>
            </a:xfrm>
            <a:custGeom>
              <a:avLst/>
              <a:gdLst>
                <a:gd name="T0" fmla="*/ 0 w 2782"/>
                <a:gd name="T1" fmla="*/ 2147483647 h 7519"/>
                <a:gd name="T2" fmla="*/ 2147483647 w 2782"/>
                <a:gd name="T3" fmla="*/ 2147483647 h 7519"/>
                <a:gd name="T4" fmla="*/ 2147483647 w 2782"/>
                <a:gd name="T5" fmla="*/ 2147483647 h 7519"/>
                <a:gd name="T6" fmla="*/ 2147483647 w 2782"/>
                <a:gd name="T7" fmla="*/ 2147483647 h 7519"/>
                <a:gd name="T8" fmla="*/ 2147483647 w 2782"/>
                <a:gd name="T9" fmla="*/ 2147483647 h 7519"/>
                <a:gd name="T10" fmla="*/ 2147483647 w 2782"/>
                <a:gd name="T11" fmla="*/ 2147483647 h 7519"/>
                <a:gd name="T12" fmla="*/ 2147483647 w 2782"/>
                <a:gd name="T13" fmla="*/ 2147483647 h 7519"/>
                <a:gd name="T14" fmla="*/ 2147483647 w 2782"/>
                <a:gd name="T15" fmla="*/ 2147483647 h 7519"/>
                <a:gd name="T16" fmla="*/ 2147483647 w 2782"/>
                <a:gd name="T17" fmla="*/ 2147483647 h 7519"/>
                <a:gd name="T18" fmla="*/ 2147483647 w 2782"/>
                <a:gd name="T19" fmla="*/ 2147483647 h 7519"/>
                <a:gd name="T20" fmla="*/ 2147483647 w 2782"/>
                <a:gd name="T21" fmla="*/ 2147483647 h 7519"/>
                <a:gd name="T22" fmla="*/ 2147483647 w 2782"/>
                <a:gd name="T23" fmla="*/ 2147483647 h 7519"/>
                <a:gd name="T24" fmla="*/ 2147483647 w 2782"/>
                <a:gd name="T25" fmla="*/ 2147483647 h 7519"/>
                <a:gd name="T26" fmla="*/ 2147483647 w 2782"/>
                <a:gd name="T27" fmla="*/ 2147483647 h 7519"/>
                <a:gd name="T28" fmla="*/ 2147483647 w 2782"/>
                <a:gd name="T29" fmla="*/ 2147483647 h 7519"/>
                <a:gd name="T30" fmla="*/ 2147483647 w 2782"/>
                <a:gd name="T31" fmla="*/ 2147483647 h 7519"/>
                <a:gd name="T32" fmla="*/ 2147483647 w 2782"/>
                <a:gd name="T33" fmla="*/ 2147483647 h 7519"/>
                <a:gd name="T34" fmla="*/ 2147483647 w 2782"/>
                <a:gd name="T35" fmla="*/ 2147483647 h 7519"/>
                <a:gd name="T36" fmla="*/ 2147483647 w 2782"/>
                <a:gd name="T37" fmla="*/ 2147483647 h 7519"/>
                <a:gd name="T38" fmla="*/ 2147483647 w 2782"/>
                <a:gd name="T39" fmla="*/ 2147483647 h 7519"/>
                <a:gd name="T40" fmla="*/ 2147483647 w 2782"/>
                <a:gd name="T41" fmla="*/ 2147483647 h 7519"/>
                <a:gd name="T42" fmla="*/ 2147483647 w 2782"/>
                <a:gd name="T43" fmla="*/ 2147483647 h 7519"/>
                <a:gd name="T44" fmla="*/ 2147483647 w 2782"/>
                <a:gd name="T45" fmla="*/ 2147483647 h 7519"/>
                <a:gd name="T46" fmla="*/ 2147483647 w 2782"/>
                <a:gd name="T47" fmla="*/ 2147483647 h 7519"/>
                <a:gd name="T48" fmla="*/ 2147483647 w 2782"/>
                <a:gd name="T49" fmla="*/ 2147483647 h 7519"/>
                <a:gd name="T50" fmla="*/ 2147483647 w 2782"/>
                <a:gd name="T51" fmla="*/ 2147483647 h 7519"/>
                <a:gd name="T52" fmla="*/ 2147483647 w 2782"/>
                <a:gd name="T53" fmla="*/ 2147483647 h 7519"/>
                <a:gd name="T54" fmla="*/ 2147483647 w 2782"/>
                <a:gd name="T55" fmla="*/ 2147483647 h 7519"/>
                <a:gd name="T56" fmla="*/ 2147483647 w 2782"/>
                <a:gd name="T57" fmla="*/ 2147483647 h 7519"/>
                <a:gd name="T58" fmla="*/ 2147483647 w 2782"/>
                <a:gd name="T59" fmla="*/ 2147483647 h 7519"/>
                <a:gd name="T60" fmla="*/ 2147483647 w 2782"/>
                <a:gd name="T61" fmla="*/ 2147483647 h 7519"/>
                <a:gd name="T62" fmla="*/ 2147483647 w 2782"/>
                <a:gd name="T63" fmla="*/ 2147483647 h 7519"/>
                <a:gd name="T64" fmla="*/ 2147483647 w 2782"/>
                <a:gd name="T65" fmla="*/ 2147483647 h 7519"/>
                <a:gd name="T66" fmla="*/ 2147483647 w 2782"/>
                <a:gd name="T67" fmla="*/ 2147483647 h 7519"/>
                <a:gd name="T68" fmla="*/ 2147483647 w 2782"/>
                <a:gd name="T69" fmla="*/ 2147483647 h 7519"/>
                <a:gd name="T70" fmla="*/ 2147483647 w 2782"/>
                <a:gd name="T71" fmla="*/ 2147483647 h 7519"/>
                <a:gd name="T72" fmla="*/ 2147483647 w 2782"/>
                <a:gd name="T73" fmla="*/ 2147483647 h 7519"/>
                <a:gd name="T74" fmla="*/ 2147483647 w 2782"/>
                <a:gd name="T75" fmla="*/ 2147483647 h 7519"/>
                <a:gd name="T76" fmla="*/ 2147483647 w 2782"/>
                <a:gd name="T77" fmla="*/ 2147483647 h 7519"/>
                <a:gd name="T78" fmla="*/ 2147483647 w 2782"/>
                <a:gd name="T79" fmla="*/ 2147483647 h 7519"/>
                <a:gd name="T80" fmla="*/ 2147483647 w 2782"/>
                <a:gd name="T81" fmla="*/ 2147483647 h 7519"/>
                <a:gd name="T82" fmla="*/ 2147483647 w 2782"/>
                <a:gd name="T83" fmla="*/ 2147483647 h 7519"/>
                <a:gd name="T84" fmla="*/ 2147483647 w 2782"/>
                <a:gd name="T85" fmla="*/ 2147483647 h 7519"/>
                <a:gd name="T86" fmla="*/ 2147483647 w 2782"/>
                <a:gd name="T87" fmla="*/ 2147483647 h 7519"/>
                <a:gd name="T88" fmla="*/ 2147483647 w 2782"/>
                <a:gd name="T89" fmla="*/ 2147483647 h 7519"/>
                <a:gd name="T90" fmla="*/ 2147483647 w 2782"/>
                <a:gd name="T91" fmla="*/ 2147483647 h 7519"/>
                <a:gd name="T92" fmla="*/ 2147483647 w 2782"/>
                <a:gd name="T93" fmla="*/ 2147483647 h 7519"/>
                <a:gd name="T94" fmla="*/ 2147483647 w 2782"/>
                <a:gd name="T95" fmla="*/ 2147483647 h 7519"/>
                <a:gd name="T96" fmla="*/ 2147483647 w 2782"/>
                <a:gd name="T97" fmla="*/ 2147483647 h 7519"/>
                <a:gd name="T98" fmla="*/ 2147483647 w 2782"/>
                <a:gd name="T99" fmla="*/ 2147483647 h 7519"/>
                <a:gd name="T100" fmla="*/ 2147483647 w 2782"/>
                <a:gd name="T101" fmla="*/ 2147483647 h 7519"/>
                <a:gd name="T102" fmla="*/ 2147483647 w 2782"/>
                <a:gd name="T103" fmla="*/ 2147483647 h 7519"/>
                <a:gd name="T104" fmla="*/ 2147483647 w 2782"/>
                <a:gd name="T105" fmla="*/ 2147483647 h 7519"/>
                <a:gd name="T106" fmla="*/ 2147483647 w 2782"/>
                <a:gd name="T107" fmla="*/ 2147483647 h 7519"/>
                <a:gd name="T108" fmla="*/ 2147483647 w 2782"/>
                <a:gd name="T109" fmla="*/ 2147483647 h 7519"/>
                <a:gd name="T110" fmla="*/ 2147483647 w 2782"/>
                <a:gd name="T111" fmla="*/ 2147483647 h 7519"/>
                <a:gd name="T112" fmla="*/ 2147483647 w 2782"/>
                <a:gd name="T113" fmla="*/ 2147483647 h 7519"/>
                <a:gd name="T114" fmla="*/ 2147483647 w 2782"/>
                <a:gd name="T115" fmla="*/ 2147483647 h 75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82"/>
                <a:gd name="T175" fmla="*/ 0 h 7519"/>
                <a:gd name="T176" fmla="*/ 2782 w 2782"/>
                <a:gd name="T177" fmla="*/ 7519 h 75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82" h="7519">
                  <a:moveTo>
                    <a:pt x="0" y="0"/>
                  </a:moveTo>
                  <a:lnTo>
                    <a:pt x="0" y="670"/>
                  </a:lnTo>
                  <a:lnTo>
                    <a:pt x="0" y="1342"/>
                  </a:lnTo>
                  <a:lnTo>
                    <a:pt x="1" y="2013"/>
                  </a:lnTo>
                  <a:lnTo>
                    <a:pt x="1" y="2684"/>
                  </a:lnTo>
                  <a:lnTo>
                    <a:pt x="1" y="3356"/>
                  </a:lnTo>
                  <a:lnTo>
                    <a:pt x="2" y="4026"/>
                  </a:lnTo>
                  <a:lnTo>
                    <a:pt x="2" y="4698"/>
                  </a:lnTo>
                  <a:lnTo>
                    <a:pt x="2" y="5368"/>
                  </a:lnTo>
                  <a:lnTo>
                    <a:pt x="5" y="5428"/>
                  </a:lnTo>
                  <a:lnTo>
                    <a:pt x="13" y="5491"/>
                  </a:lnTo>
                  <a:lnTo>
                    <a:pt x="25" y="5559"/>
                  </a:lnTo>
                  <a:lnTo>
                    <a:pt x="42" y="5632"/>
                  </a:lnTo>
                  <a:lnTo>
                    <a:pt x="63" y="5708"/>
                  </a:lnTo>
                  <a:lnTo>
                    <a:pt x="89" y="5788"/>
                  </a:lnTo>
                  <a:lnTo>
                    <a:pt x="117" y="5870"/>
                  </a:lnTo>
                  <a:lnTo>
                    <a:pt x="150" y="5954"/>
                  </a:lnTo>
                  <a:lnTo>
                    <a:pt x="187" y="6040"/>
                  </a:lnTo>
                  <a:lnTo>
                    <a:pt x="226" y="6127"/>
                  </a:lnTo>
                  <a:lnTo>
                    <a:pt x="268" y="6216"/>
                  </a:lnTo>
                  <a:lnTo>
                    <a:pt x="313" y="6306"/>
                  </a:lnTo>
                  <a:lnTo>
                    <a:pt x="361" y="6395"/>
                  </a:lnTo>
                  <a:lnTo>
                    <a:pt x="410" y="6483"/>
                  </a:lnTo>
                  <a:lnTo>
                    <a:pt x="461" y="6571"/>
                  </a:lnTo>
                  <a:lnTo>
                    <a:pt x="513" y="6658"/>
                  </a:lnTo>
                  <a:lnTo>
                    <a:pt x="568" y="6743"/>
                  </a:lnTo>
                  <a:lnTo>
                    <a:pt x="624" y="6826"/>
                  </a:lnTo>
                  <a:lnTo>
                    <a:pt x="680" y="6907"/>
                  </a:lnTo>
                  <a:lnTo>
                    <a:pt x="738" y="6984"/>
                  </a:lnTo>
                  <a:lnTo>
                    <a:pt x="796" y="7059"/>
                  </a:lnTo>
                  <a:lnTo>
                    <a:pt x="854" y="7129"/>
                  </a:lnTo>
                  <a:lnTo>
                    <a:pt x="912" y="7194"/>
                  </a:lnTo>
                  <a:lnTo>
                    <a:pt x="971" y="7256"/>
                  </a:lnTo>
                  <a:lnTo>
                    <a:pt x="1028" y="7311"/>
                  </a:lnTo>
                  <a:lnTo>
                    <a:pt x="1086" y="7362"/>
                  </a:lnTo>
                  <a:lnTo>
                    <a:pt x="1142" y="7406"/>
                  </a:lnTo>
                  <a:lnTo>
                    <a:pt x="1196" y="7444"/>
                  </a:lnTo>
                  <a:lnTo>
                    <a:pt x="1251" y="7474"/>
                  </a:lnTo>
                  <a:lnTo>
                    <a:pt x="1303" y="7497"/>
                  </a:lnTo>
                  <a:lnTo>
                    <a:pt x="1353" y="7512"/>
                  </a:lnTo>
                  <a:lnTo>
                    <a:pt x="1401" y="7519"/>
                  </a:lnTo>
                  <a:lnTo>
                    <a:pt x="1439" y="7516"/>
                  </a:lnTo>
                  <a:lnTo>
                    <a:pt x="1481" y="7505"/>
                  </a:lnTo>
                  <a:lnTo>
                    <a:pt x="1526" y="7487"/>
                  </a:lnTo>
                  <a:lnTo>
                    <a:pt x="1573" y="7460"/>
                  </a:lnTo>
                  <a:lnTo>
                    <a:pt x="1623" y="7427"/>
                  </a:lnTo>
                  <a:lnTo>
                    <a:pt x="1674" y="7387"/>
                  </a:lnTo>
                  <a:lnTo>
                    <a:pt x="1728" y="7342"/>
                  </a:lnTo>
                  <a:lnTo>
                    <a:pt x="1783" y="7291"/>
                  </a:lnTo>
                  <a:lnTo>
                    <a:pt x="1839" y="7234"/>
                  </a:lnTo>
                  <a:lnTo>
                    <a:pt x="1896" y="7173"/>
                  </a:lnTo>
                  <a:lnTo>
                    <a:pt x="1954" y="7107"/>
                  </a:lnTo>
                  <a:lnTo>
                    <a:pt x="2012" y="7039"/>
                  </a:lnTo>
                  <a:lnTo>
                    <a:pt x="2070" y="6966"/>
                  </a:lnTo>
                  <a:lnTo>
                    <a:pt x="2128" y="6890"/>
                  </a:lnTo>
                  <a:lnTo>
                    <a:pt x="2185" y="6811"/>
                  </a:lnTo>
                  <a:lnTo>
                    <a:pt x="2241" y="6731"/>
                  </a:lnTo>
                  <a:lnTo>
                    <a:pt x="2297" y="6649"/>
                  </a:lnTo>
                  <a:lnTo>
                    <a:pt x="2350" y="6565"/>
                  </a:lnTo>
                  <a:lnTo>
                    <a:pt x="2402" y="6481"/>
                  </a:lnTo>
                  <a:lnTo>
                    <a:pt x="2452" y="6396"/>
                  </a:lnTo>
                  <a:lnTo>
                    <a:pt x="2500" y="6311"/>
                  </a:lnTo>
                  <a:lnTo>
                    <a:pt x="2544" y="6227"/>
                  </a:lnTo>
                  <a:lnTo>
                    <a:pt x="2586" y="6142"/>
                  </a:lnTo>
                  <a:lnTo>
                    <a:pt x="2625" y="6060"/>
                  </a:lnTo>
                  <a:lnTo>
                    <a:pt x="2660" y="5979"/>
                  </a:lnTo>
                  <a:lnTo>
                    <a:pt x="2692" y="5901"/>
                  </a:lnTo>
                  <a:lnTo>
                    <a:pt x="2718" y="5825"/>
                  </a:lnTo>
                  <a:lnTo>
                    <a:pt x="2741" y="5752"/>
                  </a:lnTo>
                  <a:lnTo>
                    <a:pt x="2759" y="5682"/>
                  </a:lnTo>
                  <a:lnTo>
                    <a:pt x="2772" y="5617"/>
                  </a:lnTo>
                  <a:lnTo>
                    <a:pt x="2780" y="5555"/>
                  </a:lnTo>
                  <a:lnTo>
                    <a:pt x="2782" y="5498"/>
                  </a:lnTo>
                  <a:lnTo>
                    <a:pt x="2778" y="5165"/>
                  </a:lnTo>
                  <a:lnTo>
                    <a:pt x="2775" y="4831"/>
                  </a:lnTo>
                  <a:lnTo>
                    <a:pt x="2770" y="4494"/>
                  </a:lnTo>
                  <a:lnTo>
                    <a:pt x="2765" y="4156"/>
                  </a:lnTo>
                  <a:lnTo>
                    <a:pt x="2761" y="3818"/>
                  </a:lnTo>
                  <a:lnTo>
                    <a:pt x="2758" y="3480"/>
                  </a:lnTo>
                  <a:lnTo>
                    <a:pt x="2756" y="3142"/>
                  </a:lnTo>
                  <a:lnTo>
                    <a:pt x="2755" y="2806"/>
                  </a:lnTo>
                  <a:lnTo>
                    <a:pt x="2713" y="2766"/>
                  </a:lnTo>
                  <a:lnTo>
                    <a:pt x="2671" y="2726"/>
                  </a:lnTo>
                  <a:lnTo>
                    <a:pt x="2629" y="2687"/>
                  </a:lnTo>
                  <a:lnTo>
                    <a:pt x="2587" y="2648"/>
                  </a:lnTo>
                  <a:lnTo>
                    <a:pt x="2544" y="2608"/>
                  </a:lnTo>
                  <a:lnTo>
                    <a:pt x="2502" y="2569"/>
                  </a:lnTo>
                  <a:lnTo>
                    <a:pt x="2460" y="2530"/>
                  </a:lnTo>
                  <a:lnTo>
                    <a:pt x="2418" y="2491"/>
                  </a:lnTo>
                  <a:lnTo>
                    <a:pt x="2460" y="2452"/>
                  </a:lnTo>
                  <a:lnTo>
                    <a:pt x="2502" y="2413"/>
                  </a:lnTo>
                  <a:lnTo>
                    <a:pt x="2544" y="2374"/>
                  </a:lnTo>
                  <a:lnTo>
                    <a:pt x="2586" y="2337"/>
                  </a:lnTo>
                  <a:lnTo>
                    <a:pt x="2628" y="2298"/>
                  </a:lnTo>
                  <a:lnTo>
                    <a:pt x="2670" y="2259"/>
                  </a:lnTo>
                  <a:lnTo>
                    <a:pt x="2712" y="2221"/>
                  </a:lnTo>
                  <a:lnTo>
                    <a:pt x="2755" y="2182"/>
                  </a:lnTo>
                  <a:lnTo>
                    <a:pt x="2755" y="1233"/>
                  </a:lnTo>
                  <a:lnTo>
                    <a:pt x="2756" y="873"/>
                  </a:lnTo>
                  <a:lnTo>
                    <a:pt x="2757" y="906"/>
                  </a:lnTo>
                  <a:lnTo>
                    <a:pt x="2758" y="1134"/>
                  </a:lnTo>
                  <a:lnTo>
                    <a:pt x="2758" y="1258"/>
                  </a:lnTo>
                  <a:lnTo>
                    <a:pt x="2759" y="1357"/>
                  </a:lnTo>
                  <a:lnTo>
                    <a:pt x="2759" y="1390"/>
                  </a:lnTo>
                  <a:lnTo>
                    <a:pt x="2760" y="1408"/>
                  </a:lnTo>
                  <a:lnTo>
                    <a:pt x="2760" y="1406"/>
                  </a:lnTo>
                  <a:lnTo>
                    <a:pt x="2760" y="1382"/>
                  </a:lnTo>
                  <a:lnTo>
                    <a:pt x="2762" y="1008"/>
                  </a:lnTo>
                  <a:lnTo>
                    <a:pt x="2764" y="38"/>
                  </a:lnTo>
                  <a:lnTo>
                    <a:pt x="2418" y="34"/>
                  </a:lnTo>
                  <a:lnTo>
                    <a:pt x="2071" y="29"/>
                  </a:lnTo>
                  <a:lnTo>
                    <a:pt x="1726" y="23"/>
                  </a:lnTo>
                  <a:lnTo>
                    <a:pt x="1380" y="19"/>
                  </a:lnTo>
                  <a:lnTo>
                    <a:pt x="1034" y="14"/>
                  </a:lnTo>
                  <a:lnTo>
                    <a:pt x="689" y="9"/>
                  </a:lnTo>
                  <a:lnTo>
                    <a:pt x="34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9C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3940173" y="4727660"/>
              <a:ext cx="838200" cy="1708065"/>
            </a:xfrm>
            <a:custGeom>
              <a:avLst/>
              <a:gdLst>
                <a:gd name="T0" fmla="*/ 2147483647 w 2685"/>
                <a:gd name="T1" fmla="*/ 2147483647 h 7321"/>
                <a:gd name="T2" fmla="*/ 2147483647 w 2685"/>
                <a:gd name="T3" fmla="*/ 2147483647 h 7321"/>
                <a:gd name="T4" fmla="*/ 2147483647 w 2685"/>
                <a:gd name="T5" fmla="*/ 2147483647 h 7321"/>
                <a:gd name="T6" fmla="*/ 2147483647 w 2685"/>
                <a:gd name="T7" fmla="*/ 2147483647 h 7321"/>
                <a:gd name="T8" fmla="*/ 2147483647 w 2685"/>
                <a:gd name="T9" fmla="*/ 2147483647 h 7321"/>
                <a:gd name="T10" fmla="*/ 2147483647 w 2685"/>
                <a:gd name="T11" fmla="*/ 2147483647 h 7321"/>
                <a:gd name="T12" fmla="*/ 2147483647 w 2685"/>
                <a:gd name="T13" fmla="*/ 2147483647 h 7321"/>
                <a:gd name="T14" fmla="*/ 2147483647 w 2685"/>
                <a:gd name="T15" fmla="*/ 2147483647 h 7321"/>
                <a:gd name="T16" fmla="*/ 2147483647 w 2685"/>
                <a:gd name="T17" fmla="*/ 2147483647 h 7321"/>
                <a:gd name="T18" fmla="*/ 2147483647 w 2685"/>
                <a:gd name="T19" fmla="*/ 2147483647 h 7321"/>
                <a:gd name="T20" fmla="*/ 2147483647 w 2685"/>
                <a:gd name="T21" fmla="*/ 2147483647 h 7321"/>
                <a:gd name="T22" fmla="*/ 2147483647 w 2685"/>
                <a:gd name="T23" fmla="*/ 2147483647 h 7321"/>
                <a:gd name="T24" fmla="*/ 2147483647 w 2685"/>
                <a:gd name="T25" fmla="*/ 2147483647 h 7321"/>
                <a:gd name="T26" fmla="*/ 2147483647 w 2685"/>
                <a:gd name="T27" fmla="*/ 2147483647 h 7321"/>
                <a:gd name="T28" fmla="*/ 2147483647 w 2685"/>
                <a:gd name="T29" fmla="*/ 2147483647 h 7321"/>
                <a:gd name="T30" fmla="*/ 2147483647 w 2685"/>
                <a:gd name="T31" fmla="*/ 2147483647 h 7321"/>
                <a:gd name="T32" fmla="*/ 2147483647 w 2685"/>
                <a:gd name="T33" fmla="*/ 2147483647 h 7321"/>
                <a:gd name="T34" fmla="*/ 2147483647 w 2685"/>
                <a:gd name="T35" fmla="*/ 2147483647 h 7321"/>
                <a:gd name="T36" fmla="*/ 2147483647 w 2685"/>
                <a:gd name="T37" fmla="*/ 2147483647 h 7321"/>
                <a:gd name="T38" fmla="*/ 2147483647 w 2685"/>
                <a:gd name="T39" fmla="*/ 2147483647 h 7321"/>
                <a:gd name="T40" fmla="*/ 2147483647 w 2685"/>
                <a:gd name="T41" fmla="*/ 2147483647 h 7321"/>
                <a:gd name="T42" fmla="*/ 2147483647 w 2685"/>
                <a:gd name="T43" fmla="*/ 2147483647 h 7321"/>
                <a:gd name="T44" fmla="*/ 2147483647 w 2685"/>
                <a:gd name="T45" fmla="*/ 2147483647 h 7321"/>
                <a:gd name="T46" fmla="*/ 2147483647 w 2685"/>
                <a:gd name="T47" fmla="*/ 2147483647 h 7321"/>
                <a:gd name="T48" fmla="*/ 2147483647 w 2685"/>
                <a:gd name="T49" fmla="*/ 2147483647 h 7321"/>
                <a:gd name="T50" fmla="*/ 2147483647 w 2685"/>
                <a:gd name="T51" fmla="*/ 2147483647 h 7321"/>
                <a:gd name="T52" fmla="*/ 2147483647 w 2685"/>
                <a:gd name="T53" fmla="*/ 2147483647 h 7321"/>
                <a:gd name="T54" fmla="*/ 2147483647 w 2685"/>
                <a:gd name="T55" fmla="*/ 2147483647 h 7321"/>
                <a:gd name="T56" fmla="*/ 2147483647 w 2685"/>
                <a:gd name="T57" fmla="*/ 2147483647 h 7321"/>
                <a:gd name="T58" fmla="*/ 2147483647 w 2685"/>
                <a:gd name="T59" fmla="*/ 2147483647 h 7321"/>
                <a:gd name="T60" fmla="*/ 2147483647 w 2685"/>
                <a:gd name="T61" fmla="*/ 2147483647 h 7321"/>
                <a:gd name="T62" fmla="*/ 2147483647 w 2685"/>
                <a:gd name="T63" fmla="*/ 2147483647 h 7321"/>
                <a:gd name="T64" fmla="*/ 2147483647 w 2685"/>
                <a:gd name="T65" fmla="*/ 2147483647 h 7321"/>
                <a:gd name="T66" fmla="*/ 2147483647 w 2685"/>
                <a:gd name="T67" fmla="*/ 2147483647 h 7321"/>
                <a:gd name="T68" fmla="*/ 2147483647 w 2685"/>
                <a:gd name="T69" fmla="*/ 2147483647 h 7321"/>
                <a:gd name="T70" fmla="*/ 2147483647 w 2685"/>
                <a:gd name="T71" fmla="*/ 2147483647 h 7321"/>
                <a:gd name="T72" fmla="*/ 2147483647 w 2685"/>
                <a:gd name="T73" fmla="*/ 2147483647 h 7321"/>
                <a:gd name="T74" fmla="*/ 2147483647 w 2685"/>
                <a:gd name="T75" fmla="*/ 2147483647 h 7321"/>
                <a:gd name="T76" fmla="*/ 2147483647 w 2685"/>
                <a:gd name="T77" fmla="*/ 2147483647 h 7321"/>
                <a:gd name="T78" fmla="*/ 2147483647 w 2685"/>
                <a:gd name="T79" fmla="*/ 2147483647 h 7321"/>
                <a:gd name="T80" fmla="*/ 2147483647 w 2685"/>
                <a:gd name="T81" fmla="*/ 2147483647 h 7321"/>
                <a:gd name="T82" fmla="*/ 2147483647 w 2685"/>
                <a:gd name="T83" fmla="*/ 2147483647 h 7321"/>
                <a:gd name="T84" fmla="*/ 2147483647 w 2685"/>
                <a:gd name="T85" fmla="*/ 2147483647 h 7321"/>
                <a:gd name="T86" fmla="*/ 2147483647 w 2685"/>
                <a:gd name="T87" fmla="*/ 2147483647 h 7321"/>
                <a:gd name="T88" fmla="*/ 2147483647 w 2685"/>
                <a:gd name="T89" fmla="*/ 2147483647 h 7321"/>
                <a:gd name="T90" fmla="*/ 2147483647 w 2685"/>
                <a:gd name="T91" fmla="*/ 2147483647 h 7321"/>
                <a:gd name="T92" fmla="*/ 2147483647 w 2685"/>
                <a:gd name="T93" fmla="*/ 2147483647 h 7321"/>
                <a:gd name="T94" fmla="*/ 2147483647 w 2685"/>
                <a:gd name="T95" fmla="*/ 2147483647 h 7321"/>
                <a:gd name="T96" fmla="*/ 2147483647 w 2685"/>
                <a:gd name="T97" fmla="*/ 2147483647 h 7321"/>
                <a:gd name="T98" fmla="*/ 2147483647 w 2685"/>
                <a:gd name="T99" fmla="*/ 2147483647 h 7321"/>
                <a:gd name="T100" fmla="*/ 2147483647 w 2685"/>
                <a:gd name="T101" fmla="*/ 2147483647 h 7321"/>
                <a:gd name="T102" fmla="*/ 2147483647 w 2685"/>
                <a:gd name="T103" fmla="*/ 2147483647 h 7321"/>
                <a:gd name="T104" fmla="*/ 2147483647 w 2685"/>
                <a:gd name="T105" fmla="*/ 2147483647 h 7321"/>
                <a:gd name="T106" fmla="*/ 2147483647 w 2685"/>
                <a:gd name="T107" fmla="*/ 2147483647 h 7321"/>
                <a:gd name="T108" fmla="*/ 2147483647 w 2685"/>
                <a:gd name="T109" fmla="*/ 2147483647 h 7321"/>
                <a:gd name="T110" fmla="*/ 2147483647 w 2685"/>
                <a:gd name="T111" fmla="*/ 2147483647 h 7321"/>
                <a:gd name="T112" fmla="*/ 2147483647 w 2685"/>
                <a:gd name="T113" fmla="*/ 2147483647 h 7321"/>
                <a:gd name="T114" fmla="*/ 2147483647 w 2685"/>
                <a:gd name="T115" fmla="*/ 2147483647 h 7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85"/>
                <a:gd name="T175" fmla="*/ 0 h 7321"/>
                <a:gd name="T176" fmla="*/ 2685 w 2685"/>
                <a:gd name="T177" fmla="*/ 7321 h 73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85" h="7321">
                  <a:moveTo>
                    <a:pt x="0" y="0"/>
                  </a:moveTo>
                  <a:lnTo>
                    <a:pt x="1" y="651"/>
                  </a:lnTo>
                  <a:lnTo>
                    <a:pt x="1" y="1303"/>
                  </a:lnTo>
                  <a:lnTo>
                    <a:pt x="2" y="1955"/>
                  </a:lnTo>
                  <a:lnTo>
                    <a:pt x="2" y="2607"/>
                  </a:lnTo>
                  <a:lnTo>
                    <a:pt x="3" y="3258"/>
                  </a:lnTo>
                  <a:lnTo>
                    <a:pt x="3" y="3910"/>
                  </a:lnTo>
                  <a:lnTo>
                    <a:pt x="4" y="4562"/>
                  </a:lnTo>
                  <a:lnTo>
                    <a:pt x="5" y="5214"/>
                  </a:lnTo>
                  <a:lnTo>
                    <a:pt x="7" y="5272"/>
                  </a:lnTo>
                  <a:lnTo>
                    <a:pt x="15" y="5334"/>
                  </a:lnTo>
                  <a:lnTo>
                    <a:pt x="27" y="5401"/>
                  </a:lnTo>
                  <a:lnTo>
                    <a:pt x="43" y="5472"/>
                  </a:lnTo>
                  <a:lnTo>
                    <a:pt x="65" y="5546"/>
                  </a:lnTo>
                  <a:lnTo>
                    <a:pt x="88" y="5624"/>
                  </a:lnTo>
                  <a:lnTo>
                    <a:pt x="117" y="5704"/>
                  </a:lnTo>
                  <a:lnTo>
                    <a:pt x="149" y="5786"/>
                  </a:lnTo>
                  <a:lnTo>
                    <a:pt x="184" y="5870"/>
                  </a:lnTo>
                  <a:lnTo>
                    <a:pt x="222" y="5957"/>
                  </a:lnTo>
                  <a:lnTo>
                    <a:pt x="263" y="6043"/>
                  </a:lnTo>
                  <a:lnTo>
                    <a:pt x="306" y="6130"/>
                  </a:lnTo>
                  <a:lnTo>
                    <a:pt x="351" y="6217"/>
                  </a:lnTo>
                  <a:lnTo>
                    <a:pt x="399" y="6304"/>
                  </a:lnTo>
                  <a:lnTo>
                    <a:pt x="448" y="6389"/>
                  </a:lnTo>
                  <a:lnTo>
                    <a:pt x="500" y="6474"/>
                  </a:lnTo>
                  <a:lnTo>
                    <a:pt x="553" y="6557"/>
                  </a:lnTo>
                  <a:lnTo>
                    <a:pt x="606" y="6639"/>
                  </a:lnTo>
                  <a:lnTo>
                    <a:pt x="661" y="6717"/>
                  </a:lnTo>
                  <a:lnTo>
                    <a:pt x="717" y="6793"/>
                  </a:lnTo>
                  <a:lnTo>
                    <a:pt x="773" y="6866"/>
                  </a:lnTo>
                  <a:lnTo>
                    <a:pt x="829" y="6935"/>
                  </a:lnTo>
                  <a:lnTo>
                    <a:pt x="885" y="6999"/>
                  </a:lnTo>
                  <a:lnTo>
                    <a:pt x="942" y="7059"/>
                  </a:lnTo>
                  <a:lnTo>
                    <a:pt x="997" y="7114"/>
                  </a:lnTo>
                  <a:lnTo>
                    <a:pt x="1053" y="7163"/>
                  </a:lnTo>
                  <a:lnTo>
                    <a:pt x="1107" y="7207"/>
                  </a:lnTo>
                  <a:lnTo>
                    <a:pt x="1160" y="7244"/>
                  </a:lnTo>
                  <a:lnTo>
                    <a:pt x="1213" y="7275"/>
                  </a:lnTo>
                  <a:lnTo>
                    <a:pt x="1263" y="7298"/>
                  </a:lnTo>
                  <a:lnTo>
                    <a:pt x="1311" y="7314"/>
                  </a:lnTo>
                  <a:lnTo>
                    <a:pt x="1358" y="7321"/>
                  </a:lnTo>
                  <a:lnTo>
                    <a:pt x="1395" y="7319"/>
                  </a:lnTo>
                  <a:lnTo>
                    <a:pt x="1435" y="7309"/>
                  </a:lnTo>
                  <a:lnTo>
                    <a:pt x="1478" y="7291"/>
                  </a:lnTo>
                  <a:lnTo>
                    <a:pt x="1523" y="7266"/>
                  </a:lnTo>
                  <a:lnTo>
                    <a:pt x="1571" y="7235"/>
                  </a:lnTo>
                  <a:lnTo>
                    <a:pt x="1622" y="7197"/>
                  </a:lnTo>
                  <a:lnTo>
                    <a:pt x="1673" y="7154"/>
                  </a:lnTo>
                  <a:lnTo>
                    <a:pt x="1726" y="7105"/>
                  </a:lnTo>
                  <a:lnTo>
                    <a:pt x="1781" y="7052"/>
                  </a:lnTo>
                  <a:lnTo>
                    <a:pt x="1835" y="6993"/>
                  </a:lnTo>
                  <a:lnTo>
                    <a:pt x="1891" y="6931"/>
                  </a:lnTo>
                  <a:lnTo>
                    <a:pt x="1947" y="6864"/>
                  </a:lnTo>
                  <a:lnTo>
                    <a:pt x="2003" y="6794"/>
                  </a:lnTo>
                  <a:lnTo>
                    <a:pt x="2059" y="6723"/>
                  </a:lnTo>
                  <a:lnTo>
                    <a:pt x="2114" y="6648"/>
                  </a:lnTo>
                  <a:lnTo>
                    <a:pt x="2168" y="6570"/>
                  </a:lnTo>
                  <a:lnTo>
                    <a:pt x="2222" y="6492"/>
                  </a:lnTo>
                  <a:lnTo>
                    <a:pt x="2273" y="6411"/>
                  </a:lnTo>
                  <a:lnTo>
                    <a:pt x="2323" y="6331"/>
                  </a:lnTo>
                  <a:lnTo>
                    <a:pt x="2370" y="6249"/>
                  </a:lnTo>
                  <a:lnTo>
                    <a:pt x="2417" y="6168"/>
                  </a:lnTo>
                  <a:lnTo>
                    <a:pt x="2460" y="6087"/>
                  </a:lnTo>
                  <a:lnTo>
                    <a:pt x="2500" y="6006"/>
                  </a:lnTo>
                  <a:lnTo>
                    <a:pt x="2537" y="5927"/>
                  </a:lnTo>
                  <a:lnTo>
                    <a:pt x="2570" y="5850"/>
                  </a:lnTo>
                  <a:lnTo>
                    <a:pt x="2600" y="5774"/>
                  </a:lnTo>
                  <a:lnTo>
                    <a:pt x="2626" y="5701"/>
                  </a:lnTo>
                  <a:lnTo>
                    <a:pt x="2647" y="5631"/>
                  </a:lnTo>
                  <a:lnTo>
                    <a:pt x="2665" y="5564"/>
                  </a:lnTo>
                  <a:lnTo>
                    <a:pt x="2677" y="5500"/>
                  </a:lnTo>
                  <a:lnTo>
                    <a:pt x="2684" y="5441"/>
                  </a:lnTo>
                  <a:lnTo>
                    <a:pt x="2685" y="5387"/>
                  </a:lnTo>
                  <a:lnTo>
                    <a:pt x="2681" y="5065"/>
                  </a:lnTo>
                  <a:lnTo>
                    <a:pt x="2676" y="4741"/>
                  </a:lnTo>
                  <a:lnTo>
                    <a:pt x="2670" y="4414"/>
                  </a:lnTo>
                  <a:lnTo>
                    <a:pt x="2664" y="4084"/>
                  </a:lnTo>
                  <a:lnTo>
                    <a:pt x="2658" y="3755"/>
                  </a:lnTo>
                  <a:lnTo>
                    <a:pt x="2653" y="3426"/>
                  </a:lnTo>
                  <a:lnTo>
                    <a:pt x="2650" y="3098"/>
                  </a:lnTo>
                  <a:lnTo>
                    <a:pt x="2649" y="2771"/>
                  </a:lnTo>
                  <a:lnTo>
                    <a:pt x="2609" y="2731"/>
                  </a:lnTo>
                  <a:lnTo>
                    <a:pt x="2568" y="2690"/>
                  </a:lnTo>
                  <a:lnTo>
                    <a:pt x="2527" y="2650"/>
                  </a:lnTo>
                  <a:lnTo>
                    <a:pt x="2486" y="2610"/>
                  </a:lnTo>
                  <a:lnTo>
                    <a:pt x="2445" y="2569"/>
                  </a:lnTo>
                  <a:lnTo>
                    <a:pt x="2405" y="2529"/>
                  </a:lnTo>
                  <a:lnTo>
                    <a:pt x="2364" y="2490"/>
                  </a:lnTo>
                  <a:lnTo>
                    <a:pt x="2323" y="2450"/>
                  </a:lnTo>
                  <a:lnTo>
                    <a:pt x="2363" y="2410"/>
                  </a:lnTo>
                  <a:lnTo>
                    <a:pt x="2404" y="2371"/>
                  </a:lnTo>
                  <a:lnTo>
                    <a:pt x="2444" y="2331"/>
                  </a:lnTo>
                  <a:lnTo>
                    <a:pt x="2485" y="2292"/>
                  </a:lnTo>
                  <a:lnTo>
                    <a:pt x="2526" y="2253"/>
                  </a:lnTo>
                  <a:lnTo>
                    <a:pt x="2567" y="2213"/>
                  </a:lnTo>
                  <a:lnTo>
                    <a:pt x="2608" y="2174"/>
                  </a:lnTo>
                  <a:lnTo>
                    <a:pt x="2649" y="2135"/>
                  </a:lnTo>
                  <a:lnTo>
                    <a:pt x="2650" y="1217"/>
                  </a:lnTo>
                  <a:lnTo>
                    <a:pt x="2651" y="868"/>
                  </a:lnTo>
                  <a:lnTo>
                    <a:pt x="2652" y="898"/>
                  </a:lnTo>
                  <a:lnTo>
                    <a:pt x="2653" y="1115"/>
                  </a:lnTo>
                  <a:lnTo>
                    <a:pt x="2654" y="1235"/>
                  </a:lnTo>
                  <a:lnTo>
                    <a:pt x="2655" y="1330"/>
                  </a:lnTo>
                  <a:lnTo>
                    <a:pt x="2655" y="1361"/>
                  </a:lnTo>
                  <a:lnTo>
                    <a:pt x="2655" y="1378"/>
                  </a:lnTo>
                  <a:lnTo>
                    <a:pt x="2657" y="1374"/>
                  </a:lnTo>
                  <a:lnTo>
                    <a:pt x="2657" y="1352"/>
                  </a:lnTo>
                  <a:lnTo>
                    <a:pt x="2659" y="989"/>
                  </a:lnTo>
                  <a:lnTo>
                    <a:pt x="2662" y="51"/>
                  </a:lnTo>
                  <a:lnTo>
                    <a:pt x="2327" y="45"/>
                  </a:lnTo>
                  <a:lnTo>
                    <a:pt x="1994" y="37"/>
                  </a:lnTo>
                  <a:lnTo>
                    <a:pt x="1661" y="31"/>
                  </a:lnTo>
                  <a:lnTo>
                    <a:pt x="1328" y="25"/>
                  </a:lnTo>
                  <a:lnTo>
                    <a:pt x="995" y="18"/>
                  </a:lnTo>
                  <a:lnTo>
                    <a:pt x="664" y="12"/>
                  </a:lnTo>
                  <a:lnTo>
                    <a:pt x="33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E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3949697" y="4727660"/>
              <a:ext cx="808038" cy="1684253"/>
            </a:xfrm>
            <a:custGeom>
              <a:avLst/>
              <a:gdLst>
                <a:gd name="T0" fmla="*/ 2147483647 w 2589"/>
                <a:gd name="T1" fmla="*/ 2147483647 h 7124"/>
                <a:gd name="T2" fmla="*/ 2147483647 w 2589"/>
                <a:gd name="T3" fmla="*/ 2147483647 h 7124"/>
                <a:gd name="T4" fmla="*/ 2147483647 w 2589"/>
                <a:gd name="T5" fmla="*/ 2147483647 h 7124"/>
                <a:gd name="T6" fmla="*/ 2147483647 w 2589"/>
                <a:gd name="T7" fmla="*/ 2147483647 h 7124"/>
                <a:gd name="T8" fmla="*/ 2147483647 w 2589"/>
                <a:gd name="T9" fmla="*/ 2147483647 h 7124"/>
                <a:gd name="T10" fmla="*/ 2147483647 w 2589"/>
                <a:gd name="T11" fmla="*/ 2147483647 h 7124"/>
                <a:gd name="T12" fmla="*/ 2147483647 w 2589"/>
                <a:gd name="T13" fmla="*/ 2147483647 h 7124"/>
                <a:gd name="T14" fmla="*/ 2147483647 w 2589"/>
                <a:gd name="T15" fmla="*/ 2147483647 h 7124"/>
                <a:gd name="T16" fmla="*/ 2147483647 w 2589"/>
                <a:gd name="T17" fmla="*/ 2147483647 h 7124"/>
                <a:gd name="T18" fmla="*/ 2147483647 w 2589"/>
                <a:gd name="T19" fmla="*/ 2147483647 h 7124"/>
                <a:gd name="T20" fmla="*/ 2147483647 w 2589"/>
                <a:gd name="T21" fmla="*/ 2147483647 h 7124"/>
                <a:gd name="T22" fmla="*/ 2147483647 w 2589"/>
                <a:gd name="T23" fmla="*/ 2147483647 h 7124"/>
                <a:gd name="T24" fmla="*/ 2147483647 w 2589"/>
                <a:gd name="T25" fmla="*/ 2147483647 h 7124"/>
                <a:gd name="T26" fmla="*/ 2147483647 w 2589"/>
                <a:gd name="T27" fmla="*/ 2147483647 h 7124"/>
                <a:gd name="T28" fmla="*/ 2147483647 w 2589"/>
                <a:gd name="T29" fmla="*/ 2147483647 h 7124"/>
                <a:gd name="T30" fmla="*/ 2147483647 w 2589"/>
                <a:gd name="T31" fmla="*/ 2147483647 h 7124"/>
                <a:gd name="T32" fmla="*/ 2147483647 w 2589"/>
                <a:gd name="T33" fmla="*/ 2147483647 h 7124"/>
                <a:gd name="T34" fmla="*/ 2147483647 w 2589"/>
                <a:gd name="T35" fmla="*/ 2147483647 h 7124"/>
                <a:gd name="T36" fmla="*/ 2147483647 w 2589"/>
                <a:gd name="T37" fmla="*/ 2147483647 h 7124"/>
                <a:gd name="T38" fmla="*/ 2147483647 w 2589"/>
                <a:gd name="T39" fmla="*/ 2147483647 h 7124"/>
                <a:gd name="T40" fmla="*/ 2147483647 w 2589"/>
                <a:gd name="T41" fmla="*/ 2147483647 h 7124"/>
                <a:gd name="T42" fmla="*/ 2147483647 w 2589"/>
                <a:gd name="T43" fmla="*/ 2147483647 h 7124"/>
                <a:gd name="T44" fmla="*/ 2147483647 w 2589"/>
                <a:gd name="T45" fmla="*/ 2147483647 h 7124"/>
                <a:gd name="T46" fmla="*/ 2147483647 w 2589"/>
                <a:gd name="T47" fmla="*/ 2147483647 h 7124"/>
                <a:gd name="T48" fmla="*/ 2147483647 w 2589"/>
                <a:gd name="T49" fmla="*/ 2147483647 h 7124"/>
                <a:gd name="T50" fmla="*/ 2147483647 w 2589"/>
                <a:gd name="T51" fmla="*/ 2147483647 h 7124"/>
                <a:gd name="T52" fmla="*/ 2147483647 w 2589"/>
                <a:gd name="T53" fmla="*/ 2147483647 h 7124"/>
                <a:gd name="T54" fmla="*/ 2147483647 w 2589"/>
                <a:gd name="T55" fmla="*/ 2147483647 h 7124"/>
                <a:gd name="T56" fmla="*/ 2147483647 w 2589"/>
                <a:gd name="T57" fmla="*/ 2147483647 h 7124"/>
                <a:gd name="T58" fmla="*/ 2147483647 w 2589"/>
                <a:gd name="T59" fmla="*/ 2147483647 h 7124"/>
                <a:gd name="T60" fmla="*/ 2147483647 w 2589"/>
                <a:gd name="T61" fmla="*/ 2147483647 h 7124"/>
                <a:gd name="T62" fmla="*/ 2147483647 w 2589"/>
                <a:gd name="T63" fmla="*/ 2147483647 h 7124"/>
                <a:gd name="T64" fmla="*/ 2147483647 w 2589"/>
                <a:gd name="T65" fmla="*/ 2147483647 h 7124"/>
                <a:gd name="T66" fmla="*/ 2147483647 w 2589"/>
                <a:gd name="T67" fmla="*/ 2147483647 h 7124"/>
                <a:gd name="T68" fmla="*/ 2147483647 w 2589"/>
                <a:gd name="T69" fmla="*/ 2147483647 h 7124"/>
                <a:gd name="T70" fmla="*/ 2147483647 w 2589"/>
                <a:gd name="T71" fmla="*/ 2147483647 h 7124"/>
                <a:gd name="T72" fmla="*/ 2147483647 w 2589"/>
                <a:gd name="T73" fmla="*/ 2147483647 h 7124"/>
                <a:gd name="T74" fmla="*/ 2147483647 w 2589"/>
                <a:gd name="T75" fmla="*/ 2147483647 h 7124"/>
                <a:gd name="T76" fmla="*/ 2147483647 w 2589"/>
                <a:gd name="T77" fmla="*/ 2147483647 h 7124"/>
                <a:gd name="T78" fmla="*/ 2147483647 w 2589"/>
                <a:gd name="T79" fmla="*/ 2147483647 h 7124"/>
                <a:gd name="T80" fmla="*/ 2147483647 w 2589"/>
                <a:gd name="T81" fmla="*/ 2147483647 h 7124"/>
                <a:gd name="T82" fmla="*/ 2147483647 w 2589"/>
                <a:gd name="T83" fmla="*/ 2147483647 h 7124"/>
                <a:gd name="T84" fmla="*/ 2147483647 w 2589"/>
                <a:gd name="T85" fmla="*/ 2147483647 h 7124"/>
                <a:gd name="T86" fmla="*/ 2147483647 w 2589"/>
                <a:gd name="T87" fmla="*/ 2147483647 h 7124"/>
                <a:gd name="T88" fmla="*/ 2147483647 w 2589"/>
                <a:gd name="T89" fmla="*/ 2147483647 h 7124"/>
                <a:gd name="T90" fmla="*/ 2147483647 w 2589"/>
                <a:gd name="T91" fmla="*/ 2147483647 h 7124"/>
                <a:gd name="T92" fmla="*/ 2147483647 w 2589"/>
                <a:gd name="T93" fmla="*/ 2147483647 h 7124"/>
                <a:gd name="T94" fmla="*/ 2147483647 w 2589"/>
                <a:gd name="T95" fmla="*/ 2147483647 h 7124"/>
                <a:gd name="T96" fmla="*/ 2147483647 w 2589"/>
                <a:gd name="T97" fmla="*/ 2147483647 h 7124"/>
                <a:gd name="T98" fmla="*/ 2147483647 w 2589"/>
                <a:gd name="T99" fmla="*/ 2147483647 h 7124"/>
                <a:gd name="T100" fmla="*/ 2147483647 w 2589"/>
                <a:gd name="T101" fmla="*/ 2147483647 h 7124"/>
                <a:gd name="T102" fmla="*/ 2147483647 w 2589"/>
                <a:gd name="T103" fmla="*/ 2147483647 h 7124"/>
                <a:gd name="T104" fmla="*/ 2147483647 w 2589"/>
                <a:gd name="T105" fmla="*/ 2147483647 h 7124"/>
                <a:gd name="T106" fmla="*/ 2147483647 w 2589"/>
                <a:gd name="T107" fmla="*/ 2147483647 h 7124"/>
                <a:gd name="T108" fmla="*/ 2147483647 w 2589"/>
                <a:gd name="T109" fmla="*/ 2147483647 h 7124"/>
                <a:gd name="T110" fmla="*/ 2147483647 w 2589"/>
                <a:gd name="T111" fmla="*/ 2147483647 h 7124"/>
                <a:gd name="T112" fmla="*/ 2147483647 w 2589"/>
                <a:gd name="T113" fmla="*/ 2147483647 h 7124"/>
                <a:gd name="T114" fmla="*/ 2147483647 w 2589"/>
                <a:gd name="T115" fmla="*/ 2147483647 h 7124"/>
                <a:gd name="T116" fmla="*/ 2147483647 w 2589"/>
                <a:gd name="T117" fmla="*/ 2147483647 h 7124"/>
                <a:gd name="T118" fmla="*/ 2147483647 w 2589"/>
                <a:gd name="T119" fmla="*/ 2147483647 h 7124"/>
                <a:gd name="T120" fmla="*/ 2147483647 w 2589"/>
                <a:gd name="T121" fmla="*/ 2147483647 h 7124"/>
                <a:gd name="T122" fmla="*/ 2147483647 w 2589"/>
                <a:gd name="T123" fmla="*/ 2147483647 h 71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89"/>
                <a:gd name="T187" fmla="*/ 0 h 7124"/>
                <a:gd name="T188" fmla="*/ 2589 w 2589"/>
                <a:gd name="T189" fmla="*/ 7124 h 71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89" h="7124">
                  <a:moveTo>
                    <a:pt x="0" y="0"/>
                  </a:moveTo>
                  <a:lnTo>
                    <a:pt x="1" y="633"/>
                  </a:lnTo>
                  <a:lnTo>
                    <a:pt x="2" y="1264"/>
                  </a:lnTo>
                  <a:lnTo>
                    <a:pt x="3" y="1897"/>
                  </a:lnTo>
                  <a:lnTo>
                    <a:pt x="4" y="2530"/>
                  </a:lnTo>
                  <a:lnTo>
                    <a:pt x="4" y="3162"/>
                  </a:lnTo>
                  <a:lnTo>
                    <a:pt x="5" y="3795"/>
                  </a:lnTo>
                  <a:lnTo>
                    <a:pt x="6" y="4428"/>
                  </a:lnTo>
                  <a:lnTo>
                    <a:pt x="7" y="5060"/>
                  </a:lnTo>
                  <a:lnTo>
                    <a:pt x="9" y="5117"/>
                  </a:lnTo>
                  <a:lnTo>
                    <a:pt x="16" y="5178"/>
                  </a:lnTo>
                  <a:lnTo>
                    <a:pt x="29" y="5244"/>
                  </a:lnTo>
                  <a:lnTo>
                    <a:pt x="44" y="5313"/>
                  </a:lnTo>
                  <a:lnTo>
                    <a:pt x="65" y="5386"/>
                  </a:lnTo>
                  <a:lnTo>
                    <a:pt x="88" y="5462"/>
                  </a:lnTo>
                  <a:lnTo>
                    <a:pt x="116" y="5540"/>
                  </a:lnTo>
                  <a:lnTo>
                    <a:pt x="147" y="5620"/>
                  </a:lnTo>
                  <a:lnTo>
                    <a:pt x="180" y="5702"/>
                  </a:lnTo>
                  <a:lnTo>
                    <a:pt x="216" y="5786"/>
                  </a:lnTo>
                  <a:lnTo>
                    <a:pt x="256" y="5870"/>
                  </a:lnTo>
                  <a:lnTo>
                    <a:pt x="297" y="5955"/>
                  </a:lnTo>
                  <a:lnTo>
                    <a:pt x="342" y="6040"/>
                  </a:lnTo>
                  <a:lnTo>
                    <a:pt x="388" y="6125"/>
                  </a:lnTo>
                  <a:lnTo>
                    <a:pt x="436" y="6209"/>
                  </a:lnTo>
                  <a:lnTo>
                    <a:pt x="485" y="6292"/>
                  </a:lnTo>
                  <a:lnTo>
                    <a:pt x="536" y="6373"/>
                  </a:lnTo>
                  <a:lnTo>
                    <a:pt x="588" y="6453"/>
                  </a:lnTo>
                  <a:lnTo>
                    <a:pt x="641" y="6529"/>
                  </a:lnTo>
                  <a:lnTo>
                    <a:pt x="694" y="6603"/>
                  </a:lnTo>
                  <a:lnTo>
                    <a:pt x="749" y="6674"/>
                  </a:lnTo>
                  <a:lnTo>
                    <a:pt x="803" y="6742"/>
                  </a:lnTo>
                  <a:lnTo>
                    <a:pt x="857" y="6805"/>
                  </a:lnTo>
                  <a:lnTo>
                    <a:pt x="912" y="6864"/>
                  </a:lnTo>
                  <a:lnTo>
                    <a:pt x="965" y="6917"/>
                  </a:lnTo>
                  <a:lnTo>
                    <a:pt x="1018" y="6966"/>
                  </a:lnTo>
                  <a:lnTo>
                    <a:pt x="1072" y="7009"/>
                  </a:lnTo>
                  <a:lnTo>
                    <a:pt x="1123" y="7046"/>
                  </a:lnTo>
                  <a:lnTo>
                    <a:pt x="1173" y="7076"/>
                  </a:lnTo>
                  <a:lnTo>
                    <a:pt x="1222" y="7100"/>
                  </a:lnTo>
                  <a:lnTo>
                    <a:pt x="1269" y="7116"/>
                  </a:lnTo>
                  <a:lnTo>
                    <a:pt x="1314" y="7124"/>
                  </a:lnTo>
                  <a:lnTo>
                    <a:pt x="1350" y="7122"/>
                  </a:lnTo>
                  <a:lnTo>
                    <a:pt x="1388" y="7113"/>
                  </a:lnTo>
                  <a:lnTo>
                    <a:pt x="1430" y="7096"/>
                  </a:lnTo>
                  <a:lnTo>
                    <a:pt x="1474" y="7073"/>
                  </a:lnTo>
                  <a:lnTo>
                    <a:pt x="1520" y="7043"/>
                  </a:lnTo>
                  <a:lnTo>
                    <a:pt x="1567" y="7008"/>
                  </a:lnTo>
                  <a:lnTo>
                    <a:pt x="1617" y="6966"/>
                  </a:lnTo>
                  <a:lnTo>
                    <a:pt x="1669" y="6920"/>
                  </a:lnTo>
                  <a:lnTo>
                    <a:pt x="1721" y="6869"/>
                  </a:lnTo>
                  <a:lnTo>
                    <a:pt x="1773" y="6813"/>
                  </a:lnTo>
                  <a:lnTo>
                    <a:pt x="1828" y="6754"/>
                  </a:lnTo>
                  <a:lnTo>
                    <a:pt x="1881" y="6691"/>
                  </a:lnTo>
                  <a:lnTo>
                    <a:pt x="1935" y="6625"/>
                  </a:lnTo>
                  <a:lnTo>
                    <a:pt x="1989" y="6556"/>
                  </a:lnTo>
                  <a:lnTo>
                    <a:pt x="2042" y="6484"/>
                  </a:lnTo>
                  <a:lnTo>
                    <a:pt x="2093" y="6411"/>
                  </a:lnTo>
                  <a:lnTo>
                    <a:pt x="2145" y="6336"/>
                  </a:lnTo>
                  <a:lnTo>
                    <a:pt x="2195" y="6259"/>
                  </a:lnTo>
                  <a:lnTo>
                    <a:pt x="2242" y="6181"/>
                  </a:lnTo>
                  <a:lnTo>
                    <a:pt x="2288" y="6104"/>
                  </a:lnTo>
                  <a:lnTo>
                    <a:pt x="2332" y="6026"/>
                  </a:lnTo>
                  <a:lnTo>
                    <a:pt x="2373" y="5948"/>
                  </a:lnTo>
                  <a:lnTo>
                    <a:pt x="2412" y="5871"/>
                  </a:lnTo>
                  <a:lnTo>
                    <a:pt x="2447" y="5795"/>
                  </a:lnTo>
                  <a:lnTo>
                    <a:pt x="2480" y="5722"/>
                  </a:lnTo>
                  <a:lnTo>
                    <a:pt x="2509" y="5649"/>
                  </a:lnTo>
                  <a:lnTo>
                    <a:pt x="2533" y="5579"/>
                  </a:lnTo>
                  <a:lnTo>
                    <a:pt x="2554" y="5511"/>
                  </a:lnTo>
                  <a:lnTo>
                    <a:pt x="2569" y="5447"/>
                  </a:lnTo>
                  <a:lnTo>
                    <a:pt x="2580" y="5386"/>
                  </a:lnTo>
                  <a:lnTo>
                    <a:pt x="2588" y="5329"/>
                  </a:lnTo>
                  <a:lnTo>
                    <a:pt x="2589" y="5275"/>
                  </a:lnTo>
                  <a:lnTo>
                    <a:pt x="2582" y="4965"/>
                  </a:lnTo>
                  <a:lnTo>
                    <a:pt x="2576" y="4651"/>
                  </a:lnTo>
                  <a:lnTo>
                    <a:pt x="2568" y="4333"/>
                  </a:lnTo>
                  <a:lnTo>
                    <a:pt x="2561" y="4014"/>
                  </a:lnTo>
                  <a:lnTo>
                    <a:pt x="2554" y="3694"/>
                  </a:lnTo>
                  <a:lnTo>
                    <a:pt x="2548" y="3374"/>
                  </a:lnTo>
                  <a:lnTo>
                    <a:pt x="2546" y="3215"/>
                  </a:lnTo>
                  <a:lnTo>
                    <a:pt x="2544" y="3055"/>
                  </a:lnTo>
                  <a:lnTo>
                    <a:pt x="2543" y="2896"/>
                  </a:lnTo>
                  <a:lnTo>
                    <a:pt x="2542" y="2738"/>
                  </a:lnTo>
                  <a:lnTo>
                    <a:pt x="2503" y="2696"/>
                  </a:lnTo>
                  <a:lnTo>
                    <a:pt x="2465" y="2655"/>
                  </a:lnTo>
                  <a:lnTo>
                    <a:pt x="2425" y="2614"/>
                  </a:lnTo>
                  <a:lnTo>
                    <a:pt x="2386" y="2573"/>
                  </a:lnTo>
                  <a:lnTo>
                    <a:pt x="2346" y="2532"/>
                  </a:lnTo>
                  <a:lnTo>
                    <a:pt x="2307" y="2491"/>
                  </a:lnTo>
                  <a:lnTo>
                    <a:pt x="2267" y="2450"/>
                  </a:lnTo>
                  <a:lnTo>
                    <a:pt x="2228" y="2410"/>
                  </a:lnTo>
                  <a:lnTo>
                    <a:pt x="2267" y="2369"/>
                  </a:lnTo>
                  <a:lnTo>
                    <a:pt x="2306" y="2329"/>
                  </a:lnTo>
                  <a:lnTo>
                    <a:pt x="2345" y="2289"/>
                  </a:lnTo>
                  <a:lnTo>
                    <a:pt x="2383" y="2249"/>
                  </a:lnTo>
                  <a:lnTo>
                    <a:pt x="2423" y="2209"/>
                  </a:lnTo>
                  <a:lnTo>
                    <a:pt x="2462" y="2169"/>
                  </a:lnTo>
                  <a:lnTo>
                    <a:pt x="2502" y="2130"/>
                  </a:lnTo>
                  <a:lnTo>
                    <a:pt x="2542" y="2090"/>
                  </a:lnTo>
                  <a:lnTo>
                    <a:pt x="2543" y="1202"/>
                  </a:lnTo>
                  <a:lnTo>
                    <a:pt x="2544" y="864"/>
                  </a:lnTo>
                  <a:lnTo>
                    <a:pt x="2544" y="843"/>
                  </a:lnTo>
                  <a:lnTo>
                    <a:pt x="2546" y="843"/>
                  </a:lnTo>
                  <a:lnTo>
                    <a:pt x="2546" y="859"/>
                  </a:lnTo>
                  <a:lnTo>
                    <a:pt x="2546" y="890"/>
                  </a:lnTo>
                  <a:lnTo>
                    <a:pt x="2547" y="984"/>
                  </a:lnTo>
                  <a:lnTo>
                    <a:pt x="2548" y="1098"/>
                  </a:lnTo>
                  <a:lnTo>
                    <a:pt x="2549" y="1213"/>
                  </a:lnTo>
                  <a:lnTo>
                    <a:pt x="2550" y="1303"/>
                  </a:lnTo>
                  <a:lnTo>
                    <a:pt x="2550" y="1333"/>
                  </a:lnTo>
                  <a:lnTo>
                    <a:pt x="2551" y="1348"/>
                  </a:lnTo>
                  <a:lnTo>
                    <a:pt x="2552" y="1345"/>
                  </a:lnTo>
                  <a:lnTo>
                    <a:pt x="2552" y="1323"/>
                  </a:lnTo>
                  <a:lnTo>
                    <a:pt x="2553" y="1204"/>
                  </a:lnTo>
                  <a:lnTo>
                    <a:pt x="2555" y="970"/>
                  </a:lnTo>
                  <a:lnTo>
                    <a:pt x="2556" y="598"/>
                  </a:lnTo>
                  <a:lnTo>
                    <a:pt x="2558" y="65"/>
                  </a:lnTo>
                  <a:lnTo>
                    <a:pt x="2237" y="57"/>
                  </a:lnTo>
                  <a:lnTo>
                    <a:pt x="1916" y="48"/>
                  </a:lnTo>
                  <a:lnTo>
                    <a:pt x="1595" y="40"/>
                  </a:lnTo>
                  <a:lnTo>
                    <a:pt x="1275" y="32"/>
                  </a:lnTo>
                  <a:lnTo>
                    <a:pt x="956" y="24"/>
                  </a:lnTo>
                  <a:lnTo>
                    <a:pt x="637" y="16"/>
                  </a:lnTo>
                  <a:lnTo>
                    <a:pt x="3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A1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3957636" y="4727660"/>
              <a:ext cx="777875" cy="1658852"/>
            </a:xfrm>
            <a:custGeom>
              <a:avLst/>
              <a:gdLst>
                <a:gd name="T0" fmla="*/ 2147483647 w 2490"/>
                <a:gd name="T1" fmla="*/ 2147483647 h 6926"/>
                <a:gd name="T2" fmla="*/ 2147483647 w 2490"/>
                <a:gd name="T3" fmla="*/ 2147483647 h 6926"/>
                <a:gd name="T4" fmla="*/ 2147483647 w 2490"/>
                <a:gd name="T5" fmla="*/ 2147483647 h 6926"/>
                <a:gd name="T6" fmla="*/ 2147483647 w 2490"/>
                <a:gd name="T7" fmla="*/ 2147483647 h 6926"/>
                <a:gd name="T8" fmla="*/ 2147483647 w 2490"/>
                <a:gd name="T9" fmla="*/ 2147483647 h 6926"/>
                <a:gd name="T10" fmla="*/ 2147483647 w 2490"/>
                <a:gd name="T11" fmla="*/ 2147483647 h 6926"/>
                <a:gd name="T12" fmla="*/ 2147483647 w 2490"/>
                <a:gd name="T13" fmla="*/ 2147483647 h 6926"/>
                <a:gd name="T14" fmla="*/ 2147483647 w 2490"/>
                <a:gd name="T15" fmla="*/ 2147483647 h 6926"/>
                <a:gd name="T16" fmla="*/ 2147483647 w 2490"/>
                <a:gd name="T17" fmla="*/ 2147483647 h 6926"/>
                <a:gd name="T18" fmla="*/ 2147483647 w 2490"/>
                <a:gd name="T19" fmla="*/ 2147483647 h 6926"/>
                <a:gd name="T20" fmla="*/ 2147483647 w 2490"/>
                <a:gd name="T21" fmla="*/ 2147483647 h 6926"/>
                <a:gd name="T22" fmla="*/ 2147483647 w 2490"/>
                <a:gd name="T23" fmla="*/ 2147483647 h 6926"/>
                <a:gd name="T24" fmla="*/ 2147483647 w 2490"/>
                <a:gd name="T25" fmla="*/ 2147483647 h 6926"/>
                <a:gd name="T26" fmla="*/ 2147483647 w 2490"/>
                <a:gd name="T27" fmla="*/ 2147483647 h 6926"/>
                <a:gd name="T28" fmla="*/ 2147483647 w 2490"/>
                <a:gd name="T29" fmla="*/ 2147483647 h 6926"/>
                <a:gd name="T30" fmla="*/ 2147483647 w 2490"/>
                <a:gd name="T31" fmla="*/ 2147483647 h 6926"/>
                <a:gd name="T32" fmla="*/ 2147483647 w 2490"/>
                <a:gd name="T33" fmla="*/ 2147483647 h 6926"/>
                <a:gd name="T34" fmla="*/ 2147483647 w 2490"/>
                <a:gd name="T35" fmla="*/ 2147483647 h 6926"/>
                <a:gd name="T36" fmla="*/ 2147483647 w 2490"/>
                <a:gd name="T37" fmla="*/ 2147483647 h 6926"/>
                <a:gd name="T38" fmla="*/ 2147483647 w 2490"/>
                <a:gd name="T39" fmla="*/ 2147483647 h 6926"/>
                <a:gd name="T40" fmla="*/ 2147483647 w 2490"/>
                <a:gd name="T41" fmla="*/ 2147483647 h 6926"/>
                <a:gd name="T42" fmla="*/ 2147483647 w 2490"/>
                <a:gd name="T43" fmla="*/ 2147483647 h 6926"/>
                <a:gd name="T44" fmla="*/ 2147483647 w 2490"/>
                <a:gd name="T45" fmla="*/ 2147483647 h 6926"/>
                <a:gd name="T46" fmla="*/ 2147483647 w 2490"/>
                <a:gd name="T47" fmla="*/ 2147483647 h 6926"/>
                <a:gd name="T48" fmla="*/ 2147483647 w 2490"/>
                <a:gd name="T49" fmla="*/ 2147483647 h 6926"/>
                <a:gd name="T50" fmla="*/ 2147483647 w 2490"/>
                <a:gd name="T51" fmla="*/ 2147483647 h 6926"/>
                <a:gd name="T52" fmla="*/ 2147483647 w 2490"/>
                <a:gd name="T53" fmla="*/ 2147483647 h 6926"/>
                <a:gd name="T54" fmla="*/ 2147483647 w 2490"/>
                <a:gd name="T55" fmla="*/ 2147483647 h 6926"/>
                <a:gd name="T56" fmla="*/ 2147483647 w 2490"/>
                <a:gd name="T57" fmla="*/ 2147483647 h 6926"/>
                <a:gd name="T58" fmla="*/ 2147483647 w 2490"/>
                <a:gd name="T59" fmla="*/ 2147483647 h 6926"/>
                <a:gd name="T60" fmla="*/ 2147483647 w 2490"/>
                <a:gd name="T61" fmla="*/ 2147483647 h 6926"/>
                <a:gd name="T62" fmla="*/ 2147483647 w 2490"/>
                <a:gd name="T63" fmla="*/ 2147483647 h 6926"/>
                <a:gd name="T64" fmla="*/ 2147483647 w 2490"/>
                <a:gd name="T65" fmla="*/ 2147483647 h 6926"/>
                <a:gd name="T66" fmla="*/ 2147483647 w 2490"/>
                <a:gd name="T67" fmla="*/ 2147483647 h 6926"/>
                <a:gd name="T68" fmla="*/ 2147483647 w 2490"/>
                <a:gd name="T69" fmla="*/ 2147483647 h 6926"/>
                <a:gd name="T70" fmla="*/ 2147483647 w 2490"/>
                <a:gd name="T71" fmla="*/ 2147483647 h 6926"/>
                <a:gd name="T72" fmla="*/ 2147483647 w 2490"/>
                <a:gd name="T73" fmla="*/ 2147483647 h 6926"/>
                <a:gd name="T74" fmla="*/ 2147483647 w 2490"/>
                <a:gd name="T75" fmla="*/ 2147483647 h 6926"/>
                <a:gd name="T76" fmla="*/ 2147483647 w 2490"/>
                <a:gd name="T77" fmla="*/ 2147483647 h 6926"/>
                <a:gd name="T78" fmla="*/ 2147483647 w 2490"/>
                <a:gd name="T79" fmla="*/ 2147483647 h 6926"/>
                <a:gd name="T80" fmla="*/ 2147483647 w 2490"/>
                <a:gd name="T81" fmla="*/ 2147483647 h 6926"/>
                <a:gd name="T82" fmla="*/ 2147483647 w 2490"/>
                <a:gd name="T83" fmla="*/ 2147483647 h 6926"/>
                <a:gd name="T84" fmla="*/ 2147483647 w 2490"/>
                <a:gd name="T85" fmla="*/ 2147483647 h 6926"/>
                <a:gd name="T86" fmla="*/ 2147483647 w 2490"/>
                <a:gd name="T87" fmla="*/ 2147483647 h 6926"/>
                <a:gd name="T88" fmla="*/ 2147483647 w 2490"/>
                <a:gd name="T89" fmla="*/ 2147483647 h 6926"/>
                <a:gd name="T90" fmla="*/ 2147483647 w 2490"/>
                <a:gd name="T91" fmla="*/ 2147483647 h 6926"/>
                <a:gd name="T92" fmla="*/ 2147483647 w 2490"/>
                <a:gd name="T93" fmla="*/ 2147483647 h 6926"/>
                <a:gd name="T94" fmla="*/ 2147483647 w 2490"/>
                <a:gd name="T95" fmla="*/ 2147483647 h 6926"/>
                <a:gd name="T96" fmla="*/ 2147483647 w 2490"/>
                <a:gd name="T97" fmla="*/ 2147483647 h 6926"/>
                <a:gd name="T98" fmla="*/ 2147483647 w 2490"/>
                <a:gd name="T99" fmla="*/ 2147483647 h 6926"/>
                <a:gd name="T100" fmla="*/ 2147483647 w 2490"/>
                <a:gd name="T101" fmla="*/ 2147483647 h 6926"/>
                <a:gd name="T102" fmla="*/ 2147483647 w 2490"/>
                <a:gd name="T103" fmla="*/ 2147483647 h 6926"/>
                <a:gd name="T104" fmla="*/ 2147483647 w 2490"/>
                <a:gd name="T105" fmla="*/ 2147483647 h 6926"/>
                <a:gd name="T106" fmla="*/ 2147483647 w 2490"/>
                <a:gd name="T107" fmla="*/ 2147483647 h 6926"/>
                <a:gd name="T108" fmla="*/ 2147483647 w 2490"/>
                <a:gd name="T109" fmla="*/ 2147483647 h 6926"/>
                <a:gd name="T110" fmla="*/ 2147483647 w 2490"/>
                <a:gd name="T111" fmla="*/ 2147483647 h 6926"/>
                <a:gd name="T112" fmla="*/ 2147483647 w 2490"/>
                <a:gd name="T113" fmla="*/ 2147483647 h 6926"/>
                <a:gd name="T114" fmla="*/ 2147483647 w 2490"/>
                <a:gd name="T115" fmla="*/ 2147483647 h 6926"/>
                <a:gd name="T116" fmla="*/ 2147483647 w 2490"/>
                <a:gd name="T117" fmla="*/ 2147483647 h 6926"/>
                <a:gd name="T118" fmla="*/ 2147483647 w 2490"/>
                <a:gd name="T119" fmla="*/ 2147483647 h 6926"/>
                <a:gd name="T120" fmla="*/ 2147483647 w 2490"/>
                <a:gd name="T121" fmla="*/ 2147483647 h 6926"/>
                <a:gd name="T122" fmla="*/ 2147483647 w 2490"/>
                <a:gd name="T123" fmla="*/ 2147483647 h 69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90"/>
                <a:gd name="T187" fmla="*/ 0 h 6926"/>
                <a:gd name="T188" fmla="*/ 2490 w 2490"/>
                <a:gd name="T189" fmla="*/ 6926 h 69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90" h="6926">
                  <a:moveTo>
                    <a:pt x="0" y="0"/>
                  </a:moveTo>
                  <a:lnTo>
                    <a:pt x="1" y="613"/>
                  </a:lnTo>
                  <a:lnTo>
                    <a:pt x="2" y="1226"/>
                  </a:lnTo>
                  <a:lnTo>
                    <a:pt x="3" y="1839"/>
                  </a:lnTo>
                  <a:lnTo>
                    <a:pt x="4" y="2453"/>
                  </a:lnTo>
                  <a:lnTo>
                    <a:pt x="5" y="3066"/>
                  </a:lnTo>
                  <a:lnTo>
                    <a:pt x="6" y="3679"/>
                  </a:lnTo>
                  <a:lnTo>
                    <a:pt x="7" y="4292"/>
                  </a:lnTo>
                  <a:lnTo>
                    <a:pt x="8" y="4905"/>
                  </a:lnTo>
                  <a:lnTo>
                    <a:pt x="10" y="4961"/>
                  </a:lnTo>
                  <a:lnTo>
                    <a:pt x="17" y="5021"/>
                  </a:lnTo>
                  <a:lnTo>
                    <a:pt x="29" y="5086"/>
                  </a:lnTo>
                  <a:lnTo>
                    <a:pt x="44" y="5153"/>
                  </a:lnTo>
                  <a:lnTo>
                    <a:pt x="63" y="5224"/>
                  </a:lnTo>
                  <a:lnTo>
                    <a:pt x="87" y="5298"/>
                  </a:lnTo>
                  <a:lnTo>
                    <a:pt x="113" y="5375"/>
                  </a:lnTo>
                  <a:lnTo>
                    <a:pt x="142" y="5454"/>
                  </a:lnTo>
                  <a:lnTo>
                    <a:pt x="175" y="5534"/>
                  </a:lnTo>
                  <a:lnTo>
                    <a:pt x="210" y="5615"/>
                  </a:lnTo>
                  <a:lnTo>
                    <a:pt x="248" y="5697"/>
                  </a:lnTo>
                  <a:lnTo>
                    <a:pt x="289" y="5780"/>
                  </a:lnTo>
                  <a:lnTo>
                    <a:pt x="331" y="5863"/>
                  </a:lnTo>
                  <a:lnTo>
                    <a:pt x="375" y="5946"/>
                  </a:lnTo>
                  <a:lnTo>
                    <a:pt x="421" y="6027"/>
                  </a:lnTo>
                  <a:lnTo>
                    <a:pt x="470" y="6108"/>
                  </a:lnTo>
                  <a:lnTo>
                    <a:pt x="519" y="6188"/>
                  </a:lnTo>
                  <a:lnTo>
                    <a:pt x="569" y="6265"/>
                  </a:lnTo>
                  <a:lnTo>
                    <a:pt x="619" y="6339"/>
                  </a:lnTo>
                  <a:lnTo>
                    <a:pt x="672" y="6412"/>
                  </a:lnTo>
                  <a:lnTo>
                    <a:pt x="724" y="6481"/>
                  </a:lnTo>
                  <a:lnTo>
                    <a:pt x="776" y="6548"/>
                  </a:lnTo>
                  <a:lnTo>
                    <a:pt x="829" y="6609"/>
                  </a:lnTo>
                  <a:lnTo>
                    <a:pt x="881" y="6667"/>
                  </a:lnTo>
                  <a:lnTo>
                    <a:pt x="933" y="6720"/>
                  </a:lnTo>
                  <a:lnTo>
                    <a:pt x="984" y="6768"/>
                  </a:lnTo>
                  <a:lnTo>
                    <a:pt x="1035" y="6810"/>
                  </a:lnTo>
                  <a:lnTo>
                    <a:pt x="1084" y="6847"/>
                  </a:lnTo>
                  <a:lnTo>
                    <a:pt x="1132" y="6877"/>
                  </a:lnTo>
                  <a:lnTo>
                    <a:pt x="1179" y="6900"/>
                  </a:lnTo>
                  <a:lnTo>
                    <a:pt x="1224" y="6917"/>
                  </a:lnTo>
                  <a:lnTo>
                    <a:pt x="1268" y="6926"/>
                  </a:lnTo>
                  <a:lnTo>
                    <a:pt x="1302" y="6925"/>
                  </a:lnTo>
                  <a:lnTo>
                    <a:pt x="1340" y="6917"/>
                  </a:lnTo>
                  <a:lnTo>
                    <a:pt x="1380" y="6901"/>
                  </a:lnTo>
                  <a:lnTo>
                    <a:pt x="1422" y="6879"/>
                  </a:lnTo>
                  <a:lnTo>
                    <a:pt x="1466" y="6851"/>
                  </a:lnTo>
                  <a:lnTo>
                    <a:pt x="1513" y="6817"/>
                  </a:lnTo>
                  <a:lnTo>
                    <a:pt x="1561" y="6778"/>
                  </a:lnTo>
                  <a:lnTo>
                    <a:pt x="1610" y="6735"/>
                  </a:lnTo>
                  <a:lnTo>
                    <a:pt x="1660" y="6686"/>
                  </a:lnTo>
                  <a:lnTo>
                    <a:pt x="1710" y="6634"/>
                  </a:lnTo>
                  <a:lnTo>
                    <a:pt x="1763" y="6577"/>
                  </a:lnTo>
                  <a:lnTo>
                    <a:pt x="1814" y="6517"/>
                  </a:lnTo>
                  <a:lnTo>
                    <a:pt x="1866" y="6454"/>
                  </a:lnTo>
                  <a:lnTo>
                    <a:pt x="1918" y="6388"/>
                  </a:lnTo>
                  <a:lnTo>
                    <a:pt x="1968" y="6320"/>
                  </a:lnTo>
                  <a:lnTo>
                    <a:pt x="2018" y="6249"/>
                  </a:lnTo>
                  <a:lnTo>
                    <a:pt x="2067" y="6178"/>
                  </a:lnTo>
                  <a:lnTo>
                    <a:pt x="2115" y="6105"/>
                  </a:lnTo>
                  <a:lnTo>
                    <a:pt x="2161" y="6031"/>
                  </a:lnTo>
                  <a:lnTo>
                    <a:pt x="2205" y="5957"/>
                  </a:lnTo>
                  <a:lnTo>
                    <a:pt x="2247" y="5882"/>
                  </a:lnTo>
                  <a:lnTo>
                    <a:pt x="2287" y="5808"/>
                  </a:lnTo>
                  <a:lnTo>
                    <a:pt x="2324" y="5735"/>
                  </a:lnTo>
                  <a:lnTo>
                    <a:pt x="2358" y="5663"/>
                  </a:lnTo>
                  <a:lnTo>
                    <a:pt x="2388" y="5591"/>
                  </a:lnTo>
                  <a:lnTo>
                    <a:pt x="2415" y="5522"/>
                  </a:lnTo>
                  <a:lnTo>
                    <a:pt x="2439" y="5455"/>
                  </a:lnTo>
                  <a:lnTo>
                    <a:pt x="2458" y="5390"/>
                  </a:lnTo>
                  <a:lnTo>
                    <a:pt x="2474" y="5329"/>
                  </a:lnTo>
                  <a:lnTo>
                    <a:pt x="2484" y="5270"/>
                  </a:lnTo>
                  <a:lnTo>
                    <a:pt x="2490" y="5215"/>
                  </a:lnTo>
                  <a:lnTo>
                    <a:pt x="2490" y="5164"/>
                  </a:lnTo>
                  <a:lnTo>
                    <a:pt x="2484" y="4865"/>
                  </a:lnTo>
                  <a:lnTo>
                    <a:pt x="2476" y="4561"/>
                  </a:lnTo>
                  <a:lnTo>
                    <a:pt x="2466" y="4253"/>
                  </a:lnTo>
                  <a:lnTo>
                    <a:pt x="2457" y="3942"/>
                  </a:lnTo>
                  <a:lnTo>
                    <a:pt x="2448" y="3632"/>
                  </a:lnTo>
                  <a:lnTo>
                    <a:pt x="2442" y="3320"/>
                  </a:lnTo>
                  <a:lnTo>
                    <a:pt x="2439" y="3165"/>
                  </a:lnTo>
                  <a:lnTo>
                    <a:pt x="2437" y="3010"/>
                  </a:lnTo>
                  <a:lnTo>
                    <a:pt x="2436" y="2856"/>
                  </a:lnTo>
                  <a:lnTo>
                    <a:pt x="2436" y="2703"/>
                  </a:lnTo>
                  <a:lnTo>
                    <a:pt x="2398" y="2661"/>
                  </a:lnTo>
                  <a:lnTo>
                    <a:pt x="2360" y="2619"/>
                  </a:lnTo>
                  <a:lnTo>
                    <a:pt x="2322" y="2576"/>
                  </a:lnTo>
                  <a:lnTo>
                    <a:pt x="2284" y="2535"/>
                  </a:lnTo>
                  <a:lnTo>
                    <a:pt x="2245" y="2493"/>
                  </a:lnTo>
                  <a:lnTo>
                    <a:pt x="2207" y="2450"/>
                  </a:lnTo>
                  <a:lnTo>
                    <a:pt x="2169" y="2409"/>
                  </a:lnTo>
                  <a:lnTo>
                    <a:pt x="2131" y="2368"/>
                  </a:lnTo>
                  <a:lnTo>
                    <a:pt x="2169" y="2327"/>
                  </a:lnTo>
                  <a:lnTo>
                    <a:pt x="2206" y="2286"/>
                  </a:lnTo>
                  <a:lnTo>
                    <a:pt x="2244" y="2245"/>
                  </a:lnTo>
                  <a:lnTo>
                    <a:pt x="2282" y="2204"/>
                  </a:lnTo>
                  <a:lnTo>
                    <a:pt x="2320" y="2164"/>
                  </a:lnTo>
                  <a:lnTo>
                    <a:pt x="2358" y="2123"/>
                  </a:lnTo>
                  <a:lnTo>
                    <a:pt x="2396" y="2083"/>
                  </a:lnTo>
                  <a:lnTo>
                    <a:pt x="2435" y="2043"/>
                  </a:lnTo>
                  <a:lnTo>
                    <a:pt x="2436" y="1186"/>
                  </a:lnTo>
                  <a:lnTo>
                    <a:pt x="2438" y="858"/>
                  </a:lnTo>
                  <a:lnTo>
                    <a:pt x="2438" y="839"/>
                  </a:lnTo>
                  <a:lnTo>
                    <a:pt x="2438" y="838"/>
                  </a:lnTo>
                  <a:lnTo>
                    <a:pt x="2439" y="853"/>
                  </a:lnTo>
                  <a:lnTo>
                    <a:pt x="2439" y="883"/>
                  </a:lnTo>
                  <a:lnTo>
                    <a:pt x="2440" y="971"/>
                  </a:lnTo>
                  <a:lnTo>
                    <a:pt x="2441" y="1081"/>
                  </a:lnTo>
                  <a:lnTo>
                    <a:pt x="2442" y="1190"/>
                  </a:lnTo>
                  <a:lnTo>
                    <a:pt x="2443" y="1276"/>
                  </a:lnTo>
                  <a:lnTo>
                    <a:pt x="2444" y="1304"/>
                  </a:lnTo>
                  <a:lnTo>
                    <a:pt x="2445" y="1317"/>
                  </a:lnTo>
                  <a:lnTo>
                    <a:pt x="2445" y="1314"/>
                  </a:lnTo>
                  <a:lnTo>
                    <a:pt x="2446" y="1292"/>
                  </a:lnTo>
                  <a:lnTo>
                    <a:pt x="2448" y="1178"/>
                  </a:lnTo>
                  <a:lnTo>
                    <a:pt x="2449" y="951"/>
                  </a:lnTo>
                  <a:lnTo>
                    <a:pt x="2451" y="593"/>
                  </a:lnTo>
                  <a:lnTo>
                    <a:pt x="2453" y="77"/>
                  </a:lnTo>
                  <a:lnTo>
                    <a:pt x="2144" y="68"/>
                  </a:lnTo>
                  <a:lnTo>
                    <a:pt x="1837" y="57"/>
                  </a:lnTo>
                  <a:lnTo>
                    <a:pt x="1529" y="48"/>
                  </a:lnTo>
                  <a:lnTo>
                    <a:pt x="1221" y="38"/>
                  </a:lnTo>
                  <a:lnTo>
                    <a:pt x="916" y="29"/>
                  </a:lnTo>
                  <a:lnTo>
                    <a:pt x="609" y="18"/>
                  </a:lnTo>
                  <a:lnTo>
                    <a:pt x="30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A1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3967160" y="4727660"/>
              <a:ext cx="747711" cy="1635039"/>
            </a:xfrm>
            <a:custGeom>
              <a:avLst/>
              <a:gdLst>
                <a:gd name="T0" fmla="*/ 2147483647 w 2393"/>
                <a:gd name="T1" fmla="*/ 2147483647 h 6728"/>
                <a:gd name="T2" fmla="*/ 2147483647 w 2393"/>
                <a:gd name="T3" fmla="*/ 2147483647 h 6728"/>
                <a:gd name="T4" fmla="*/ 2147483647 w 2393"/>
                <a:gd name="T5" fmla="*/ 2147483647 h 6728"/>
                <a:gd name="T6" fmla="*/ 2147483647 w 2393"/>
                <a:gd name="T7" fmla="*/ 2147483647 h 6728"/>
                <a:gd name="T8" fmla="*/ 2147483647 w 2393"/>
                <a:gd name="T9" fmla="*/ 2147483647 h 6728"/>
                <a:gd name="T10" fmla="*/ 2147483647 w 2393"/>
                <a:gd name="T11" fmla="*/ 2147483647 h 6728"/>
                <a:gd name="T12" fmla="*/ 2147483647 w 2393"/>
                <a:gd name="T13" fmla="*/ 2147483647 h 6728"/>
                <a:gd name="T14" fmla="*/ 2147483647 w 2393"/>
                <a:gd name="T15" fmla="*/ 2147483647 h 6728"/>
                <a:gd name="T16" fmla="*/ 2147483647 w 2393"/>
                <a:gd name="T17" fmla="*/ 2147483647 h 6728"/>
                <a:gd name="T18" fmla="*/ 2147483647 w 2393"/>
                <a:gd name="T19" fmla="*/ 2147483647 h 6728"/>
                <a:gd name="T20" fmla="*/ 2147483647 w 2393"/>
                <a:gd name="T21" fmla="*/ 2147483647 h 6728"/>
                <a:gd name="T22" fmla="*/ 2147483647 w 2393"/>
                <a:gd name="T23" fmla="*/ 2147483647 h 6728"/>
                <a:gd name="T24" fmla="*/ 2147483647 w 2393"/>
                <a:gd name="T25" fmla="*/ 2147483647 h 6728"/>
                <a:gd name="T26" fmla="*/ 2147483647 w 2393"/>
                <a:gd name="T27" fmla="*/ 2147483647 h 6728"/>
                <a:gd name="T28" fmla="*/ 2147483647 w 2393"/>
                <a:gd name="T29" fmla="*/ 2147483647 h 6728"/>
                <a:gd name="T30" fmla="*/ 2147483647 w 2393"/>
                <a:gd name="T31" fmla="*/ 2147483647 h 6728"/>
                <a:gd name="T32" fmla="*/ 2147483647 w 2393"/>
                <a:gd name="T33" fmla="*/ 2147483647 h 6728"/>
                <a:gd name="T34" fmla="*/ 2147483647 w 2393"/>
                <a:gd name="T35" fmla="*/ 2147483647 h 6728"/>
                <a:gd name="T36" fmla="*/ 2147483647 w 2393"/>
                <a:gd name="T37" fmla="*/ 2147483647 h 6728"/>
                <a:gd name="T38" fmla="*/ 2147483647 w 2393"/>
                <a:gd name="T39" fmla="*/ 2147483647 h 6728"/>
                <a:gd name="T40" fmla="*/ 2147483647 w 2393"/>
                <a:gd name="T41" fmla="*/ 2147483647 h 6728"/>
                <a:gd name="T42" fmla="*/ 2147483647 w 2393"/>
                <a:gd name="T43" fmla="*/ 2147483647 h 6728"/>
                <a:gd name="T44" fmla="*/ 2147483647 w 2393"/>
                <a:gd name="T45" fmla="*/ 2147483647 h 6728"/>
                <a:gd name="T46" fmla="*/ 2147483647 w 2393"/>
                <a:gd name="T47" fmla="*/ 2147483647 h 6728"/>
                <a:gd name="T48" fmla="*/ 2147483647 w 2393"/>
                <a:gd name="T49" fmla="*/ 2147483647 h 6728"/>
                <a:gd name="T50" fmla="*/ 2147483647 w 2393"/>
                <a:gd name="T51" fmla="*/ 2147483647 h 6728"/>
                <a:gd name="T52" fmla="*/ 2147483647 w 2393"/>
                <a:gd name="T53" fmla="*/ 2147483647 h 6728"/>
                <a:gd name="T54" fmla="*/ 2147483647 w 2393"/>
                <a:gd name="T55" fmla="*/ 2147483647 h 6728"/>
                <a:gd name="T56" fmla="*/ 2147483647 w 2393"/>
                <a:gd name="T57" fmla="*/ 2147483647 h 6728"/>
                <a:gd name="T58" fmla="*/ 2147483647 w 2393"/>
                <a:gd name="T59" fmla="*/ 2147483647 h 6728"/>
                <a:gd name="T60" fmla="*/ 2147483647 w 2393"/>
                <a:gd name="T61" fmla="*/ 2147483647 h 6728"/>
                <a:gd name="T62" fmla="*/ 2147483647 w 2393"/>
                <a:gd name="T63" fmla="*/ 2147483647 h 6728"/>
                <a:gd name="T64" fmla="*/ 2147483647 w 2393"/>
                <a:gd name="T65" fmla="*/ 2147483647 h 6728"/>
                <a:gd name="T66" fmla="*/ 2147483647 w 2393"/>
                <a:gd name="T67" fmla="*/ 2147483647 h 6728"/>
                <a:gd name="T68" fmla="*/ 2147483647 w 2393"/>
                <a:gd name="T69" fmla="*/ 2147483647 h 6728"/>
                <a:gd name="T70" fmla="*/ 2147483647 w 2393"/>
                <a:gd name="T71" fmla="*/ 2147483647 h 6728"/>
                <a:gd name="T72" fmla="*/ 2147483647 w 2393"/>
                <a:gd name="T73" fmla="*/ 2147483647 h 6728"/>
                <a:gd name="T74" fmla="*/ 2147483647 w 2393"/>
                <a:gd name="T75" fmla="*/ 2147483647 h 6728"/>
                <a:gd name="T76" fmla="*/ 2147483647 w 2393"/>
                <a:gd name="T77" fmla="*/ 2147483647 h 6728"/>
                <a:gd name="T78" fmla="*/ 2147483647 w 2393"/>
                <a:gd name="T79" fmla="*/ 2147483647 h 6728"/>
                <a:gd name="T80" fmla="*/ 2147483647 w 2393"/>
                <a:gd name="T81" fmla="*/ 2147483647 h 6728"/>
                <a:gd name="T82" fmla="*/ 2147483647 w 2393"/>
                <a:gd name="T83" fmla="*/ 2147483647 h 6728"/>
                <a:gd name="T84" fmla="*/ 2147483647 w 2393"/>
                <a:gd name="T85" fmla="*/ 2147483647 h 6728"/>
                <a:gd name="T86" fmla="*/ 2147483647 w 2393"/>
                <a:gd name="T87" fmla="*/ 2147483647 h 6728"/>
                <a:gd name="T88" fmla="*/ 2147483647 w 2393"/>
                <a:gd name="T89" fmla="*/ 2147483647 h 6728"/>
                <a:gd name="T90" fmla="*/ 2147483647 w 2393"/>
                <a:gd name="T91" fmla="*/ 2147483647 h 6728"/>
                <a:gd name="T92" fmla="*/ 2147483647 w 2393"/>
                <a:gd name="T93" fmla="*/ 2147483647 h 6728"/>
                <a:gd name="T94" fmla="*/ 2147483647 w 2393"/>
                <a:gd name="T95" fmla="*/ 2147483647 h 6728"/>
                <a:gd name="T96" fmla="*/ 2147483647 w 2393"/>
                <a:gd name="T97" fmla="*/ 2147483647 h 6728"/>
                <a:gd name="T98" fmla="*/ 2147483647 w 2393"/>
                <a:gd name="T99" fmla="*/ 2147483647 h 6728"/>
                <a:gd name="T100" fmla="*/ 2147483647 w 2393"/>
                <a:gd name="T101" fmla="*/ 2147483647 h 6728"/>
                <a:gd name="T102" fmla="*/ 2147483647 w 2393"/>
                <a:gd name="T103" fmla="*/ 2147483647 h 6728"/>
                <a:gd name="T104" fmla="*/ 2147483647 w 2393"/>
                <a:gd name="T105" fmla="*/ 2147483647 h 6728"/>
                <a:gd name="T106" fmla="*/ 2147483647 w 2393"/>
                <a:gd name="T107" fmla="*/ 2147483647 h 6728"/>
                <a:gd name="T108" fmla="*/ 2147483647 w 2393"/>
                <a:gd name="T109" fmla="*/ 2147483647 h 6728"/>
                <a:gd name="T110" fmla="*/ 2147483647 w 2393"/>
                <a:gd name="T111" fmla="*/ 2147483647 h 6728"/>
                <a:gd name="T112" fmla="*/ 2147483647 w 2393"/>
                <a:gd name="T113" fmla="*/ 2147483647 h 6728"/>
                <a:gd name="T114" fmla="*/ 2147483647 w 2393"/>
                <a:gd name="T115" fmla="*/ 2147483647 h 6728"/>
                <a:gd name="T116" fmla="*/ 2147483647 w 2393"/>
                <a:gd name="T117" fmla="*/ 2147483647 h 6728"/>
                <a:gd name="T118" fmla="*/ 2147483647 w 2393"/>
                <a:gd name="T119" fmla="*/ 2147483647 h 6728"/>
                <a:gd name="T120" fmla="*/ 2147483647 w 2393"/>
                <a:gd name="T121" fmla="*/ 2147483647 h 6728"/>
                <a:gd name="T122" fmla="*/ 2147483647 w 2393"/>
                <a:gd name="T123" fmla="*/ 2147483647 h 67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93"/>
                <a:gd name="T187" fmla="*/ 0 h 6728"/>
                <a:gd name="T188" fmla="*/ 2393 w 2393"/>
                <a:gd name="T189" fmla="*/ 6728 h 67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93" h="6728">
                  <a:moveTo>
                    <a:pt x="0" y="0"/>
                  </a:moveTo>
                  <a:lnTo>
                    <a:pt x="1" y="593"/>
                  </a:lnTo>
                  <a:lnTo>
                    <a:pt x="3" y="1187"/>
                  </a:lnTo>
                  <a:lnTo>
                    <a:pt x="4" y="1781"/>
                  </a:lnTo>
                  <a:lnTo>
                    <a:pt x="5" y="2375"/>
                  </a:lnTo>
                  <a:lnTo>
                    <a:pt x="6" y="2969"/>
                  </a:lnTo>
                  <a:lnTo>
                    <a:pt x="7" y="3563"/>
                  </a:lnTo>
                  <a:lnTo>
                    <a:pt x="9" y="4157"/>
                  </a:lnTo>
                  <a:lnTo>
                    <a:pt x="10" y="4751"/>
                  </a:lnTo>
                  <a:lnTo>
                    <a:pt x="12" y="4805"/>
                  </a:lnTo>
                  <a:lnTo>
                    <a:pt x="19" y="4864"/>
                  </a:lnTo>
                  <a:lnTo>
                    <a:pt x="30" y="4927"/>
                  </a:lnTo>
                  <a:lnTo>
                    <a:pt x="45" y="4993"/>
                  </a:lnTo>
                  <a:lnTo>
                    <a:pt x="64" y="5063"/>
                  </a:lnTo>
                  <a:lnTo>
                    <a:pt x="86" y="5134"/>
                  </a:lnTo>
                  <a:lnTo>
                    <a:pt x="111" y="5209"/>
                  </a:lnTo>
                  <a:lnTo>
                    <a:pt x="140" y="5286"/>
                  </a:lnTo>
                  <a:lnTo>
                    <a:pt x="171" y="5364"/>
                  </a:lnTo>
                  <a:lnTo>
                    <a:pt x="206" y="5443"/>
                  </a:lnTo>
                  <a:lnTo>
                    <a:pt x="242" y="5524"/>
                  </a:lnTo>
                  <a:lnTo>
                    <a:pt x="281" y="5604"/>
                  </a:lnTo>
                  <a:lnTo>
                    <a:pt x="322" y="5685"/>
                  </a:lnTo>
                  <a:lnTo>
                    <a:pt x="365" y="5766"/>
                  </a:lnTo>
                  <a:lnTo>
                    <a:pt x="409" y="5846"/>
                  </a:lnTo>
                  <a:lnTo>
                    <a:pt x="455" y="5924"/>
                  </a:lnTo>
                  <a:lnTo>
                    <a:pt x="502" y="6002"/>
                  </a:lnTo>
                  <a:lnTo>
                    <a:pt x="550" y="6077"/>
                  </a:lnTo>
                  <a:lnTo>
                    <a:pt x="600" y="6151"/>
                  </a:lnTo>
                  <a:lnTo>
                    <a:pt x="649" y="6221"/>
                  </a:lnTo>
                  <a:lnTo>
                    <a:pt x="699" y="6289"/>
                  </a:lnTo>
                  <a:lnTo>
                    <a:pt x="749" y="6354"/>
                  </a:lnTo>
                  <a:lnTo>
                    <a:pt x="801" y="6414"/>
                  </a:lnTo>
                  <a:lnTo>
                    <a:pt x="851" y="6470"/>
                  </a:lnTo>
                  <a:lnTo>
                    <a:pt x="901" y="6522"/>
                  </a:lnTo>
                  <a:lnTo>
                    <a:pt x="950" y="6569"/>
                  </a:lnTo>
                  <a:lnTo>
                    <a:pt x="999" y="6611"/>
                  </a:lnTo>
                  <a:lnTo>
                    <a:pt x="1047" y="6648"/>
                  </a:lnTo>
                  <a:lnTo>
                    <a:pt x="1093" y="6678"/>
                  </a:lnTo>
                  <a:lnTo>
                    <a:pt x="1138" y="6701"/>
                  </a:lnTo>
                  <a:lnTo>
                    <a:pt x="1182" y="6719"/>
                  </a:lnTo>
                  <a:lnTo>
                    <a:pt x="1224" y="6728"/>
                  </a:lnTo>
                  <a:lnTo>
                    <a:pt x="1257" y="6728"/>
                  </a:lnTo>
                  <a:lnTo>
                    <a:pt x="1293" y="6720"/>
                  </a:lnTo>
                  <a:lnTo>
                    <a:pt x="1331" y="6705"/>
                  </a:lnTo>
                  <a:lnTo>
                    <a:pt x="1372" y="6686"/>
                  </a:lnTo>
                  <a:lnTo>
                    <a:pt x="1415" y="6659"/>
                  </a:lnTo>
                  <a:lnTo>
                    <a:pt x="1459" y="6627"/>
                  </a:lnTo>
                  <a:lnTo>
                    <a:pt x="1505" y="6590"/>
                  </a:lnTo>
                  <a:lnTo>
                    <a:pt x="1552" y="6549"/>
                  </a:lnTo>
                  <a:lnTo>
                    <a:pt x="1601" y="6503"/>
                  </a:lnTo>
                  <a:lnTo>
                    <a:pt x="1650" y="6453"/>
                  </a:lnTo>
                  <a:lnTo>
                    <a:pt x="1699" y="6400"/>
                  </a:lnTo>
                  <a:lnTo>
                    <a:pt x="1748" y="6343"/>
                  </a:lnTo>
                  <a:lnTo>
                    <a:pt x="1797" y="6283"/>
                  </a:lnTo>
                  <a:lnTo>
                    <a:pt x="1848" y="6220"/>
                  </a:lnTo>
                  <a:lnTo>
                    <a:pt x="1896" y="6156"/>
                  </a:lnTo>
                  <a:lnTo>
                    <a:pt x="1944" y="6089"/>
                  </a:lnTo>
                  <a:lnTo>
                    <a:pt x="1991" y="6020"/>
                  </a:lnTo>
                  <a:lnTo>
                    <a:pt x="2036" y="5952"/>
                  </a:lnTo>
                  <a:lnTo>
                    <a:pt x="2080" y="5881"/>
                  </a:lnTo>
                  <a:lnTo>
                    <a:pt x="2123" y="5810"/>
                  </a:lnTo>
                  <a:lnTo>
                    <a:pt x="2163" y="5739"/>
                  </a:lnTo>
                  <a:lnTo>
                    <a:pt x="2200" y="5669"/>
                  </a:lnTo>
                  <a:lnTo>
                    <a:pt x="2235" y="5599"/>
                  </a:lnTo>
                  <a:lnTo>
                    <a:pt x="2268" y="5529"/>
                  </a:lnTo>
                  <a:lnTo>
                    <a:pt x="2297" y="5462"/>
                  </a:lnTo>
                  <a:lnTo>
                    <a:pt x="2324" y="5396"/>
                  </a:lnTo>
                  <a:lnTo>
                    <a:pt x="2345" y="5331"/>
                  </a:lnTo>
                  <a:lnTo>
                    <a:pt x="2364" y="5270"/>
                  </a:lnTo>
                  <a:lnTo>
                    <a:pt x="2378" y="5210"/>
                  </a:lnTo>
                  <a:lnTo>
                    <a:pt x="2388" y="5154"/>
                  </a:lnTo>
                  <a:lnTo>
                    <a:pt x="2393" y="5102"/>
                  </a:lnTo>
                  <a:lnTo>
                    <a:pt x="2393" y="5052"/>
                  </a:lnTo>
                  <a:lnTo>
                    <a:pt x="2385" y="4764"/>
                  </a:lnTo>
                  <a:lnTo>
                    <a:pt x="2376" y="4470"/>
                  </a:lnTo>
                  <a:lnTo>
                    <a:pt x="2365" y="4172"/>
                  </a:lnTo>
                  <a:lnTo>
                    <a:pt x="2353" y="3871"/>
                  </a:lnTo>
                  <a:lnTo>
                    <a:pt x="2344" y="3569"/>
                  </a:lnTo>
                  <a:lnTo>
                    <a:pt x="2336" y="3267"/>
                  </a:lnTo>
                  <a:lnTo>
                    <a:pt x="2333" y="3117"/>
                  </a:lnTo>
                  <a:lnTo>
                    <a:pt x="2331" y="2966"/>
                  </a:lnTo>
                  <a:lnTo>
                    <a:pt x="2329" y="2817"/>
                  </a:lnTo>
                  <a:lnTo>
                    <a:pt x="2329" y="2669"/>
                  </a:lnTo>
                  <a:lnTo>
                    <a:pt x="2292" y="2624"/>
                  </a:lnTo>
                  <a:lnTo>
                    <a:pt x="2256" y="2581"/>
                  </a:lnTo>
                  <a:lnTo>
                    <a:pt x="2219" y="2538"/>
                  </a:lnTo>
                  <a:lnTo>
                    <a:pt x="2182" y="2496"/>
                  </a:lnTo>
                  <a:lnTo>
                    <a:pt x="2145" y="2453"/>
                  </a:lnTo>
                  <a:lnTo>
                    <a:pt x="2109" y="2411"/>
                  </a:lnTo>
                  <a:lnTo>
                    <a:pt x="2072" y="2369"/>
                  </a:lnTo>
                  <a:lnTo>
                    <a:pt x="2035" y="2327"/>
                  </a:lnTo>
                  <a:lnTo>
                    <a:pt x="2071" y="2285"/>
                  </a:lnTo>
                  <a:lnTo>
                    <a:pt x="2107" y="2243"/>
                  </a:lnTo>
                  <a:lnTo>
                    <a:pt x="2144" y="2202"/>
                  </a:lnTo>
                  <a:lnTo>
                    <a:pt x="2180" y="2160"/>
                  </a:lnTo>
                  <a:lnTo>
                    <a:pt x="2217" y="2119"/>
                  </a:lnTo>
                  <a:lnTo>
                    <a:pt x="2254" y="2078"/>
                  </a:lnTo>
                  <a:lnTo>
                    <a:pt x="2291" y="2037"/>
                  </a:lnTo>
                  <a:lnTo>
                    <a:pt x="2328" y="1997"/>
                  </a:lnTo>
                  <a:lnTo>
                    <a:pt x="2329" y="1171"/>
                  </a:lnTo>
                  <a:lnTo>
                    <a:pt x="2331" y="854"/>
                  </a:lnTo>
                  <a:lnTo>
                    <a:pt x="2331" y="833"/>
                  </a:lnTo>
                  <a:lnTo>
                    <a:pt x="2332" y="832"/>
                  </a:lnTo>
                  <a:lnTo>
                    <a:pt x="2332" y="847"/>
                  </a:lnTo>
                  <a:lnTo>
                    <a:pt x="2333" y="874"/>
                  </a:lnTo>
                  <a:lnTo>
                    <a:pt x="2334" y="958"/>
                  </a:lnTo>
                  <a:lnTo>
                    <a:pt x="2335" y="1063"/>
                  </a:lnTo>
                  <a:lnTo>
                    <a:pt x="2336" y="1166"/>
                  </a:lnTo>
                  <a:lnTo>
                    <a:pt x="2338" y="1249"/>
                  </a:lnTo>
                  <a:lnTo>
                    <a:pt x="2339" y="1275"/>
                  </a:lnTo>
                  <a:lnTo>
                    <a:pt x="2339" y="1287"/>
                  </a:lnTo>
                  <a:lnTo>
                    <a:pt x="2340" y="1284"/>
                  </a:lnTo>
                  <a:lnTo>
                    <a:pt x="2341" y="1262"/>
                  </a:lnTo>
                  <a:lnTo>
                    <a:pt x="2343" y="1151"/>
                  </a:lnTo>
                  <a:lnTo>
                    <a:pt x="2345" y="933"/>
                  </a:lnTo>
                  <a:lnTo>
                    <a:pt x="2347" y="586"/>
                  </a:lnTo>
                  <a:lnTo>
                    <a:pt x="2349" y="90"/>
                  </a:lnTo>
                  <a:lnTo>
                    <a:pt x="2053" y="79"/>
                  </a:lnTo>
                  <a:lnTo>
                    <a:pt x="1757" y="67"/>
                  </a:lnTo>
                  <a:lnTo>
                    <a:pt x="1463" y="56"/>
                  </a:lnTo>
                  <a:lnTo>
                    <a:pt x="1169" y="45"/>
                  </a:lnTo>
                  <a:lnTo>
                    <a:pt x="875" y="34"/>
                  </a:lnTo>
                  <a:lnTo>
                    <a:pt x="583" y="22"/>
                  </a:lnTo>
                  <a:lnTo>
                    <a:pt x="2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A3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3976686" y="4727660"/>
              <a:ext cx="719137" cy="1609640"/>
            </a:xfrm>
            <a:custGeom>
              <a:avLst/>
              <a:gdLst>
                <a:gd name="T0" fmla="*/ 2147483647 w 2298"/>
                <a:gd name="T1" fmla="*/ 2147483647 h 6531"/>
                <a:gd name="T2" fmla="*/ 2147483647 w 2298"/>
                <a:gd name="T3" fmla="*/ 2147483647 h 6531"/>
                <a:gd name="T4" fmla="*/ 2147483647 w 2298"/>
                <a:gd name="T5" fmla="*/ 2147483647 h 6531"/>
                <a:gd name="T6" fmla="*/ 2147483647 w 2298"/>
                <a:gd name="T7" fmla="*/ 2147483647 h 6531"/>
                <a:gd name="T8" fmla="*/ 2147483647 w 2298"/>
                <a:gd name="T9" fmla="*/ 2147483647 h 6531"/>
                <a:gd name="T10" fmla="*/ 2147483647 w 2298"/>
                <a:gd name="T11" fmla="*/ 2147483647 h 6531"/>
                <a:gd name="T12" fmla="*/ 2147483647 w 2298"/>
                <a:gd name="T13" fmla="*/ 2147483647 h 6531"/>
                <a:gd name="T14" fmla="*/ 2147483647 w 2298"/>
                <a:gd name="T15" fmla="*/ 2147483647 h 6531"/>
                <a:gd name="T16" fmla="*/ 2147483647 w 2298"/>
                <a:gd name="T17" fmla="*/ 2147483647 h 6531"/>
                <a:gd name="T18" fmla="*/ 2147483647 w 2298"/>
                <a:gd name="T19" fmla="*/ 2147483647 h 6531"/>
                <a:gd name="T20" fmla="*/ 2147483647 w 2298"/>
                <a:gd name="T21" fmla="*/ 2147483647 h 6531"/>
                <a:gd name="T22" fmla="*/ 2147483647 w 2298"/>
                <a:gd name="T23" fmla="*/ 2147483647 h 6531"/>
                <a:gd name="T24" fmla="*/ 2147483647 w 2298"/>
                <a:gd name="T25" fmla="*/ 2147483647 h 6531"/>
                <a:gd name="T26" fmla="*/ 2147483647 w 2298"/>
                <a:gd name="T27" fmla="*/ 2147483647 h 6531"/>
                <a:gd name="T28" fmla="*/ 2147483647 w 2298"/>
                <a:gd name="T29" fmla="*/ 2147483647 h 6531"/>
                <a:gd name="T30" fmla="*/ 2147483647 w 2298"/>
                <a:gd name="T31" fmla="*/ 2147483647 h 6531"/>
                <a:gd name="T32" fmla="*/ 2147483647 w 2298"/>
                <a:gd name="T33" fmla="*/ 2147483647 h 6531"/>
                <a:gd name="T34" fmla="*/ 2147483647 w 2298"/>
                <a:gd name="T35" fmla="*/ 2147483647 h 6531"/>
                <a:gd name="T36" fmla="*/ 2147483647 w 2298"/>
                <a:gd name="T37" fmla="*/ 2147483647 h 6531"/>
                <a:gd name="T38" fmla="*/ 2147483647 w 2298"/>
                <a:gd name="T39" fmla="*/ 2147483647 h 6531"/>
                <a:gd name="T40" fmla="*/ 2147483647 w 2298"/>
                <a:gd name="T41" fmla="*/ 2147483647 h 6531"/>
                <a:gd name="T42" fmla="*/ 2147483647 w 2298"/>
                <a:gd name="T43" fmla="*/ 2147483647 h 6531"/>
                <a:gd name="T44" fmla="*/ 2147483647 w 2298"/>
                <a:gd name="T45" fmla="*/ 2147483647 h 6531"/>
                <a:gd name="T46" fmla="*/ 2147483647 w 2298"/>
                <a:gd name="T47" fmla="*/ 2147483647 h 6531"/>
                <a:gd name="T48" fmla="*/ 2147483647 w 2298"/>
                <a:gd name="T49" fmla="*/ 2147483647 h 6531"/>
                <a:gd name="T50" fmla="*/ 2147483647 w 2298"/>
                <a:gd name="T51" fmla="*/ 2147483647 h 6531"/>
                <a:gd name="T52" fmla="*/ 2147483647 w 2298"/>
                <a:gd name="T53" fmla="*/ 2147483647 h 6531"/>
                <a:gd name="T54" fmla="*/ 2147483647 w 2298"/>
                <a:gd name="T55" fmla="*/ 2147483647 h 6531"/>
                <a:gd name="T56" fmla="*/ 2147483647 w 2298"/>
                <a:gd name="T57" fmla="*/ 2147483647 h 6531"/>
                <a:gd name="T58" fmla="*/ 2147483647 w 2298"/>
                <a:gd name="T59" fmla="*/ 2147483647 h 6531"/>
                <a:gd name="T60" fmla="*/ 2147483647 w 2298"/>
                <a:gd name="T61" fmla="*/ 2147483647 h 6531"/>
                <a:gd name="T62" fmla="*/ 2147483647 w 2298"/>
                <a:gd name="T63" fmla="*/ 2147483647 h 6531"/>
                <a:gd name="T64" fmla="*/ 2147483647 w 2298"/>
                <a:gd name="T65" fmla="*/ 2147483647 h 6531"/>
                <a:gd name="T66" fmla="*/ 2147483647 w 2298"/>
                <a:gd name="T67" fmla="*/ 2147483647 h 6531"/>
                <a:gd name="T68" fmla="*/ 2147483647 w 2298"/>
                <a:gd name="T69" fmla="*/ 2147483647 h 6531"/>
                <a:gd name="T70" fmla="*/ 2147483647 w 2298"/>
                <a:gd name="T71" fmla="*/ 2147483647 h 6531"/>
                <a:gd name="T72" fmla="*/ 2147483647 w 2298"/>
                <a:gd name="T73" fmla="*/ 2147483647 h 6531"/>
                <a:gd name="T74" fmla="*/ 2147483647 w 2298"/>
                <a:gd name="T75" fmla="*/ 2147483647 h 6531"/>
                <a:gd name="T76" fmla="*/ 2147483647 w 2298"/>
                <a:gd name="T77" fmla="*/ 2147483647 h 6531"/>
                <a:gd name="T78" fmla="*/ 2147483647 w 2298"/>
                <a:gd name="T79" fmla="*/ 2147483647 h 6531"/>
                <a:gd name="T80" fmla="*/ 2147483647 w 2298"/>
                <a:gd name="T81" fmla="*/ 2147483647 h 6531"/>
                <a:gd name="T82" fmla="*/ 2147483647 w 2298"/>
                <a:gd name="T83" fmla="*/ 2147483647 h 6531"/>
                <a:gd name="T84" fmla="*/ 2147483647 w 2298"/>
                <a:gd name="T85" fmla="*/ 2147483647 h 6531"/>
                <a:gd name="T86" fmla="*/ 2147483647 w 2298"/>
                <a:gd name="T87" fmla="*/ 2147483647 h 6531"/>
                <a:gd name="T88" fmla="*/ 2147483647 w 2298"/>
                <a:gd name="T89" fmla="*/ 2147483647 h 6531"/>
                <a:gd name="T90" fmla="*/ 2147483647 w 2298"/>
                <a:gd name="T91" fmla="*/ 2147483647 h 6531"/>
                <a:gd name="T92" fmla="*/ 2147483647 w 2298"/>
                <a:gd name="T93" fmla="*/ 2147483647 h 6531"/>
                <a:gd name="T94" fmla="*/ 2147483647 w 2298"/>
                <a:gd name="T95" fmla="*/ 2147483647 h 6531"/>
                <a:gd name="T96" fmla="*/ 2147483647 w 2298"/>
                <a:gd name="T97" fmla="*/ 2147483647 h 6531"/>
                <a:gd name="T98" fmla="*/ 2147483647 w 2298"/>
                <a:gd name="T99" fmla="*/ 2147483647 h 6531"/>
                <a:gd name="T100" fmla="*/ 2147483647 w 2298"/>
                <a:gd name="T101" fmla="*/ 2147483647 h 6531"/>
                <a:gd name="T102" fmla="*/ 2147483647 w 2298"/>
                <a:gd name="T103" fmla="*/ 2147483647 h 6531"/>
                <a:gd name="T104" fmla="*/ 2147483647 w 2298"/>
                <a:gd name="T105" fmla="*/ 2147483647 h 6531"/>
                <a:gd name="T106" fmla="*/ 2147483647 w 2298"/>
                <a:gd name="T107" fmla="*/ 2147483647 h 6531"/>
                <a:gd name="T108" fmla="*/ 2147483647 w 2298"/>
                <a:gd name="T109" fmla="*/ 2147483647 h 6531"/>
                <a:gd name="T110" fmla="*/ 2147483647 w 2298"/>
                <a:gd name="T111" fmla="*/ 2147483647 h 6531"/>
                <a:gd name="T112" fmla="*/ 2147483647 w 2298"/>
                <a:gd name="T113" fmla="*/ 2147483647 h 6531"/>
                <a:gd name="T114" fmla="*/ 2147483647 w 2298"/>
                <a:gd name="T115" fmla="*/ 2147483647 h 6531"/>
                <a:gd name="T116" fmla="*/ 2147483647 w 2298"/>
                <a:gd name="T117" fmla="*/ 2147483647 h 6531"/>
                <a:gd name="T118" fmla="*/ 2147483647 w 2298"/>
                <a:gd name="T119" fmla="*/ 2147483647 h 6531"/>
                <a:gd name="T120" fmla="*/ 2147483647 w 2298"/>
                <a:gd name="T121" fmla="*/ 2147483647 h 6531"/>
                <a:gd name="T122" fmla="*/ 2147483647 w 2298"/>
                <a:gd name="T123" fmla="*/ 2147483647 h 65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98"/>
                <a:gd name="T187" fmla="*/ 0 h 6531"/>
                <a:gd name="T188" fmla="*/ 2298 w 2298"/>
                <a:gd name="T189" fmla="*/ 6531 h 65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98" h="6531">
                  <a:moveTo>
                    <a:pt x="0" y="0"/>
                  </a:moveTo>
                  <a:lnTo>
                    <a:pt x="2" y="575"/>
                  </a:lnTo>
                  <a:lnTo>
                    <a:pt x="3" y="1149"/>
                  </a:lnTo>
                  <a:lnTo>
                    <a:pt x="6" y="1724"/>
                  </a:lnTo>
                  <a:lnTo>
                    <a:pt x="7" y="2298"/>
                  </a:lnTo>
                  <a:lnTo>
                    <a:pt x="9" y="2873"/>
                  </a:lnTo>
                  <a:lnTo>
                    <a:pt x="10" y="3447"/>
                  </a:lnTo>
                  <a:lnTo>
                    <a:pt x="12" y="4023"/>
                  </a:lnTo>
                  <a:lnTo>
                    <a:pt x="13" y="4597"/>
                  </a:lnTo>
                  <a:lnTo>
                    <a:pt x="15" y="4650"/>
                  </a:lnTo>
                  <a:lnTo>
                    <a:pt x="22" y="4709"/>
                  </a:lnTo>
                  <a:lnTo>
                    <a:pt x="32" y="4770"/>
                  </a:lnTo>
                  <a:lnTo>
                    <a:pt x="47" y="4835"/>
                  </a:lnTo>
                  <a:lnTo>
                    <a:pt x="65" y="4902"/>
                  </a:lnTo>
                  <a:lnTo>
                    <a:pt x="87" y="4972"/>
                  </a:lnTo>
                  <a:lnTo>
                    <a:pt x="111" y="5045"/>
                  </a:lnTo>
                  <a:lnTo>
                    <a:pt x="138" y="5120"/>
                  </a:lnTo>
                  <a:lnTo>
                    <a:pt x="169" y="5196"/>
                  </a:lnTo>
                  <a:lnTo>
                    <a:pt x="201" y="5274"/>
                  </a:lnTo>
                  <a:lnTo>
                    <a:pt x="236" y="5351"/>
                  </a:lnTo>
                  <a:lnTo>
                    <a:pt x="273" y="5430"/>
                  </a:lnTo>
                  <a:lnTo>
                    <a:pt x="313" y="5508"/>
                  </a:lnTo>
                  <a:lnTo>
                    <a:pt x="354" y="5587"/>
                  </a:lnTo>
                  <a:lnTo>
                    <a:pt x="397" y="5665"/>
                  </a:lnTo>
                  <a:lnTo>
                    <a:pt x="441" y="5741"/>
                  </a:lnTo>
                  <a:lnTo>
                    <a:pt x="487" y="5817"/>
                  </a:lnTo>
                  <a:lnTo>
                    <a:pt x="533" y="5891"/>
                  </a:lnTo>
                  <a:lnTo>
                    <a:pt x="580" y="5962"/>
                  </a:lnTo>
                  <a:lnTo>
                    <a:pt x="628" y="6031"/>
                  </a:lnTo>
                  <a:lnTo>
                    <a:pt x="676" y="6097"/>
                  </a:lnTo>
                  <a:lnTo>
                    <a:pt x="724" y="6159"/>
                  </a:lnTo>
                  <a:lnTo>
                    <a:pt x="774" y="6219"/>
                  </a:lnTo>
                  <a:lnTo>
                    <a:pt x="822" y="6274"/>
                  </a:lnTo>
                  <a:lnTo>
                    <a:pt x="870" y="6326"/>
                  </a:lnTo>
                  <a:lnTo>
                    <a:pt x="917" y="6372"/>
                  </a:lnTo>
                  <a:lnTo>
                    <a:pt x="964" y="6413"/>
                  </a:lnTo>
                  <a:lnTo>
                    <a:pt x="1010" y="6449"/>
                  </a:lnTo>
                  <a:lnTo>
                    <a:pt x="1055" y="6479"/>
                  </a:lnTo>
                  <a:lnTo>
                    <a:pt x="1098" y="6503"/>
                  </a:lnTo>
                  <a:lnTo>
                    <a:pt x="1140" y="6520"/>
                  </a:lnTo>
                  <a:lnTo>
                    <a:pt x="1181" y="6531"/>
                  </a:lnTo>
                  <a:lnTo>
                    <a:pt x="1213" y="6531"/>
                  </a:lnTo>
                  <a:lnTo>
                    <a:pt x="1246" y="6524"/>
                  </a:lnTo>
                  <a:lnTo>
                    <a:pt x="1283" y="6511"/>
                  </a:lnTo>
                  <a:lnTo>
                    <a:pt x="1322" y="6493"/>
                  </a:lnTo>
                  <a:lnTo>
                    <a:pt x="1363" y="6468"/>
                  </a:lnTo>
                  <a:lnTo>
                    <a:pt x="1406" y="6438"/>
                  </a:lnTo>
                  <a:lnTo>
                    <a:pt x="1451" y="6403"/>
                  </a:lnTo>
                  <a:lnTo>
                    <a:pt x="1496" y="6364"/>
                  </a:lnTo>
                  <a:lnTo>
                    <a:pt x="1542" y="6321"/>
                  </a:lnTo>
                  <a:lnTo>
                    <a:pt x="1589" y="6274"/>
                  </a:lnTo>
                  <a:lnTo>
                    <a:pt x="1636" y="6224"/>
                  </a:lnTo>
                  <a:lnTo>
                    <a:pt x="1683" y="6170"/>
                  </a:lnTo>
                  <a:lnTo>
                    <a:pt x="1731" y="6113"/>
                  </a:lnTo>
                  <a:lnTo>
                    <a:pt x="1778" y="6054"/>
                  </a:lnTo>
                  <a:lnTo>
                    <a:pt x="1825" y="5992"/>
                  </a:lnTo>
                  <a:lnTo>
                    <a:pt x="1871" y="5930"/>
                  </a:lnTo>
                  <a:lnTo>
                    <a:pt x="1915" y="5864"/>
                  </a:lnTo>
                  <a:lnTo>
                    <a:pt x="1959" y="5799"/>
                  </a:lnTo>
                  <a:lnTo>
                    <a:pt x="2001" y="5732"/>
                  </a:lnTo>
                  <a:lnTo>
                    <a:pt x="2041" y="5665"/>
                  </a:lnTo>
                  <a:lnTo>
                    <a:pt x="2079" y="5598"/>
                  </a:lnTo>
                  <a:lnTo>
                    <a:pt x="2115" y="5530"/>
                  </a:lnTo>
                  <a:lnTo>
                    <a:pt x="2149" y="5463"/>
                  </a:lnTo>
                  <a:lnTo>
                    <a:pt x="2180" y="5398"/>
                  </a:lnTo>
                  <a:lnTo>
                    <a:pt x="2207" y="5333"/>
                  </a:lnTo>
                  <a:lnTo>
                    <a:pt x="2232" y="5269"/>
                  </a:lnTo>
                  <a:lnTo>
                    <a:pt x="2254" y="5209"/>
                  </a:lnTo>
                  <a:lnTo>
                    <a:pt x="2270" y="5150"/>
                  </a:lnTo>
                  <a:lnTo>
                    <a:pt x="2283" y="5093"/>
                  </a:lnTo>
                  <a:lnTo>
                    <a:pt x="2293" y="5040"/>
                  </a:lnTo>
                  <a:lnTo>
                    <a:pt x="2298" y="4990"/>
                  </a:lnTo>
                  <a:lnTo>
                    <a:pt x="2297" y="4942"/>
                  </a:lnTo>
                  <a:lnTo>
                    <a:pt x="2288" y="4665"/>
                  </a:lnTo>
                  <a:lnTo>
                    <a:pt x="2277" y="4381"/>
                  </a:lnTo>
                  <a:lnTo>
                    <a:pt x="2264" y="4092"/>
                  </a:lnTo>
                  <a:lnTo>
                    <a:pt x="2252" y="3800"/>
                  </a:lnTo>
                  <a:lnTo>
                    <a:pt x="2240" y="3508"/>
                  </a:lnTo>
                  <a:lnTo>
                    <a:pt x="2231" y="3215"/>
                  </a:lnTo>
                  <a:lnTo>
                    <a:pt x="2228" y="3068"/>
                  </a:lnTo>
                  <a:lnTo>
                    <a:pt x="2225" y="2924"/>
                  </a:lnTo>
                  <a:lnTo>
                    <a:pt x="2223" y="2779"/>
                  </a:lnTo>
                  <a:lnTo>
                    <a:pt x="2223" y="2634"/>
                  </a:lnTo>
                  <a:lnTo>
                    <a:pt x="2188" y="2590"/>
                  </a:lnTo>
                  <a:lnTo>
                    <a:pt x="2153" y="2546"/>
                  </a:lnTo>
                  <a:lnTo>
                    <a:pt x="2117" y="2502"/>
                  </a:lnTo>
                  <a:lnTo>
                    <a:pt x="2082" y="2459"/>
                  </a:lnTo>
                  <a:lnTo>
                    <a:pt x="2047" y="2415"/>
                  </a:lnTo>
                  <a:lnTo>
                    <a:pt x="2012" y="2372"/>
                  </a:lnTo>
                  <a:lnTo>
                    <a:pt x="1977" y="2329"/>
                  </a:lnTo>
                  <a:lnTo>
                    <a:pt x="1941" y="2286"/>
                  </a:lnTo>
                  <a:lnTo>
                    <a:pt x="1976" y="2244"/>
                  </a:lnTo>
                  <a:lnTo>
                    <a:pt x="2011" y="2202"/>
                  </a:lnTo>
                  <a:lnTo>
                    <a:pt x="2045" y="2160"/>
                  </a:lnTo>
                  <a:lnTo>
                    <a:pt x="2080" y="2118"/>
                  </a:lnTo>
                  <a:lnTo>
                    <a:pt x="2115" y="2076"/>
                  </a:lnTo>
                  <a:lnTo>
                    <a:pt x="2150" y="2034"/>
                  </a:lnTo>
                  <a:lnTo>
                    <a:pt x="2186" y="1993"/>
                  </a:lnTo>
                  <a:lnTo>
                    <a:pt x="2222" y="1951"/>
                  </a:lnTo>
                  <a:lnTo>
                    <a:pt x="2224" y="1156"/>
                  </a:lnTo>
                  <a:lnTo>
                    <a:pt x="2225" y="849"/>
                  </a:lnTo>
                  <a:lnTo>
                    <a:pt x="2226" y="830"/>
                  </a:lnTo>
                  <a:lnTo>
                    <a:pt x="2226" y="828"/>
                  </a:lnTo>
                  <a:lnTo>
                    <a:pt x="2227" y="841"/>
                  </a:lnTo>
                  <a:lnTo>
                    <a:pt x="2228" y="867"/>
                  </a:lnTo>
                  <a:lnTo>
                    <a:pt x="2229" y="947"/>
                  </a:lnTo>
                  <a:lnTo>
                    <a:pt x="2230" y="1046"/>
                  </a:lnTo>
                  <a:lnTo>
                    <a:pt x="2232" y="1145"/>
                  </a:lnTo>
                  <a:lnTo>
                    <a:pt x="2233" y="1223"/>
                  </a:lnTo>
                  <a:lnTo>
                    <a:pt x="2234" y="1247"/>
                  </a:lnTo>
                  <a:lnTo>
                    <a:pt x="2235" y="1258"/>
                  </a:lnTo>
                  <a:lnTo>
                    <a:pt x="2236" y="1255"/>
                  </a:lnTo>
                  <a:lnTo>
                    <a:pt x="2237" y="1233"/>
                  </a:lnTo>
                  <a:lnTo>
                    <a:pt x="2239" y="1125"/>
                  </a:lnTo>
                  <a:lnTo>
                    <a:pt x="2241" y="915"/>
                  </a:lnTo>
                  <a:lnTo>
                    <a:pt x="2243" y="581"/>
                  </a:lnTo>
                  <a:lnTo>
                    <a:pt x="2246" y="103"/>
                  </a:lnTo>
                  <a:lnTo>
                    <a:pt x="1963" y="91"/>
                  </a:lnTo>
                  <a:lnTo>
                    <a:pt x="1680" y="77"/>
                  </a:lnTo>
                  <a:lnTo>
                    <a:pt x="1398" y="64"/>
                  </a:lnTo>
                  <a:lnTo>
                    <a:pt x="1117" y="52"/>
                  </a:lnTo>
                  <a:lnTo>
                    <a:pt x="837" y="38"/>
                  </a:lnTo>
                  <a:lnTo>
                    <a:pt x="557" y="26"/>
                  </a:lnTo>
                  <a:lnTo>
                    <a:pt x="27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3987798" y="4727660"/>
              <a:ext cx="687388" cy="1584240"/>
            </a:xfrm>
            <a:custGeom>
              <a:avLst/>
              <a:gdLst>
                <a:gd name="T0" fmla="*/ 2147483647 w 2200"/>
                <a:gd name="T1" fmla="*/ 2147483647 h 6334"/>
                <a:gd name="T2" fmla="*/ 2147483647 w 2200"/>
                <a:gd name="T3" fmla="*/ 2147483647 h 6334"/>
                <a:gd name="T4" fmla="*/ 2147483647 w 2200"/>
                <a:gd name="T5" fmla="*/ 2147483647 h 6334"/>
                <a:gd name="T6" fmla="*/ 2147483647 w 2200"/>
                <a:gd name="T7" fmla="*/ 2147483647 h 6334"/>
                <a:gd name="T8" fmla="*/ 2147483647 w 2200"/>
                <a:gd name="T9" fmla="*/ 2147483647 h 6334"/>
                <a:gd name="T10" fmla="*/ 2147483647 w 2200"/>
                <a:gd name="T11" fmla="*/ 2147483647 h 6334"/>
                <a:gd name="T12" fmla="*/ 2147483647 w 2200"/>
                <a:gd name="T13" fmla="*/ 2147483647 h 6334"/>
                <a:gd name="T14" fmla="*/ 2147483647 w 2200"/>
                <a:gd name="T15" fmla="*/ 2147483647 h 6334"/>
                <a:gd name="T16" fmla="*/ 2147483647 w 2200"/>
                <a:gd name="T17" fmla="*/ 2147483647 h 6334"/>
                <a:gd name="T18" fmla="*/ 2147483647 w 2200"/>
                <a:gd name="T19" fmla="*/ 2147483647 h 6334"/>
                <a:gd name="T20" fmla="*/ 2147483647 w 2200"/>
                <a:gd name="T21" fmla="*/ 2147483647 h 6334"/>
                <a:gd name="T22" fmla="*/ 2147483647 w 2200"/>
                <a:gd name="T23" fmla="*/ 2147483647 h 6334"/>
                <a:gd name="T24" fmla="*/ 2147483647 w 2200"/>
                <a:gd name="T25" fmla="*/ 2147483647 h 6334"/>
                <a:gd name="T26" fmla="*/ 2147483647 w 2200"/>
                <a:gd name="T27" fmla="*/ 2147483647 h 6334"/>
                <a:gd name="T28" fmla="*/ 2147483647 w 2200"/>
                <a:gd name="T29" fmla="*/ 2147483647 h 6334"/>
                <a:gd name="T30" fmla="*/ 2147483647 w 2200"/>
                <a:gd name="T31" fmla="*/ 2147483647 h 6334"/>
                <a:gd name="T32" fmla="*/ 2147483647 w 2200"/>
                <a:gd name="T33" fmla="*/ 2147483647 h 6334"/>
                <a:gd name="T34" fmla="*/ 2147483647 w 2200"/>
                <a:gd name="T35" fmla="*/ 2147483647 h 6334"/>
                <a:gd name="T36" fmla="*/ 2147483647 w 2200"/>
                <a:gd name="T37" fmla="*/ 2147483647 h 6334"/>
                <a:gd name="T38" fmla="*/ 2147483647 w 2200"/>
                <a:gd name="T39" fmla="*/ 2147483647 h 6334"/>
                <a:gd name="T40" fmla="*/ 2147483647 w 2200"/>
                <a:gd name="T41" fmla="*/ 2147483647 h 6334"/>
                <a:gd name="T42" fmla="*/ 2147483647 w 2200"/>
                <a:gd name="T43" fmla="*/ 2147483647 h 6334"/>
                <a:gd name="T44" fmla="*/ 2147483647 w 2200"/>
                <a:gd name="T45" fmla="*/ 2147483647 h 6334"/>
                <a:gd name="T46" fmla="*/ 2147483647 w 2200"/>
                <a:gd name="T47" fmla="*/ 2147483647 h 6334"/>
                <a:gd name="T48" fmla="*/ 2147483647 w 2200"/>
                <a:gd name="T49" fmla="*/ 2147483647 h 6334"/>
                <a:gd name="T50" fmla="*/ 2147483647 w 2200"/>
                <a:gd name="T51" fmla="*/ 2147483647 h 6334"/>
                <a:gd name="T52" fmla="*/ 2147483647 w 2200"/>
                <a:gd name="T53" fmla="*/ 2147483647 h 6334"/>
                <a:gd name="T54" fmla="*/ 2147483647 w 2200"/>
                <a:gd name="T55" fmla="*/ 2147483647 h 6334"/>
                <a:gd name="T56" fmla="*/ 2147483647 w 2200"/>
                <a:gd name="T57" fmla="*/ 2147483647 h 6334"/>
                <a:gd name="T58" fmla="*/ 2147483647 w 2200"/>
                <a:gd name="T59" fmla="*/ 2147483647 h 6334"/>
                <a:gd name="T60" fmla="*/ 2147483647 w 2200"/>
                <a:gd name="T61" fmla="*/ 2147483647 h 6334"/>
                <a:gd name="T62" fmla="*/ 2147483647 w 2200"/>
                <a:gd name="T63" fmla="*/ 2147483647 h 6334"/>
                <a:gd name="T64" fmla="*/ 2147483647 w 2200"/>
                <a:gd name="T65" fmla="*/ 2147483647 h 6334"/>
                <a:gd name="T66" fmla="*/ 2147483647 w 2200"/>
                <a:gd name="T67" fmla="*/ 2147483647 h 6334"/>
                <a:gd name="T68" fmla="*/ 2147483647 w 2200"/>
                <a:gd name="T69" fmla="*/ 2147483647 h 6334"/>
                <a:gd name="T70" fmla="*/ 2147483647 w 2200"/>
                <a:gd name="T71" fmla="*/ 2147483647 h 6334"/>
                <a:gd name="T72" fmla="*/ 2147483647 w 2200"/>
                <a:gd name="T73" fmla="*/ 2147483647 h 6334"/>
                <a:gd name="T74" fmla="*/ 2147483647 w 2200"/>
                <a:gd name="T75" fmla="*/ 2147483647 h 6334"/>
                <a:gd name="T76" fmla="*/ 2147483647 w 2200"/>
                <a:gd name="T77" fmla="*/ 2147483647 h 6334"/>
                <a:gd name="T78" fmla="*/ 2147483647 w 2200"/>
                <a:gd name="T79" fmla="*/ 2147483647 h 6334"/>
                <a:gd name="T80" fmla="*/ 2147483647 w 2200"/>
                <a:gd name="T81" fmla="*/ 2147483647 h 6334"/>
                <a:gd name="T82" fmla="*/ 2147483647 w 2200"/>
                <a:gd name="T83" fmla="*/ 2147483647 h 6334"/>
                <a:gd name="T84" fmla="*/ 0 w 2200"/>
                <a:gd name="T85" fmla="*/ 0 h 63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00"/>
                <a:gd name="T130" fmla="*/ 0 h 6334"/>
                <a:gd name="T131" fmla="*/ 2200 w 2200"/>
                <a:gd name="T132" fmla="*/ 6334 h 63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00" h="6334">
                  <a:moveTo>
                    <a:pt x="0" y="0"/>
                  </a:moveTo>
                  <a:lnTo>
                    <a:pt x="1" y="556"/>
                  </a:lnTo>
                  <a:lnTo>
                    <a:pt x="3" y="1112"/>
                  </a:lnTo>
                  <a:lnTo>
                    <a:pt x="5" y="1666"/>
                  </a:lnTo>
                  <a:lnTo>
                    <a:pt x="6" y="2222"/>
                  </a:lnTo>
                  <a:lnTo>
                    <a:pt x="8" y="2778"/>
                  </a:lnTo>
                  <a:lnTo>
                    <a:pt x="10" y="3332"/>
                  </a:lnTo>
                  <a:lnTo>
                    <a:pt x="11" y="3888"/>
                  </a:lnTo>
                  <a:lnTo>
                    <a:pt x="14" y="4444"/>
                  </a:lnTo>
                  <a:lnTo>
                    <a:pt x="17" y="4496"/>
                  </a:lnTo>
                  <a:lnTo>
                    <a:pt x="23" y="4552"/>
                  </a:lnTo>
                  <a:lnTo>
                    <a:pt x="33" y="4612"/>
                  </a:lnTo>
                  <a:lnTo>
                    <a:pt x="46" y="4675"/>
                  </a:lnTo>
                  <a:lnTo>
                    <a:pt x="64" y="4741"/>
                  </a:lnTo>
                  <a:lnTo>
                    <a:pt x="84" y="4810"/>
                  </a:lnTo>
                  <a:lnTo>
                    <a:pt x="108" y="4881"/>
                  </a:lnTo>
                  <a:lnTo>
                    <a:pt x="135" y="4953"/>
                  </a:lnTo>
                  <a:lnTo>
                    <a:pt x="163" y="5028"/>
                  </a:lnTo>
                  <a:lnTo>
                    <a:pt x="195" y="5103"/>
                  </a:lnTo>
                  <a:lnTo>
                    <a:pt x="229" y="5179"/>
                  </a:lnTo>
                  <a:lnTo>
                    <a:pt x="265" y="5256"/>
                  </a:lnTo>
                  <a:lnTo>
                    <a:pt x="303" y="5332"/>
                  </a:lnTo>
                  <a:lnTo>
                    <a:pt x="342" y="5409"/>
                  </a:lnTo>
                  <a:lnTo>
                    <a:pt x="383" y="5484"/>
                  </a:lnTo>
                  <a:lnTo>
                    <a:pt x="425" y="5558"/>
                  </a:lnTo>
                  <a:lnTo>
                    <a:pt x="469" y="5632"/>
                  </a:lnTo>
                  <a:lnTo>
                    <a:pt x="513" y="5704"/>
                  </a:lnTo>
                  <a:lnTo>
                    <a:pt x="559" y="5774"/>
                  </a:lnTo>
                  <a:lnTo>
                    <a:pt x="604" y="5840"/>
                  </a:lnTo>
                  <a:lnTo>
                    <a:pt x="651" y="5905"/>
                  </a:lnTo>
                  <a:lnTo>
                    <a:pt x="698" y="5966"/>
                  </a:lnTo>
                  <a:lnTo>
                    <a:pt x="744" y="6025"/>
                  </a:lnTo>
                  <a:lnTo>
                    <a:pt x="791" y="6079"/>
                  </a:lnTo>
                  <a:lnTo>
                    <a:pt x="837" y="6128"/>
                  </a:lnTo>
                  <a:lnTo>
                    <a:pt x="882" y="6174"/>
                  </a:lnTo>
                  <a:lnTo>
                    <a:pt x="927" y="6216"/>
                  </a:lnTo>
                  <a:lnTo>
                    <a:pt x="971" y="6250"/>
                  </a:lnTo>
                  <a:lnTo>
                    <a:pt x="1014" y="6281"/>
                  </a:lnTo>
                  <a:lnTo>
                    <a:pt x="1057" y="6305"/>
                  </a:lnTo>
                  <a:lnTo>
                    <a:pt x="1097" y="6323"/>
                  </a:lnTo>
                  <a:lnTo>
                    <a:pt x="1135" y="6333"/>
                  </a:lnTo>
                  <a:lnTo>
                    <a:pt x="1165" y="6334"/>
                  </a:lnTo>
                  <a:lnTo>
                    <a:pt x="1198" y="6328"/>
                  </a:lnTo>
                  <a:lnTo>
                    <a:pt x="1234" y="6317"/>
                  </a:lnTo>
                  <a:lnTo>
                    <a:pt x="1271" y="6300"/>
                  </a:lnTo>
                  <a:lnTo>
                    <a:pt x="1311" y="6277"/>
                  </a:lnTo>
                  <a:lnTo>
                    <a:pt x="1351" y="6249"/>
                  </a:lnTo>
                  <a:lnTo>
                    <a:pt x="1394" y="6217"/>
                  </a:lnTo>
                  <a:lnTo>
                    <a:pt x="1437" y="6181"/>
                  </a:lnTo>
                  <a:lnTo>
                    <a:pt x="1481" y="6140"/>
                  </a:lnTo>
                  <a:lnTo>
                    <a:pt x="1526" y="6096"/>
                  </a:lnTo>
                  <a:lnTo>
                    <a:pt x="1571" y="6047"/>
                  </a:lnTo>
                  <a:lnTo>
                    <a:pt x="1616" y="5997"/>
                  </a:lnTo>
                  <a:lnTo>
                    <a:pt x="1662" y="5944"/>
                  </a:lnTo>
                  <a:lnTo>
                    <a:pt x="1707" y="5887"/>
                  </a:lnTo>
                  <a:lnTo>
                    <a:pt x="1752" y="5829"/>
                  </a:lnTo>
                  <a:lnTo>
                    <a:pt x="1795" y="5769"/>
                  </a:lnTo>
                  <a:lnTo>
                    <a:pt x="1838" y="5708"/>
                  </a:lnTo>
                  <a:lnTo>
                    <a:pt x="1879" y="5646"/>
                  </a:lnTo>
                  <a:lnTo>
                    <a:pt x="1920" y="5583"/>
                  </a:lnTo>
                  <a:lnTo>
                    <a:pt x="1958" y="5519"/>
                  </a:lnTo>
                  <a:lnTo>
                    <a:pt x="1994" y="5456"/>
                  </a:lnTo>
                  <a:lnTo>
                    <a:pt x="2029" y="5391"/>
                  </a:lnTo>
                  <a:lnTo>
                    <a:pt x="2061" y="5329"/>
                  </a:lnTo>
                  <a:lnTo>
                    <a:pt x="2089" y="5266"/>
                  </a:lnTo>
                  <a:lnTo>
                    <a:pt x="2116" y="5205"/>
                  </a:lnTo>
                  <a:lnTo>
                    <a:pt x="2138" y="5144"/>
                  </a:lnTo>
                  <a:lnTo>
                    <a:pt x="2159" y="5086"/>
                  </a:lnTo>
                  <a:lnTo>
                    <a:pt x="2175" y="5029"/>
                  </a:lnTo>
                  <a:lnTo>
                    <a:pt x="2188" y="4976"/>
                  </a:lnTo>
                  <a:lnTo>
                    <a:pt x="2196" y="4925"/>
                  </a:lnTo>
                  <a:lnTo>
                    <a:pt x="2200" y="4876"/>
                  </a:lnTo>
                  <a:lnTo>
                    <a:pt x="2199" y="4831"/>
                  </a:lnTo>
                  <a:lnTo>
                    <a:pt x="2189" y="4565"/>
                  </a:lnTo>
                  <a:lnTo>
                    <a:pt x="2176" y="4291"/>
                  </a:lnTo>
                  <a:lnTo>
                    <a:pt x="2162" y="4012"/>
                  </a:lnTo>
                  <a:lnTo>
                    <a:pt x="2148" y="3730"/>
                  </a:lnTo>
                  <a:lnTo>
                    <a:pt x="2142" y="3588"/>
                  </a:lnTo>
                  <a:lnTo>
                    <a:pt x="2135" y="3446"/>
                  </a:lnTo>
                  <a:lnTo>
                    <a:pt x="2129" y="3304"/>
                  </a:lnTo>
                  <a:lnTo>
                    <a:pt x="2124" y="3162"/>
                  </a:lnTo>
                  <a:lnTo>
                    <a:pt x="2120" y="3021"/>
                  </a:lnTo>
                  <a:lnTo>
                    <a:pt x="2117" y="2880"/>
                  </a:lnTo>
                  <a:lnTo>
                    <a:pt x="2116" y="2740"/>
                  </a:lnTo>
                  <a:lnTo>
                    <a:pt x="2115" y="2601"/>
                  </a:lnTo>
                  <a:lnTo>
                    <a:pt x="2081" y="2556"/>
                  </a:lnTo>
                  <a:lnTo>
                    <a:pt x="2048" y="2511"/>
                  </a:lnTo>
                  <a:lnTo>
                    <a:pt x="2014" y="2466"/>
                  </a:lnTo>
                  <a:lnTo>
                    <a:pt x="1981" y="2422"/>
                  </a:lnTo>
                  <a:lnTo>
                    <a:pt x="1947" y="2377"/>
                  </a:lnTo>
                  <a:lnTo>
                    <a:pt x="1912" y="2333"/>
                  </a:lnTo>
                  <a:lnTo>
                    <a:pt x="1878" y="2290"/>
                  </a:lnTo>
                  <a:lnTo>
                    <a:pt x="1844" y="2246"/>
                  </a:lnTo>
                  <a:lnTo>
                    <a:pt x="1878" y="2202"/>
                  </a:lnTo>
                  <a:lnTo>
                    <a:pt x="1911" y="2159"/>
                  </a:lnTo>
                  <a:lnTo>
                    <a:pt x="1944" y="2116"/>
                  </a:lnTo>
                  <a:lnTo>
                    <a:pt x="1977" y="2074"/>
                  </a:lnTo>
                  <a:lnTo>
                    <a:pt x="2011" y="2031"/>
                  </a:lnTo>
                  <a:lnTo>
                    <a:pt x="2045" y="1989"/>
                  </a:lnTo>
                  <a:lnTo>
                    <a:pt x="2079" y="1947"/>
                  </a:lnTo>
                  <a:lnTo>
                    <a:pt x="2114" y="1905"/>
                  </a:lnTo>
                  <a:lnTo>
                    <a:pt x="2115" y="1455"/>
                  </a:lnTo>
                  <a:lnTo>
                    <a:pt x="2116" y="1141"/>
                  </a:lnTo>
                  <a:lnTo>
                    <a:pt x="2117" y="944"/>
                  </a:lnTo>
                  <a:lnTo>
                    <a:pt x="2118" y="845"/>
                  </a:lnTo>
                  <a:lnTo>
                    <a:pt x="2118" y="825"/>
                  </a:lnTo>
                  <a:lnTo>
                    <a:pt x="2119" y="823"/>
                  </a:lnTo>
                  <a:lnTo>
                    <a:pt x="2120" y="836"/>
                  </a:lnTo>
                  <a:lnTo>
                    <a:pt x="2120" y="859"/>
                  </a:lnTo>
                  <a:lnTo>
                    <a:pt x="2122" y="935"/>
                  </a:lnTo>
                  <a:lnTo>
                    <a:pt x="2123" y="1028"/>
                  </a:lnTo>
                  <a:lnTo>
                    <a:pt x="2125" y="1123"/>
                  </a:lnTo>
                  <a:lnTo>
                    <a:pt x="2127" y="1196"/>
                  </a:lnTo>
                  <a:lnTo>
                    <a:pt x="2128" y="1219"/>
                  </a:lnTo>
                  <a:lnTo>
                    <a:pt x="2129" y="1229"/>
                  </a:lnTo>
                  <a:lnTo>
                    <a:pt x="2130" y="1225"/>
                  </a:lnTo>
                  <a:lnTo>
                    <a:pt x="2131" y="1204"/>
                  </a:lnTo>
                  <a:lnTo>
                    <a:pt x="2133" y="1099"/>
                  </a:lnTo>
                  <a:lnTo>
                    <a:pt x="2135" y="896"/>
                  </a:lnTo>
                  <a:lnTo>
                    <a:pt x="2138" y="575"/>
                  </a:lnTo>
                  <a:lnTo>
                    <a:pt x="2142" y="117"/>
                  </a:lnTo>
                  <a:lnTo>
                    <a:pt x="1871" y="103"/>
                  </a:lnTo>
                  <a:lnTo>
                    <a:pt x="1601" y="87"/>
                  </a:lnTo>
                  <a:lnTo>
                    <a:pt x="1332" y="73"/>
                  </a:lnTo>
                  <a:lnTo>
                    <a:pt x="1064" y="59"/>
                  </a:lnTo>
                  <a:lnTo>
                    <a:pt x="797" y="44"/>
                  </a:lnTo>
                  <a:lnTo>
                    <a:pt x="530" y="30"/>
                  </a:lnTo>
                  <a:lnTo>
                    <a:pt x="265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3997322" y="4727660"/>
              <a:ext cx="657225" cy="1560428"/>
            </a:xfrm>
            <a:custGeom>
              <a:avLst/>
              <a:gdLst>
                <a:gd name="T0" fmla="*/ 2147483647 w 2103"/>
                <a:gd name="T1" fmla="*/ 2147483647 h 6137"/>
                <a:gd name="T2" fmla="*/ 2147483647 w 2103"/>
                <a:gd name="T3" fmla="*/ 2147483647 h 6137"/>
                <a:gd name="T4" fmla="*/ 2147483647 w 2103"/>
                <a:gd name="T5" fmla="*/ 2147483647 h 6137"/>
                <a:gd name="T6" fmla="*/ 2147483647 w 2103"/>
                <a:gd name="T7" fmla="*/ 2147483647 h 6137"/>
                <a:gd name="T8" fmla="*/ 2147483647 w 2103"/>
                <a:gd name="T9" fmla="*/ 2147483647 h 6137"/>
                <a:gd name="T10" fmla="*/ 2147483647 w 2103"/>
                <a:gd name="T11" fmla="*/ 2147483647 h 6137"/>
                <a:gd name="T12" fmla="*/ 2147483647 w 2103"/>
                <a:gd name="T13" fmla="*/ 2147483647 h 6137"/>
                <a:gd name="T14" fmla="*/ 2147483647 w 2103"/>
                <a:gd name="T15" fmla="*/ 2147483647 h 6137"/>
                <a:gd name="T16" fmla="*/ 2147483647 w 2103"/>
                <a:gd name="T17" fmla="*/ 2147483647 h 6137"/>
                <a:gd name="T18" fmla="*/ 2147483647 w 2103"/>
                <a:gd name="T19" fmla="*/ 2147483647 h 6137"/>
                <a:gd name="T20" fmla="*/ 2147483647 w 2103"/>
                <a:gd name="T21" fmla="*/ 2147483647 h 6137"/>
                <a:gd name="T22" fmla="*/ 2147483647 w 2103"/>
                <a:gd name="T23" fmla="*/ 2147483647 h 6137"/>
                <a:gd name="T24" fmla="*/ 2147483647 w 2103"/>
                <a:gd name="T25" fmla="*/ 2147483647 h 6137"/>
                <a:gd name="T26" fmla="*/ 2147483647 w 2103"/>
                <a:gd name="T27" fmla="*/ 2147483647 h 6137"/>
                <a:gd name="T28" fmla="*/ 2147483647 w 2103"/>
                <a:gd name="T29" fmla="*/ 2147483647 h 6137"/>
                <a:gd name="T30" fmla="*/ 2147483647 w 2103"/>
                <a:gd name="T31" fmla="*/ 2147483647 h 6137"/>
                <a:gd name="T32" fmla="*/ 2147483647 w 2103"/>
                <a:gd name="T33" fmla="*/ 2147483647 h 6137"/>
                <a:gd name="T34" fmla="*/ 2147483647 w 2103"/>
                <a:gd name="T35" fmla="*/ 2147483647 h 6137"/>
                <a:gd name="T36" fmla="*/ 2147483647 w 2103"/>
                <a:gd name="T37" fmla="*/ 2147483647 h 6137"/>
                <a:gd name="T38" fmla="*/ 2147483647 w 2103"/>
                <a:gd name="T39" fmla="*/ 2147483647 h 6137"/>
                <a:gd name="T40" fmla="*/ 2147483647 w 2103"/>
                <a:gd name="T41" fmla="*/ 2147483647 h 6137"/>
                <a:gd name="T42" fmla="*/ 2147483647 w 2103"/>
                <a:gd name="T43" fmla="*/ 2147483647 h 6137"/>
                <a:gd name="T44" fmla="*/ 2147483647 w 2103"/>
                <a:gd name="T45" fmla="*/ 2147483647 h 6137"/>
                <a:gd name="T46" fmla="*/ 2147483647 w 2103"/>
                <a:gd name="T47" fmla="*/ 2147483647 h 6137"/>
                <a:gd name="T48" fmla="*/ 2147483647 w 2103"/>
                <a:gd name="T49" fmla="*/ 2147483647 h 6137"/>
                <a:gd name="T50" fmla="*/ 2147483647 w 2103"/>
                <a:gd name="T51" fmla="*/ 2147483647 h 6137"/>
                <a:gd name="T52" fmla="*/ 2147483647 w 2103"/>
                <a:gd name="T53" fmla="*/ 2147483647 h 6137"/>
                <a:gd name="T54" fmla="*/ 2147483647 w 2103"/>
                <a:gd name="T55" fmla="*/ 2147483647 h 6137"/>
                <a:gd name="T56" fmla="*/ 2147483647 w 2103"/>
                <a:gd name="T57" fmla="*/ 2147483647 h 6137"/>
                <a:gd name="T58" fmla="*/ 2147483647 w 2103"/>
                <a:gd name="T59" fmla="*/ 2147483647 h 6137"/>
                <a:gd name="T60" fmla="*/ 2147483647 w 2103"/>
                <a:gd name="T61" fmla="*/ 2147483647 h 6137"/>
                <a:gd name="T62" fmla="*/ 2147483647 w 2103"/>
                <a:gd name="T63" fmla="*/ 2147483647 h 6137"/>
                <a:gd name="T64" fmla="*/ 2147483647 w 2103"/>
                <a:gd name="T65" fmla="*/ 2147483647 h 6137"/>
                <a:gd name="T66" fmla="*/ 2147483647 w 2103"/>
                <a:gd name="T67" fmla="*/ 2147483647 h 6137"/>
                <a:gd name="T68" fmla="*/ 2147483647 w 2103"/>
                <a:gd name="T69" fmla="*/ 2147483647 h 6137"/>
                <a:gd name="T70" fmla="*/ 2147483647 w 2103"/>
                <a:gd name="T71" fmla="*/ 2147483647 h 6137"/>
                <a:gd name="T72" fmla="*/ 2147483647 w 2103"/>
                <a:gd name="T73" fmla="*/ 2147483647 h 6137"/>
                <a:gd name="T74" fmla="*/ 2147483647 w 2103"/>
                <a:gd name="T75" fmla="*/ 2147483647 h 6137"/>
                <a:gd name="T76" fmla="*/ 2147483647 w 2103"/>
                <a:gd name="T77" fmla="*/ 2147483647 h 6137"/>
                <a:gd name="T78" fmla="*/ 2147483647 w 2103"/>
                <a:gd name="T79" fmla="*/ 2147483647 h 6137"/>
                <a:gd name="T80" fmla="*/ 2147483647 w 2103"/>
                <a:gd name="T81" fmla="*/ 2147483647 h 6137"/>
                <a:gd name="T82" fmla="*/ 2147483647 w 2103"/>
                <a:gd name="T83" fmla="*/ 2147483647 h 6137"/>
                <a:gd name="T84" fmla="*/ 2147483647 w 2103"/>
                <a:gd name="T85" fmla="*/ 2147483647 h 61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03"/>
                <a:gd name="T130" fmla="*/ 0 h 6137"/>
                <a:gd name="T131" fmla="*/ 2103 w 2103"/>
                <a:gd name="T132" fmla="*/ 6137 h 61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03" h="6137">
                  <a:moveTo>
                    <a:pt x="0" y="0"/>
                  </a:moveTo>
                  <a:lnTo>
                    <a:pt x="2" y="536"/>
                  </a:lnTo>
                  <a:lnTo>
                    <a:pt x="4" y="1072"/>
                  </a:lnTo>
                  <a:lnTo>
                    <a:pt x="6" y="1608"/>
                  </a:lnTo>
                  <a:lnTo>
                    <a:pt x="8" y="2145"/>
                  </a:lnTo>
                  <a:lnTo>
                    <a:pt x="9" y="2681"/>
                  </a:lnTo>
                  <a:lnTo>
                    <a:pt x="11" y="3216"/>
                  </a:lnTo>
                  <a:lnTo>
                    <a:pt x="13" y="3752"/>
                  </a:lnTo>
                  <a:lnTo>
                    <a:pt x="15" y="4289"/>
                  </a:lnTo>
                  <a:lnTo>
                    <a:pt x="18" y="4340"/>
                  </a:lnTo>
                  <a:lnTo>
                    <a:pt x="25" y="4395"/>
                  </a:lnTo>
                  <a:lnTo>
                    <a:pt x="34" y="4454"/>
                  </a:lnTo>
                  <a:lnTo>
                    <a:pt x="47" y="4515"/>
                  </a:lnTo>
                  <a:lnTo>
                    <a:pt x="65" y="4580"/>
                  </a:lnTo>
                  <a:lnTo>
                    <a:pt x="84" y="4646"/>
                  </a:lnTo>
                  <a:lnTo>
                    <a:pt x="107" y="4716"/>
                  </a:lnTo>
                  <a:lnTo>
                    <a:pt x="131" y="4787"/>
                  </a:lnTo>
                  <a:lnTo>
                    <a:pt x="160" y="4859"/>
                  </a:lnTo>
                  <a:lnTo>
                    <a:pt x="190" y="4932"/>
                  </a:lnTo>
                  <a:lnTo>
                    <a:pt x="222" y="5005"/>
                  </a:lnTo>
                  <a:lnTo>
                    <a:pt x="256" y="5080"/>
                  </a:lnTo>
                  <a:lnTo>
                    <a:pt x="292" y="5155"/>
                  </a:lnTo>
                  <a:lnTo>
                    <a:pt x="330" y="5229"/>
                  </a:lnTo>
                  <a:lnTo>
                    <a:pt x="370" y="5303"/>
                  </a:lnTo>
                  <a:lnTo>
                    <a:pt x="410" y="5374"/>
                  </a:lnTo>
                  <a:lnTo>
                    <a:pt x="452" y="5446"/>
                  </a:lnTo>
                  <a:lnTo>
                    <a:pt x="495" y="5516"/>
                  </a:lnTo>
                  <a:lnTo>
                    <a:pt x="538" y="5584"/>
                  </a:lnTo>
                  <a:lnTo>
                    <a:pt x="582" y="5649"/>
                  </a:lnTo>
                  <a:lnTo>
                    <a:pt x="627" y="5713"/>
                  </a:lnTo>
                  <a:lnTo>
                    <a:pt x="672" y="5772"/>
                  </a:lnTo>
                  <a:lnTo>
                    <a:pt x="716" y="5829"/>
                  </a:lnTo>
                  <a:lnTo>
                    <a:pt x="761" y="5882"/>
                  </a:lnTo>
                  <a:lnTo>
                    <a:pt x="805" y="5931"/>
                  </a:lnTo>
                  <a:lnTo>
                    <a:pt x="848" y="5976"/>
                  </a:lnTo>
                  <a:lnTo>
                    <a:pt x="891" y="6016"/>
                  </a:lnTo>
                  <a:lnTo>
                    <a:pt x="934" y="6051"/>
                  </a:lnTo>
                  <a:lnTo>
                    <a:pt x="975" y="6081"/>
                  </a:lnTo>
                  <a:lnTo>
                    <a:pt x="1015" y="6106"/>
                  </a:lnTo>
                  <a:lnTo>
                    <a:pt x="1053" y="6124"/>
                  </a:lnTo>
                  <a:lnTo>
                    <a:pt x="1091" y="6136"/>
                  </a:lnTo>
                  <a:lnTo>
                    <a:pt x="1120" y="6137"/>
                  </a:lnTo>
                  <a:lnTo>
                    <a:pt x="1152" y="6132"/>
                  </a:lnTo>
                  <a:lnTo>
                    <a:pt x="1186" y="6121"/>
                  </a:lnTo>
                  <a:lnTo>
                    <a:pt x="1221" y="6106"/>
                  </a:lnTo>
                  <a:lnTo>
                    <a:pt x="1258" y="6085"/>
                  </a:lnTo>
                  <a:lnTo>
                    <a:pt x="1297" y="6058"/>
                  </a:lnTo>
                  <a:lnTo>
                    <a:pt x="1337" y="6029"/>
                  </a:lnTo>
                  <a:lnTo>
                    <a:pt x="1379" y="5995"/>
                  </a:lnTo>
                  <a:lnTo>
                    <a:pt x="1421" y="5957"/>
                  </a:lnTo>
                  <a:lnTo>
                    <a:pt x="1464" y="5915"/>
                  </a:lnTo>
                  <a:lnTo>
                    <a:pt x="1508" y="5871"/>
                  </a:lnTo>
                  <a:lnTo>
                    <a:pt x="1551" y="5823"/>
                  </a:lnTo>
                  <a:lnTo>
                    <a:pt x="1594" y="5772"/>
                  </a:lnTo>
                  <a:lnTo>
                    <a:pt x="1637" y="5720"/>
                  </a:lnTo>
                  <a:lnTo>
                    <a:pt x="1679" y="5666"/>
                  </a:lnTo>
                  <a:lnTo>
                    <a:pt x="1721" y="5609"/>
                  </a:lnTo>
                  <a:lnTo>
                    <a:pt x="1762" y="5551"/>
                  </a:lnTo>
                  <a:lnTo>
                    <a:pt x="1801" y="5492"/>
                  </a:lnTo>
                  <a:lnTo>
                    <a:pt x="1839" y="5433"/>
                  </a:lnTo>
                  <a:lnTo>
                    <a:pt x="1876" y="5372"/>
                  </a:lnTo>
                  <a:lnTo>
                    <a:pt x="1911" y="5312"/>
                  </a:lnTo>
                  <a:lnTo>
                    <a:pt x="1942" y="5251"/>
                  </a:lnTo>
                  <a:lnTo>
                    <a:pt x="1973" y="5192"/>
                  </a:lnTo>
                  <a:lnTo>
                    <a:pt x="2001" y="5132"/>
                  </a:lnTo>
                  <a:lnTo>
                    <a:pt x="2025" y="5075"/>
                  </a:lnTo>
                  <a:lnTo>
                    <a:pt x="2047" y="5018"/>
                  </a:lnTo>
                  <a:lnTo>
                    <a:pt x="2065" y="4962"/>
                  </a:lnTo>
                  <a:lnTo>
                    <a:pt x="2081" y="4909"/>
                  </a:lnTo>
                  <a:lnTo>
                    <a:pt x="2092" y="4858"/>
                  </a:lnTo>
                  <a:lnTo>
                    <a:pt x="2099" y="4808"/>
                  </a:lnTo>
                  <a:lnTo>
                    <a:pt x="2103" y="4763"/>
                  </a:lnTo>
                  <a:lnTo>
                    <a:pt x="2102" y="4720"/>
                  </a:lnTo>
                  <a:lnTo>
                    <a:pt x="2096" y="4593"/>
                  </a:lnTo>
                  <a:lnTo>
                    <a:pt x="2090" y="4464"/>
                  </a:lnTo>
                  <a:lnTo>
                    <a:pt x="2084" y="4334"/>
                  </a:lnTo>
                  <a:lnTo>
                    <a:pt x="2077" y="4200"/>
                  </a:lnTo>
                  <a:lnTo>
                    <a:pt x="2060" y="3932"/>
                  </a:lnTo>
                  <a:lnTo>
                    <a:pt x="2045" y="3658"/>
                  </a:lnTo>
                  <a:lnTo>
                    <a:pt x="2038" y="3521"/>
                  </a:lnTo>
                  <a:lnTo>
                    <a:pt x="2031" y="3383"/>
                  </a:lnTo>
                  <a:lnTo>
                    <a:pt x="2024" y="3246"/>
                  </a:lnTo>
                  <a:lnTo>
                    <a:pt x="2019" y="3109"/>
                  </a:lnTo>
                  <a:lnTo>
                    <a:pt x="2014" y="2972"/>
                  </a:lnTo>
                  <a:lnTo>
                    <a:pt x="2011" y="2836"/>
                  </a:lnTo>
                  <a:lnTo>
                    <a:pt x="2009" y="2700"/>
                  </a:lnTo>
                  <a:lnTo>
                    <a:pt x="2008" y="2567"/>
                  </a:lnTo>
                  <a:lnTo>
                    <a:pt x="1976" y="2520"/>
                  </a:lnTo>
                  <a:lnTo>
                    <a:pt x="1943" y="2474"/>
                  </a:lnTo>
                  <a:lnTo>
                    <a:pt x="1912" y="2429"/>
                  </a:lnTo>
                  <a:lnTo>
                    <a:pt x="1879" y="2384"/>
                  </a:lnTo>
                  <a:lnTo>
                    <a:pt x="1847" y="2339"/>
                  </a:lnTo>
                  <a:lnTo>
                    <a:pt x="1814" y="2293"/>
                  </a:lnTo>
                  <a:lnTo>
                    <a:pt x="1781" y="2248"/>
                  </a:lnTo>
                  <a:lnTo>
                    <a:pt x="1749" y="2204"/>
                  </a:lnTo>
                  <a:lnTo>
                    <a:pt x="1780" y="2160"/>
                  </a:lnTo>
                  <a:lnTo>
                    <a:pt x="1812" y="2117"/>
                  </a:lnTo>
                  <a:lnTo>
                    <a:pt x="1844" y="2073"/>
                  </a:lnTo>
                  <a:lnTo>
                    <a:pt x="1876" y="2030"/>
                  </a:lnTo>
                  <a:lnTo>
                    <a:pt x="1909" y="1987"/>
                  </a:lnTo>
                  <a:lnTo>
                    <a:pt x="1941" y="1944"/>
                  </a:lnTo>
                  <a:lnTo>
                    <a:pt x="1974" y="1902"/>
                  </a:lnTo>
                  <a:lnTo>
                    <a:pt x="2007" y="1859"/>
                  </a:lnTo>
                  <a:lnTo>
                    <a:pt x="2008" y="1427"/>
                  </a:lnTo>
                  <a:lnTo>
                    <a:pt x="2009" y="1126"/>
                  </a:lnTo>
                  <a:lnTo>
                    <a:pt x="2010" y="936"/>
                  </a:lnTo>
                  <a:lnTo>
                    <a:pt x="2011" y="840"/>
                  </a:lnTo>
                  <a:lnTo>
                    <a:pt x="2012" y="820"/>
                  </a:lnTo>
                  <a:lnTo>
                    <a:pt x="2013" y="818"/>
                  </a:lnTo>
                  <a:lnTo>
                    <a:pt x="2013" y="829"/>
                  </a:lnTo>
                  <a:lnTo>
                    <a:pt x="2014" y="852"/>
                  </a:lnTo>
                  <a:lnTo>
                    <a:pt x="2016" y="923"/>
                  </a:lnTo>
                  <a:lnTo>
                    <a:pt x="2017" y="1011"/>
                  </a:lnTo>
                  <a:lnTo>
                    <a:pt x="2019" y="1099"/>
                  </a:lnTo>
                  <a:lnTo>
                    <a:pt x="2021" y="1169"/>
                  </a:lnTo>
                  <a:lnTo>
                    <a:pt x="2022" y="1190"/>
                  </a:lnTo>
                  <a:lnTo>
                    <a:pt x="2023" y="1199"/>
                  </a:lnTo>
                  <a:lnTo>
                    <a:pt x="2024" y="1195"/>
                  </a:lnTo>
                  <a:lnTo>
                    <a:pt x="2026" y="1174"/>
                  </a:lnTo>
                  <a:lnTo>
                    <a:pt x="2029" y="1073"/>
                  </a:lnTo>
                  <a:lnTo>
                    <a:pt x="2032" y="877"/>
                  </a:lnTo>
                  <a:lnTo>
                    <a:pt x="2035" y="569"/>
                  </a:lnTo>
                  <a:lnTo>
                    <a:pt x="2038" y="129"/>
                  </a:lnTo>
                  <a:lnTo>
                    <a:pt x="1779" y="114"/>
                  </a:lnTo>
                  <a:lnTo>
                    <a:pt x="1523" y="97"/>
                  </a:lnTo>
                  <a:lnTo>
                    <a:pt x="1267" y="81"/>
                  </a:lnTo>
                  <a:lnTo>
                    <a:pt x="1011" y="64"/>
                  </a:lnTo>
                  <a:lnTo>
                    <a:pt x="757" y="49"/>
                  </a:lnTo>
                  <a:lnTo>
                    <a:pt x="503" y="33"/>
                  </a:lnTo>
                  <a:lnTo>
                    <a:pt x="25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8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4006848" y="4727660"/>
              <a:ext cx="627063" cy="1535029"/>
            </a:xfrm>
            <a:custGeom>
              <a:avLst/>
              <a:gdLst>
                <a:gd name="T0" fmla="*/ 2147483647 w 2007"/>
                <a:gd name="T1" fmla="*/ 2147483647 h 5940"/>
                <a:gd name="T2" fmla="*/ 2147483647 w 2007"/>
                <a:gd name="T3" fmla="*/ 2147483647 h 5940"/>
                <a:gd name="T4" fmla="*/ 2147483647 w 2007"/>
                <a:gd name="T5" fmla="*/ 2147483647 h 5940"/>
                <a:gd name="T6" fmla="*/ 2147483647 w 2007"/>
                <a:gd name="T7" fmla="*/ 2147483647 h 5940"/>
                <a:gd name="T8" fmla="*/ 2147483647 w 2007"/>
                <a:gd name="T9" fmla="*/ 2147483647 h 5940"/>
                <a:gd name="T10" fmla="*/ 2147483647 w 2007"/>
                <a:gd name="T11" fmla="*/ 2147483647 h 5940"/>
                <a:gd name="T12" fmla="*/ 2147483647 w 2007"/>
                <a:gd name="T13" fmla="*/ 2147483647 h 5940"/>
                <a:gd name="T14" fmla="*/ 2147483647 w 2007"/>
                <a:gd name="T15" fmla="*/ 2147483647 h 5940"/>
                <a:gd name="T16" fmla="*/ 2147483647 w 2007"/>
                <a:gd name="T17" fmla="*/ 2147483647 h 5940"/>
                <a:gd name="T18" fmla="*/ 2147483647 w 2007"/>
                <a:gd name="T19" fmla="*/ 2147483647 h 5940"/>
                <a:gd name="T20" fmla="*/ 2147483647 w 2007"/>
                <a:gd name="T21" fmla="*/ 2147483647 h 5940"/>
                <a:gd name="T22" fmla="*/ 2147483647 w 2007"/>
                <a:gd name="T23" fmla="*/ 2147483647 h 5940"/>
                <a:gd name="T24" fmla="*/ 2147483647 w 2007"/>
                <a:gd name="T25" fmla="*/ 2147483647 h 5940"/>
                <a:gd name="T26" fmla="*/ 2147483647 w 2007"/>
                <a:gd name="T27" fmla="*/ 2147483647 h 5940"/>
                <a:gd name="T28" fmla="*/ 2147483647 w 2007"/>
                <a:gd name="T29" fmla="*/ 2147483647 h 5940"/>
                <a:gd name="T30" fmla="*/ 2147483647 w 2007"/>
                <a:gd name="T31" fmla="*/ 2147483647 h 5940"/>
                <a:gd name="T32" fmla="*/ 2147483647 w 2007"/>
                <a:gd name="T33" fmla="*/ 2147483647 h 5940"/>
                <a:gd name="T34" fmla="*/ 2147483647 w 2007"/>
                <a:gd name="T35" fmla="*/ 2147483647 h 5940"/>
                <a:gd name="T36" fmla="*/ 2147483647 w 2007"/>
                <a:gd name="T37" fmla="*/ 2147483647 h 5940"/>
                <a:gd name="T38" fmla="*/ 2147483647 w 2007"/>
                <a:gd name="T39" fmla="*/ 2147483647 h 5940"/>
                <a:gd name="T40" fmla="*/ 2147483647 w 2007"/>
                <a:gd name="T41" fmla="*/ 2147483647 h 5940"/>
                <a:gd name="T42" fmla="*/ 2147483647 w 2007"/>
                <a:gd name="T43" fmla="*/ 2147483647 h 5940"/>
                <a:gd name="T44" fmla="*/ 2147483647 w 2007"/>
                <a:gd name="T45" fmla="*/ 2147483647 h 5940"/>
                <a:gd name="T46" fmla="*/ 2147483647 w 2007"/>
                <a:gd name="T47" fmla="*/ 2147483647 h 5940"/>
                <a:gd name="T48" fmla="*/ 2147483647 w 2007"/>
                <a:gd name="T49" fmla="*/ 2147483647 h 5940"/>
                <a:gd name="T50" fmla="*/ 2147483647 w 2007"/>
                <a:gd name="T51" fmla="*/ 2147483647 h 5940"/>
                <a:gd name="T52" fmla="*/ 2147483647 w 2007"/>
                <a:gd name="T53" fmla="*/ 2147483647 h 5940"/>
                <a:gd name="T54" fmla="*/ 2147483647 w 2007"/>
                <a:gd name="T55" fmla="*/ 2147483647 h 5940"/>
                <a:gd name="T56" fmla="*/ 2147483647 w 2007"/>
                <a:gd name="T57" fmla="*/ 2147483647 h 5940"/>
                <a:gd name="T58" fmla="*/ 2147483647 w 2007"/>
                <a:gd name="T59" fmla="*/ 2147483647 h 5940"/>
                <a:gd name="T60" fmla="*/ 2147483647 w 2007"/>
                <a:gd name="T61" fmla="*/ 2147483647 h 5940"/>
                <a:gd name="T62" fmla="*/ 2147483647 w 2007"/>
                <a:gd name="T63" fmla="*/ 2147483647 h 5940"/>
                <a:gd name="T64" fmla="*/ 2147483647 w 2007"/>
                <a:gd name="T65" fmla="*/ 2147483647 h 5940"/>
                <a:gd name="T66" fmla="*/ 2147483647 w 2007"/>
                <a:gd name="T67" fmla="*/ 2147483647 h 5940"/>
                <a:gd name="T68" fmla="*/ 2147483647 w 2007"/>
                <a:gd name="T69" fmla="*/ 2147483647 h 5940"/>
                <a:gd name="T70" fmla="*/ 2147483647 w 2007"/>
                <a:gd name="T71" fmla="*/ 2147483647 h 5940"/>
                <a:gd name="T72" fmla="*/ 2147483647 w 2007"/>
                <a:gd name="T73" fmla="*/ 2147483647 h 5940"/>
                <a:gd name="T74" fmla="*/ 2147483647 w 2007"/>
                <a:gd name="T75" fmla="*/ 2147483647 h 5940"/>
                <a:gd name="T76" fmla="*/ 2147483647 w 2007"/>
                <a:gd name="T77" fmla="*/ 2147483647 h 5940"/>
                <a:gd name="T78" fmla="*/ 2147483647 w 2007"/>
                <a:gd name="T79" fmla="*/ 2147483647 h 5940"/>
                <a:gd name="T80" fmla="*/ 2147483647 w 2007"/>
                <a:gd name="T81" fmla="*/ 2147483647 h 5940"/>
                <a:gd name="T82" fmla="*/ 2147483647 w 2007"/>
                <a:gd name="T83" fmla="*/ 2147483647 h 5940"/>
                <a:gd name="T84" fmla="*/ 2147483647 w 2007"/>
                <a:gd name="T85" fmla="*/ 2147483647 h 59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7"/>
                <a:gd name="T130" fmla="*/ 0 h 5940"/>
                <a:gd name="T131" fmla="*/ 2007 w 2007"/>
                <a:gd name="T132" fmla="*/ 5940 h 59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7" h="5940">
                  <a:moveTo>
                    <a:pt x="0" y="0"/>
                  </a:moveTo>
                  <a:lnTo>
                    <a:pt x="2" y="517"/>
                  </a:lnTo>
                  <a:lnTo>
                    <a:pt x="5" y="1034"/>
                  </a:lnTo>
                  <a:lnTo>
                    <a:pt x="7" y="1551"/>
                  </a:lnTo>
                  <a:lnTo>
                    <a:pt x="9" y="2068"/>
                  </a:lnTo>
                  <a:lnTo>
                    <a:pt x="11" y="2584"/>
                  </a:lnTo>
                  <a:lnTo>
                    <a:pt x="13" y="3101"/>
                  </a:lnTo>
                  <a:lnTo>
                    <a:pt x="15" y="3619"/>
                  </a:lnTo>
                  <a:lnTo>
                    <a:pt x="17" y="4136"/>
                  </a:lnTo>
                  <a:lnTo>
                    <a:pt x="20" y="4186"/>
                  </a:lnTo>
                  <a:lnTo>
                    <a:pt x="26" y="4239"/>
                  </a:lnTo>
                  <a:lnTo>
                    <a:pt x="36" y="4297"/>
                  </a:lnTo>
                  <a:lnTo>
                    <a:pt x="48" y="4357"/>
                  </a:lnTo>
                  <a:lnTo>
                    <a:pt x="64" y="4420"/>
                  </a:lnTo>
                  <a:lnTo>
                    <a:pt x="83" y="4484"/>
                  </a:lnTo>
                  <a:lnTo>
                    <a:pt x="104" y="4552"/>
                  </a:lnTo>
                  <a:lnTo>
                    <a:pt x="129" y="4621"/>
                  </a:lnTo>
                  <a:lnTo>
                    <a:pt x="156" y="4690"/>
                  </a:lnTo>
                  <a:lnTo>
                    <a:pt x="184" y="4762"/>
                  </a:lnTo>
                  <a:lnTo>
                    <a:pt x="215" y="4834"/>
                  </a:lnTo>
                  <a:lnTo>
                    <a:pt x="249" y="4906"/>
                  </a:lnTo>
                  <a:lnTo>
                    <a:pt x="283" y="4978"/>
                  </a:lnTo>
                  <a:lnTo>
                    <a:pt x="320" y="5050"/>
                  </a:lnTo>
                  <a:lnTo>
                    <a:pt x="357" y="5122"/>
                  </a:lnTo>
                  <a:lnTo>
                    <a:pt x="396" y="5192"/>
                  </a:lnTo>
                  <a:lnTo>
                    <a:pt x="436" y="5261"/>
                  </a:lnTo>
                  <a:lnTo>
                    <a:pt x="477" y="5329"/>
                  </a:lnTo>
                  <a:lnTo>
                    <a:pt x="518" y="5396"/>
                  </a:lnTo>
                  <a:lnTo>
                    <a:pt x="560" y="5459"/>
                  </a:lnTo>
                  <a:lnTo>
                    <a:pt x="603" y="5521"/>
                  </a:lnTo>
                  <a:lnTo>
                    <a:pt x="645" y="5579"/>
                  </a:lnTo>
                  <a:lnTo>
                    <a:pt x="688" y="5635"/>
                  </a:lnTo>
                  <a:lnTo>
                    <a:pt x="731" y="5687"/>
                  </a:lnTo>
                  <a:lnTo>
                    <a:pt x="773" y="5735"/>
                  </a:lnTo>
                  <a:lnTo>
                    <a:pt x="815" y="5778"/>
                  </a:lnTo>
                  <a:lnTo>
                    <a:pt x="856" y="5818"/>
                  </a:lnTo>
                  <a:lnTo>
                    <a:pt x="896" y="5853"/>
                  </a:lnTo>
                  <a:lnTo>
                    <a:pt x="936" y="5883"/>
                  </a:lnTo>
                  <a:lnTo>
                    <a:pt x="974" y="5907"/>
                  </a:lnTo>
                  <a:lnTo>
                    <a:pt x="1011" y="5926"/>
                  </a:lnTo>
                  <a:lnTo>
                    <a:pt x="1046" y="5939"/>
                  </a:lnTo>
                  <a:lnTo>
                    <a:pt x="1075" y="5940"/>
                  </a:lnTo>
                  <a:lnTo>
                    <a:pt x="1104" y="5936"/>
                  </a:lnTo>
                  <a:lnTo>
                    <a:pt x="1137" y="5927"/>
                  </a:lnTo>
                  <a:lnTo>
                    <a:pt x="1171" y="5912"/>
                  </a:lnTo>
                  <a:lnTo>
                    <a:pt x="1207" y="5893"/>
                  </a:lnTo>
                  <a:lnTo>
                    <a:pt x="1244" y="5869"/>
                  </a:lnTo>
                  <a:lnTo>
                    <a:pt x="1282" y="5842"/>
                  </a:lnTo>
                  <a:lnTo>
                    <a:pt x="1322" y="5810"/>
                  </a:lnTo>
                  <a:lnTo>
                    <a:pt x="1362" y="5775"/>
                  </a:lnTo>
                  <a:lnTo>
                    <a:pt x="1403" y="5736"/>
                  </a:lnTo>
                  <a:lnTo>
                    <a:pt x="1444" y="5694"/>
                  </a:lnTo>
                  <a:lnTo>
                    <a:pt x="1485" y="5650"/>
                  </a:lnTo>
                  <a:lnTo>
                    <a:pt x="1526" y="5603"/>
                  </a:lnTo>
                  <a:lnTo>
                    <a:pt x="1567" y="5554"/>
                  </a:lnTo>
                  <a:lnTo>
                    <a:pt x="1607" y="5502"/>
                  </a:lnTo>
                  <a:lnTo>
                    <a:pt x="1647" y="5449"/>
                  </a:lnTo>
                  <a:lnTo>
                    <a:pt x="1685" y="5395"/>
                  </a:lnTo>
                  <a:lnTo>
                    <a:pt x="1723" y="5339"/>
                  </a:lnTo>
                  <a:lnTo>
                    <a:pt x="1759" y="5284"/>
                  </a:lnTo>
                  <a:lnTo>
                    <a:pt x="1793" y="5227"/>
                  </a:lnTo>
                  <a:lnTo>
                    <a:pt x="1826" y="5170"/>
                  </a:lnTo>
                  <a:lnTo>
                    <a:pt x="1857" y="5114"/>
                  </a:lnTo>
                  <a:lnTo>
                    <a:pt x="1885" y="5057"/>
                  </a:lnTo>
                  <a:lnTo>
                    <a:pt x="1911" y="5001"/>
                  </a:lnTo>
                  <a:lnTo>
                    <a:pt x="1934" y="4946"/>
                  </a:lnTo>
                  <a:lnTo>
                    <a:pt x="1954" y="4892"/>
                  </a:lnTo>
                  <a:lnTo>
                    <a:pt x="1972" y="4840"/>
                  </a:lnTo>
                  <a:lnTo>
                    <a:pt x="1986" y="4789"/>
                  </a:lnTo>
                  <a:lnTo>
                    <a:pt x="1996" y="4741"/>
                  </a:lnTo>
                  <a:lnTo>
                    <a:pt x="2004" y="4694"/>
                  </a:lnTo>
                  <a:lnTo>
                    <a:pt x="2007" y="4650"/>
                  </a:lnTo>
                  <a:lnTo>
                    <a:pt x="2005" y="4609"/>
                  </a:lnTo>
                  <a:lnTo>
                    <a:pt x="1999" y="4488"/>
                  </a:lnTo>
                  <a:lnTo>
                    <a:pt x="1992" y="4365"/>
                  </a:lnTo>
                  <a:lnTo>
                    <a:pt x="1984" y="4239"/>
                  </a:lnTo>
                  <a:lnTo>
                    <a:pt x="1976" y="4111"/>
                  </a:lnTo>
                  <a:lnTo>
                    <a:pt x="1960" y="3852"/>
                  </a:lnTo>
                  <a:lnTo>
                    <a:pt x="1942" y="3588"/>
                  </a:lnTo>
                  <a:lnTo>
                    <a:pt x="1934" y="3455"/>
                  </a:lnTo>
                  <a:lnTo>
                    <a:pt x="1927" y="3321"/>
                  </a:lnTo>
                  <a:lnTo>
                    <a:pt x="1920" y="3189"/>
                  </a:lnTo>
                  <a:lnTo>
                    <a:pt x="1913" y="3056"/>
                  </a:lnTo>
                  <a:lnTo>
                    <a:pt x="1908" y="2924"/>
                  </a:lnTo>
                  <a:lnTo>
                    <a:pt x="1904" y="2792"/>
                  </a:lnTo>
                  <a:lnTo>
                    <a:pt x="1902" y="2662"/>
                  </a:lnTo>
                  <a:lnTo>
                    <a:pt x="1901" y="2533"/>
                  </a:lnTo>
                  <a:lnTo>
                    <a:pt x="1870" y="2486"/>
                  </a:lnTo>
                  <a:lnTo>
                    <a:pt x="1840" y="2439"/>
                  </a:lnTo>
                  <a:lnTo>
                    <a:pt x="1809" y="2393"/>
                  </a:lnTo>
                  <a:lnTo>
                    <a:pt x="1778" y="2346"/>
                  </a:lnTo>
                  <a:lnTo>
                    <a:pt x="1747" y="2300"/>
                  </a:lnTo>
                  <a:lnTo>
                    <a:pt x="1715" y="2254"/>
                  </a:lnTo>
                  <a:lnTo>
                    <a:pt x="1685" y="2209"/>
                  </a:lnTo>
                  <a:lnTo>
                    <a:pt x="1654" y="2164"/>
                  </a:lnTo>
                  <a:lnTo>
                    <a:pt x="1684" y="2119"/>
                  </a:lnTo>
                  <a:lnTo>
                    <a:pt x="1713" y="2075"/>
                  </a:lnTo>
                  <a:lnTo>
                    <a:pt x="1744" y="2031"/>
                  </a:lnTo>
                  <a:lnTo>
                    <a:pt x="1775" y="1987"/>
                  </a:lnTo>
                  <a:lnTo>
                    <a:pt x="1806" y="1943"/>
                  </a:lnTo>
                  <a:lnTo>
                    <a:pt x="1837" y="1899"/>
                  </a:lnTo>
                  <a:lnTo>
                    <a:pt x="1868" y="1856"/>
                  </a:lnTo>
                  <a:lnTo>
                    <a:pt x="1900" y="1813"/>
                  </a:lnTo>
                  <a:lnTo>
                    <a:pt x="1901" y="1400"/>
                  </a:lnTo>
                  <a:lnTo>
                    <a:pt x="1902" y="1111"/>
                  </a:lnTo>
                  <a:lnTo>
                    <a:pt x="1904" y="928"/>
                  </a:lnTo>
                  <a:lnTo>
                    <a:pt x="1905" y="835"/>
                  </a:lnTo>
                  <a:lnTo>
                    <a:pt x="1906" y="817"/>
                  </a:lnTo>
                  <a:lnTo>
                    <a:pt x="1906" y="814"/>
                  </a:lnTo>
                  <a:lnTo>
                    <a:pt x="1907" y="823"/>
                  </a:lnTo>
                  <a:lnTo>
                    <a:pt x="1908" y="844"/>
                  </a:lnTo>
                  <a:lnTo>
                    <a:pt x="1910" y="910"/>
                  </a:lnTo>
                  <a:lnTo>
                    <a:pt x="1911" y="994"/>
                  </a:lnTo>
                  <a:lnTo>
                    <a:pt x="1913" y="1077"/>
                  </a:lnTo>
                  <a:lnTo>
                    <a:pt x="1917" y="1142"/>
                  </a:lnTo>
                  <a:lnTo>
                    <a:pt x="1918" y="1162"/>
                  </a:lnTo>
                  <a:lnTo>
                    <a:pt x="1919" y="1170"/>
                  </a:lnTo>
                  <a:lnTo>
                    <a:pt x="1920" y="1165"/>
                  </a:lnTo>
                  <a:lnTo>
                    <a:pt x="1922" y="1145"/>
                  </a:lnTo>
                  <a:lnTo>
                    <a:pt x="1924" y="1047"/>
                  </a:lnTo>
                  <a:lnTo>
                    <a:pt x="1927" y="860"/>
                  </a:lnTo>
                  <a:lnTo>
                    <a:pt x="1930" y="564"/>
                  </a:lnTo>
                  <a:lnTo>
                    <a:pt x="1934" y="143"/>
                  </a:lnTo>
                  <a:lnTo>
                    <a:pt x="1689" y="126"/>
                  </a:lnTo>
                  <a:lnTo>
                    <a:pt x="1445" y="107"/>
                  </a:lnTo>
                  <a:lnTo>
                    <a:pt x="1201" y="90"/>
                  </a:lnTo>
                  <a:lnTo>
                    <a:pt x="959" y="72"/>
                  </a:lnTo>
                  <a:lnTo>
                    <a:pt x="718" y="54"/>
                  </a:lnTo>
                  <a:lnTo>
                    <a:pt x="478" y="36"/>
                  </a:lnTo>
                  <a:lnTo>
                    <a:pt x="238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8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4017960" y="4727660"/>
              <a:ext cx="595312" cy="1511215"/>
            </a:xfrm>
            <a:custGeom>
              <a:avLst/>
              <a:gdLst>
                <a:gd name="T0" fmla="*/ 2147483647 w 1909"/>
                <a:gd name="T1" fmla="*/ 2147483647 h 5743"/>
                <a:gd name="T2" fmla="*/ 2147483647 w 1909"/>
                <a:gd name="T3" fmla="*/ 2147483647 h 5743"/>
                <a:gd name="T4" fmla="*/ 2147483647 w 1909"/>
                <a:gd name="T5" fmla="*/ 2147483647 h 5743"/>
                <a:gd name="T6" fmla="*/ 2147483647 w 1909"/>
                <a:gd name="T7" fmla="*/ 2147483647 h 5743"/>
                <a:gd name="T8" fmla="*/ 2147483647 w 1909"/>
                <a:gd name="T9" fmla="*/ 2147483647 h 5743"/>
                <a:gd name="T10" fmla="*/ 2147483647 w 1909"/>
                <a:gd name="T11" fmla="*/ 2147483647 h 5743"/>
                <a:gd name="T12" fmla="*/ 2147483647 w 1909"/>
                <a:gd name="T13" fmla="*/ 2147483647 h 5743"/>
                <a:gd name="T14" fmla="*/ 2147483647 w 1909"/>
                <a:gd name="T15" fmla="*/ 2147483647 h 5743"/>
                <a:gd name="T16" fmla="*/ 2147483647 w 1909"/>
                <a:gd name="T17" fmla="*/ 2147483647 h 5743"/>
                <a:gd name="T18" fmla="*/ 2147483647 w 1909"/>
                <a:gd name="T19" fmla="*/ 2147483647 h 5743"/>
                <a:gd name="T20" fmla="*/ 2147483647 w 1909"/>
                <a:gd name="T21" fmla="*/ 2147483647 h 5743"/>
                <a:gd name="T22" fmla="*/ 2147483647 w 1909"/>
                <a:gd name="T23" fmla="*/ 2147483647 h 5743"/>
                <a:gd name="T24" fmla="*/ 2147483647 w 1909"/>
                <a:gd name="T25" fmla="*/ 2147483647 h 5743"/>
                <a:gd name="T26" fmla="*/ 2147483647 w 1909"/>
                <a:gd name="T27" fmla="*/ 2147483647 h 5743"/>
                <a:gd name="T28" fmla="*/ 2147483647 w 1909"/>
                <a:gd name="T29" fmla="*/ 2147483647 h 5743"/>
                <a:gd name="T30" fmla="*/ 2147483647 w 1909"/>
                <a:gd name="T31" fmla="*/ 2147483647 h 5743"/>
                <a:gd name="T32" fmla="*/ 2147483647 w 1909"/>
                <a:gd name="T33" fmla="*/ 2147483647 h 5743"/>
                <a:gd name="T34" fmla="*/ 2147483647 w 1909"/>
                <a:gd name="T35" fmla="*/ 2147483647 h 5743"/>
                <a:gd name="T36" fmla="*/ 2147483647 w 1909"/>
                <a:gd name="T37" fmla="*/ 2147483647 h 5743"/>
                <a:gd name="T38" fmla="*/ 2147483647 w 1909"/>
                <a:gd name="T39" fmla="*/ 2147483647 h 5743"/>
                <a:gd name="T40" fmla="*/ 2147483647 w 1909"/>
                <a:gd name="T41" fmla="*/ 2147483647 h 5743"/>
                <a:gd name="T42" fmla="*/ 2147483647 w 1909"/>
                <a:gd name="T43" fmla="*/ 2147483647 h 5743"/>
                <a:gd name="T44" fmla="*/ 2147483647 w 1909"/>
                <a:gd name="T45" fmla="*/ 2147483647 h 5743"/>
                <a:gd name="T46" fmla="*/ 2147483647 w 1909"/>
                <a:gd name="T47" fmla="*/ 2147483647 h 5743"/>
                <a:gd name="T48" fmla="*/ 2147483647 w 1909"/>
                <a:gd name="T49" fmla="*/ 2147483647 h 5743"/>
                <a:gd name="T50" fmla="*/ 2147483647 w 1909"/>
                <a:gd name="T51" fmla="*/ 2147483647 h 5743"/>
                <a:gd name="T52" fmla="*/ 2147483647 w 1909"/>
                <a:gd name="T53" fmla="*/ 2147483647 h 5743"/>
                <a:gd name="T54" fmla="*/ 2147483647 w 1909"/>
                <a:gd name="T55" fmla="*/ 2147483647 h 5743"/>
                <a:gd name="T56" fmla="*/ 2147483647 w 1909"/>
                <a:gd name="T57" fmla="*/ 2147483647 h 5743"/>
                <a:gd name="T58" fmla="*/ 2147483647 w 1909"/>
                <a:gd name="T59" fmla="*/ 2147483647 h 5743"/>
                <a:gd name="T60" fmla="*/ 2147483647 w 1909"/>
                <a:gd name="T61" fmla="*/ 2147483647 h 5743"/>
                <a:gd name="T62" fmla="*/ 2147483647 w 1909"/>
                <a:gd name="T63" fmla="*/ 2147483647 h 5743"/>
                <a:gd name="T64" fmla="*/ 2147483647 w 1909"/>
                <a:gd name="T65" fmla="*/ 2147483647 h 5743"/>
                <a:gd name="T66" fmla="*/ 2147483647 w 1909"/>
                <a:gd name="T67" fmla="*/ 2147483647 h 5743"/>
                <a:gd name="T68" fmla="*/ 2147483647 w 1909"/>
                <a:gd name="T69" fmla="*/ 2147483647 h 5743"/>
                <a:gd name="T70" fmla="*/ 2147483647 w 1909"/>
                <a:gd name="T71" fmla="*/ 2147483647 h 5743"/>
                <a:gd name="T72" fmla="*/ 2147483647 w 1909"/>
                <a:gd name="T73" fmla="*/ 2147483647 h 5743"/>
                <a:gd name="T74" fmla="*/ 2147483647 w 1909"/>
                <a:gd name="T75" fmla="*/ 2147483647 h 5743"/>
                <a:gd name="T76" fmla="*/ 2147483647 w 1909"/>
                <a:gd name="T77" fmla="*/ 2147483647 h 5743"/>
                <a:gd name="T78" fmla="*/ 2147483647 w 1909"/>
                <a:gd name="T79" fmla="*/ 2147483647 h 5743"/>
                <a:gd name="T80" fmla="*/ 2147483647 w 1909"/>
                <a:gd name="T81" fmla="*/ 2147483647 h 5743"/>
                <a:gd name="T82" fmla="*/ 2147483647 w 1909"/>
                <a:gd name="T83" fmla="*/ 2147483647 h 5743"/>
                <a:gd name="T84" fmla="*/ 2147483647 w 1909"/>
                <a:gd name="T85" fmla="*/ 2147483647 h 57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09"/>
                <a:gd name="T130" fmla="*/ 0 h 5743"/>
                <a:gd name="T131" fmla="*/ 1909 w 1909"/>
                <a:gd name="T132" fmla="*/ 5743 h 57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09" h="5743">
                  <a:moveTo>
                    <a:pt x="0" y="0"/>
                  </a:moveTo>
                  <a:lnTo>
                    <a:pt x="2" y="498"/>
                  </a:lnTo>
                  <a:lnTo>
                    <a:pt x="4" y="996"/>
                  </a:lnTo>
                  <a:lnTo>
                    <a:pt x="7" y="1493"/>
                  </a:lnTo>
                  <a:lnTo>
                    <a:pt x="9" y="1990"/>
                  </a:lnTo>
                  <a:lnTo>
                    <a:pt x="11" y="2488"/>
                  </a:lnTo>
                  <a:lnTo>
                    <a:pt x="14" y="2986"/>
                  </a:lnTo>
                  <a:lnTo>
                    <a:pt x="16" y="3483"/>
                  </a:lnTo>
                  <a:lnTo>
                    <a:pt x="18" y="3980"/>
                  </a:lnTo>
                  <a:lnTo>
                    <a:pt x="21" y="4030"/>
                  </a:lnTo>
                  <a:lnTo>
                    <a:pt x="27" y="4082"/>
                  </a:lnTo>
                  <a:lnTo>
                    <a:pt x="35" y="4138"/>
                  </a:lnTo>
                  <a:lnTo>
                    <a:pt x="48" y="4197"/>
                  </a:lnTo>
                  <a:lnTo>
                    <a:pt x="63" y="4257"/>
                  </a:lnTo>
                  <a:lnTo>
                    <a:pt x="82" y="4321"/>
                  </a:lnTo>
                  <a:lnTo>
                    <a:pt x="102" y="4386"/>
                  </a:lnTo>
                  <a:lnTo>
                    <a:pt x="126" y="4453"/>
                  </a:lnTo>
                  <a:lnTo>
                    <a:pt x="150" y="4521"/>
                  </a:lnTo>
                  <a:lnTo>
                    <a:pt x="178" y="4591"/>
                  </a:lnTo>
                  <a:lnTo>
                    <a:pt x="208" y="4660"/>
                  </a:lnTo>
                  <a:lnTo>
                    <a:pt x="239" y="4730"/>
                  </a:lnTo>
                  <a:lnTo>
                    <a:pt x="272" y="4801"/>
                  </a:lnTo>
                  <a:lnTo>
                    <a:pt x="307" y="4870"/>
                  </a:lnTo>
                  <a:lnTo>
                    <a:pt x="343" y="4940"/>
                  </a:lnTo>
                  <a:lnTo>
                    <a:pt x="380" y="5009"/>
                  </a:lnTo>
                  <a:lnTo>
                    <a:pt x="418" y="5075"/>
                  </a:lnTo>
                  <a:lnTo>
                    <a:pt x="457" y="5142"/>
                  </a:lnTo>
                  <a:lnTo>
                    <a:pt x="497" y="5206"/>
                  </a:lnTo>
                  <a:lnTo>
                    <a:pt x="537" y="5268"/>
                  </a:lnTo>
                  <a:lnTo>
                    <a:pt x="578" y="5328"/>
                  </a:lnTo>
                  <a:lnTo>
                    <a:pt x="618" y="5385"/>
                  </a:lnTo>
                  <a:lnTo>
                    <a:pt x="659" y="5438"/>
                  </a:lnTo>
                  <a:lnTo>
                    <a:pt x="700" y="5490"/>
                  </a:lnTo>
                  <a:lnTo>
                    <a:pt x="740" y="5537"/>
                  </a:lnTo>
                  <a:lnTo>
                    <a:pt x="780" y="5580"/>
                  </a:lnTo>
                  <a:lnTo>
                    <a:pt x="819" y="5619"/>
                  </a:lnTo>
                  <a:lnTo>
                    <a:pt x="858" y="5654"/>
                  </a:lnTo>
                  <a:lnTo>
                    <a:pt x="895" y="5683"/>
                  </a:lnTo>
                  <a:lnTo>
                    <a:pt x="932" y="5708"/>
                  </a:lnTo>
                  <a:lnTo>
                    <a:pt x="967" y="5728"/>
                  </a:lnTo>
                  <a:lnTo>
                    <a:pt x="1000" y="5741"/>
                  </a:lnTo>
                  <a:lnTo>
                    <a:pt x="1027" y="5743"/>
                  </a:lnTo>
                  <a:lnTo>
                    <a:pt x="1056" y="5740"/>
                  </a:lnTo>
                  <a:lnTo>
                    <a:pt x="1087" y="5732"/>
                  </a:lnTo>
                  <a:lnTo>
                    <a:pt x="1119" y="5718"/>
                  </a:lnTo>
                  <a:lnTo>
                    <a:pt x="1153" y="5701"/>
                  </a:lnTo>
                  <a:lnTo>
                    <a:pt x="1189" y="5679"/>
                  </a:lnTo>
                  <a:lnTo>
                    <a:pt x="1225" y="5654"/>
                  </a:lnTo>
                  <a:lnTo>
                    <a:pt x="1263" y="5624"/>
                  </a:lnTo>
                  <a:lnTo>
                    <a:pt x="1301" y="5591"/>
                  </a:lnTo>
                  <a:lnTo>
                    <a:pt x="1340" y="5555"/>
                  </a:lnTo>
                  <a:lnTo>
                    <a:pt x="1379" y="5517"/>
                  </a:lnTo>
                  <a:lnTo>
                    <a:pt x="1418" y="5475"/>
                  </a:lnTo>
                  <a:lnTo>
                    <a:pt x="1457" y="5431"/>
                  </a:lnTo>
                  <a:lnTo>
                    <a:pt x="1496" y="5386"/>
                  </a:lnTo>
                  <a:lnTo>
                    <a:pt x="1534" y="5338"/>
                  </a:lnTo>
                  <a:lnTo>
                    <a:pt x="1571" y="5289"/>
                  </a:lnTo>
                  <a:lnTo>
                    <a:pt x="1608" y="5237"/>
                  </a:lnTo>
                  <a:lnTo>
                    <a:pt x="1643" y="5186"/>
                  </a:lnTo>
                  <a:lnTo>
                    <a:pt x="1677" y="5134"/>
                  </a:lnTo>
                  <a:lnTo>
                    <a:pt x="1710" y="5081"/>
                  </a:lnTo>
                  <a:lnTo>
                    <a:pt x="1741" y="5027"/>
                  </a:lnTo>
                  <a:lnTo>
                    <a:pt x="1770" y="4974"/>
                  </a:lnTo>
                  <a:lnTo>
                    <a:pt x="1796" y="4921"/>
                  </a:lnTo>
                  <a:lnTo>
                    <a:pt x="1821" y="4868"/>
                  </a:lnTo>
                  <a:lnTo>
                    <a:pt x="1842" y="4816"/>
                  </a:lnTo>
                  <a:lnTo>
                    <a:pt x="1862" y="4766"/>
                  </a:lnTo>
                  <a:lnTo>
                    <a:pt x="1878" y="4716"/>
                  </a:lnTo>
                  <a:lnTo>
                    <a:pt x="1891" y="4668"/>
                  </a:lnTo>
                  <a:lnTo>
                    <a:pt x="1901" y="4622"/>
                  </a:lnTo>
                  <a:lnTo>
                    <a:pt x="1906" y="4578"/>
                  </a:lnTo>
                  <a:lnTo>
                    <a:pt x="1909" y="4537"/>
                  </a:lnTo>
                  <a:lnTo>
                    <a:pt x="1907" y="4498"/>
                  </a:lnTo>
                  <a:lnTo>
                    <a:pt x="1900" y="4382"/>
                  </a:lnTo>
                  <a:lnTo>
                    <a:pt x="1893" y="4264"/>
                  </a:lnTo>
                  <a:lnTo>
                    <a:pt x="1885" y="4143"/>
                  </a:lnTo>
                  <a:lnTo>
                    <a:pt x="1875" y="4021"/>
                  </a:lnTo>
                  <a:lnTo>
                    <a:pt x="1857" y="3771"/>
                  </a:lnTo>
                  <a:lnTo>
                    <a:pt x="1838" y="3516"/>
                  </a:lnTo>
                  <a:lnTo>
                    <a:pt x="1829" y="3388"/>
                  </a:lnTo>
                  <a:lnTo>
                    <a:pt x="1821" y="3260"/>
                  </a:lnTo>
                  <a:lnTo>
                    <a:pt x="1814" y="3130"/>
                  </a:lnTo>
                  <a:lnTo>
                    <a:pt x="1807" y="3002"/>
                  </a:lnTo>
                  <a:lnTo>
                    <a:pt x="1801" y="2875"/>
                  </a:lnTo>
                  <a:lnTo>
                    <a:pt x="1797" y="2748"/>
                  </a:lnTo>
                  <a:lnTo>
                    <a:pt x="1794" y="2623"/>
                  </a:lnTo>
                  <a:lnTo>
                    <a:pt x="1793" y="2499"/>
                  </a:lnTo>
                  <a:lnTo>
                    <a:pt x="1765" y="2451"/>
                  </a:lnTo>
                  <a:lnTo>
                    <a:pt x="1735" y="2402"/>
                  </a:lnTo>
                  <a:lnTo>
                    <a:pt x="1706" y="2354"/>
                  </a:lnTo>
                  <a:lnTo>
                    <a:pt x="1676" y="2307"/>
                  </a:lnTo>
                  <a:lnTo>
                    <a:pt x="1647" y="2261"/>
                  </a:lnTo>
                  <a:lnTo>
                    <a:pt x="1617" y="2215"/>
                  </a:lnTo>
                  <a:lnTo>
                    <a:pt x="1587" y="2169"/>
                  </a:lnTo>
                  <a:lnTo>
                    <a:pt x="1557" y="2123"/>
                  </a:lnTo>
                  <a:lnTo>
                    <a:pt x="1586" y="2077"/>
                  </a:lnTo>
                  <a:lnTo>
                    <a:pt x="1614" y="2032"/>
                  </a:lnTo>
                  <a:lnTo>
                    <a:pt x="1643" y="1987"/>
                  </a:lnTo>
                  <a:lnTo>
                    <a:pt x="1672" y="1942"/>
                  </a:lnTo>
                  <a:lnTo>
                    <a:pt x="1702" y="1898"/>
                  </a:lnTo>
                  <a:lnTo>
                    <a:pt x="1732" y="1854"/>
                  </a:lnTo>
                  <a:lnTo>
                    <a:pt x="1762" y="1810"/>
                  </a:lnTo>
                  <a:lnTo>
                    <a:pt x="1792" y="1767"/>
                  </a:lnTo>
                  <a:lnTo>
                    <a:pt x="1793" y="1371"/>
                  </a:lnTo>
                  <a:lnTo>
                    <a:pt x="1795" y="1095"/>
                  </a:lnTo>
                  <a:lnTo>
                    <a:pt x="1796" y="920"/>
                  </a:lnTo>
                  <a:lnTo>
                    <a:pt x="1797" y="830"/>
                  </a:lnTo>
                  <a:lnTo>
                    <a:pt x="1798" y="811"/>
                  </a:lnTo>
                  <a:lnTo>
                    <a:pt x="1799" y="808"/>
                  </a:lnTo>
                  <a:lnTo>
                    <a:pt x="1800" y="816"/>
                  </a:lnTo>
                  <a:lnTo>
                    <a:pt x="1801" y="836"/>
                  </a:lnTo>
                  <a:lnTo>
                    <a:pt x="1802" y="897"/>
                  </a:lnTo>
                  <a:lnTo>
                    <a:pt x="1806" y="976"/>
                  </a:lnTo>
                  <a:lnTo>
                    <a:pt x="1808" y="1054"/>
                  </a:lnTo>
                  <a:lnTo>
                    <a:pt x="1810" y="1115"/>
                  </a:lnTo>
                  <a:lnTo>
                    <a:pt x="1811" y="1133"/>
                  </a:lnTo>
                  <a:lnTo>
                    <a:pt x="1813" y="1140"/>
                  </a:lnTo>
                  <a:lnTo>
                    <a:pt x="1814" y="1135"/>
                  </a:lnTo>
                  <a:lnTo>
                    <a:pt x="1815" y="1115"/>
                  </a:lnTo>
                  <a:lnTo>
                    <a:pt x="1818" y="1020"/>
                  </a:lnTo>
                  <a:lnTo>
                    <a:pt x="1822" y="840"/>
                  </a:lnTo>
                  <a:lnTo>
                    <a:pt x="1825" y="558"/>
                  </a:lnTo>
                  <a:lnTo>
                    <a:pt x="1829" y="156"/>
                  </a:lnTo>
                  <a:lnTo>
                    <a:pt x="1596" y="137"/>
                  </a:lnTo>
                  <a:lnTo>
                    <a:pt x="1365" y="117"/>
                  </a:lnTo>
                  <a:lnTo>
                    <a:pt x="1135" y="98"/>
                  </a:lnTo>
                  <a:lnTo>
                    <a:pt x="905" y="78"/>
                  </a:lnTo>
                  <a:lnTo>
                    <a:pt x="676" y="59"/>
                  </a:lnTo>
                  <a:lnTo>
                    <a:pt x="450" y="39"/>
                  </a:lnTo>
                  <a:lnTo>
                    <a:pt x="22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AB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4027486" y="4795421"/>
              <a:ext cx="565150" cy="1418054"/>
            </a:xfrm>
            <a:custGeom>
              <a:avLst/>
              <a:gdLst>
                <a:gd name="T0" fmla="*/ 2147483647 w 1812"/>
                <a:gd name="T1" fmla="*/ 2147483647 h 5545"/>
                <a:gd name="T2" fmla="*/ 2147483647 w 1812"/>
                <a:gd name="T3" fmla="*/ 2147483647 h 5545"/>
                <a:gd name="T4" fmla="*/ 2147483647 w 1812"/>
                <a:gd name="T5" fmla="*/ 2147483647 h 5545"/>
                <a:gd name="T6" fmla="*/ 2147483647 w 1812"/>
                <a:gd name="T7" fmla="*/ 2147483647 h 5545"/>
                <a:gd name="T8" fmla="*/ 2147483647 w 1812"/>
                <a:gd name="T9" fmla="*/ 2147483647 h 5545"/>
                <a:gd name="T10" fmla="*/ 2147483647 w 1812"/>
                <a:gd name="T11" fmla="*/ 2147483647 h 5545"/>
                <a:gd name="T12" fmla="*/ 2147483647 w 1812"/>
                <a:gd name="T13" fmla="*/ 2147483647 h 5545"/>
                <a:gd name="T14" fmla="*/ 2147483647 w 1812"/>
                <a:gd name="T15" fmla="*/ 2147483647 h 5545"/>
                <a:gd name="T16" fmla="*/ 2147483647 w 1812"/>
                <a:gd name="T17" fmla="*/ 2147483647 h 5545"/>
                <a:gd name="T18" fmla="*/ 2147483647 w 1812"/>
                <a:gd name="T19" fmla="*/ 2147483647 h 5545"/>
                <a:gd name="T20" fmla="*/ 2147483647 w 1812"/>
                <a:gd name="T21" fmla="*/ 2147483647 h 5545"/>
                <a:gd name="T22" fmla="*/ 2147483647 w 1812"/>
                <a:gd name="T23" fmla="*/ 2147483647 h 5545"/>
                <a:gd name="T24" fmla="*/ 2147483647 w 1812"/>
                <a:gd name="T25" fmla="*/ 2147483647 h 5545"/>
                <a:gd name="T26" fmla="*/ 2147483647 w 1812"/>
                <a:gd name="T27" fmla="*/ 2147483647 h 5545"/>
                <a:gd name="T28" fmla="*/ 2147483647 w 1812"/>
                <a:gd name="T29" fmla="*/ 2147483647 h 5545"/>
                <a:gd name="T30" fmla="*/ 2147483647 w 1812"/>
                <a:gd name="T31" fmla="*/ 2147483647 h 5545"/>
                <a:gd name="T32" fmla="*/ 2147483647 w 1812"/>
                <a:gd name="T33" fmla="*/ 2147483647 h 5545"/>
                <a:gd name="T34" fmla="*/ 2147483647 w 1812"/>
                <a:gd name="T35" fmla="*/ 2147483647 h 5545"/>
                <a:gd name="T36" fmla="*/ 2147483647 w 1812"/>
                <a:gd name="T37" fmla="*/ 2147483647 h 5545"/>
                <a:gd name="T38" fmla="*/ 2147483647 w 1812"/>
                <a:gd name="T39" fmla="*/ 2147483647 h 5545"/>
                <a:gd name="T40" fmla="*/ 2147483647 w 1812"/>
                <a:gd name="T41" fmla="*/ 2147483647 h 5545"/>
                <a:gd name="T42" fmla="*/ 2147483647 w 1812"/>
                <a:gd name="T43" fmla="*/ 2147483647 h 5545"/>
                <a:gd name="T44" fmla="*/ 2147483647 w 1812"/>
                <a:gd name="T45" fmla="*/ 2147483647 h 5545"/>
                <a:gd name="T46" fmla="*/ 2147483647 w 1812"/>
                <a:gd name="T47" fmla="*/ 2147483647 h 5545"/>
                <a:gd name="T48" fmla="*/ 2147483647 w 1812"/>
                <a:gd name="T49" fmla="*/ 2147483647 h 5545"/>
                <a:gd name="T50" fmla="*/ 2147483647 w 1812"/>
                <a:gd name="T51" fmla="*/ 2147483647 h 5545"/>
                <a:gd name="T52" fmla="*/ 2147483647 w 1812"/>
                <a:gd name="T53" fmla="*/ 2147483647 h 5545"/>
                <a:gd name="T54" fmla="*/ 2147483647 w 1812"/>
                <a:gd name="T55" fmla="*/ 2147483647 h 5545"/>
                <a:gd name="T56" fmla="*/ 2147483647 w 1812"/>
                <a:gd name="T57" fmla="*/ 2147483647 h 5545"/>
                <a:gd name="T58" fmla="*/ 2147483647 w 1812"/>
                <a:gd name="T59" fmla="*/ 2147483647 h 5545"/>
                <a:gd name="T60" fmla="*/ 2147483647 w 1812"/>
                <a:gd name="T61" fmla="*/ 2147483647 h 5545"/>
                <a:gd name="T62" fmla="*/ 2147483647 w 1812"/>
                <a:gd name="T63" fmla="*/ 2147483647 h 5545"/>
                <a:gd name="T64" fmla="*/ 2147483647 w 1812"/>
                <a:gd name="T65" fmla="*/ 2147483647 h 5545"/>
                <a:gd name="T66" fmla="*/ 2147483647 w 1812"/>
                <a:gd name="T67" fmla="*/ 2147483647 h 5545"/>
                <a:gd name="T68" fmla="*/ 2147483647 w 1812"/>
                <a:gd name="T69" fmla="*/ 2147483647 h 5545"/>
                <a:gd name="T70" fmla="*/ 2147483647 w 1812"/>
                <a:gd name="T71" fmla="*/ 2147483647 h 5545"/>
                <a:gd name="T72" fmla="*/ 2147483647 w 1812"/>
                <a:gd name="T73" fmla="*/ 2147483647 h 5545"/>
                <a:gd name="T74" fmla="*/ 2147483647 w 1812"/>
                <a:gd name="T75" fmla="*/ 2147483647 h 5545"/>
                <a:gd name="T76" fmla="*/ 2147483647 w 1812"/>
                <a:gd name="T77" fmla="*/ 2147483647 h 5545"/>
                <a:gd name="T78" fmla="*/ 2147483647 w 1812"/>
                <a:gd name="T79" fmla="*/ 2147483647 h 5545"/>
                <a:gd name="T80" fmla="*/ 2147483647 w 1812"/>
                <a:gd name="T81" fmla="*/ 2147483647 h 5545"/>
                <a:gd name="T82" fmla="*/ 2147483647 w 1812"/>
                <a:gd name="T83" fmla="*/ 2147483647 h 5545"/>
                <a:gd name="T84" fmla="*/ 2147483647 w 1812"/>
                <a:gd name="T85" fmla="*/ 2147483647 h 55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12"/>
                <a:gd name="T130" fmla="*/ 0 h 5545"/>
                <a:gd name="T131" fmla="*/ 1812 w 1812"/>
                <a:gd name="T132" fmla="*/ 5545 h 55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12" h="5545">
                  <a:moveTo>
                    <a:pt x="0" y="0"/>
                  </a:moveTo>
                  <a:lnTo>
                    <a:pt x="2" y="479"/>
                  </a:lnTo>
                  <a:lnTo>
                    <a:pt x="5" y="957"/>
                  </a:lnTo>
                  <a:lnTo>
                    <a:pt x="8" y="1434"/>
                  </a:lnTo>
                  <a:lnTo>
                    <a:pt x="11" y="1913"/>
                  </a:lnTo>
                  <a:lnTo>
                    <a:pt x="14" y="2391"/>
                  </a:lnTo>
                  <a:lnTo>
                    <a:pt x="16" y="2870"/>
                  </a:lnTo>
                  <a:lnTo>
                    <a:pt x="19" y="3348"/>
                  </a:lnTo>
                  <a:lnTo>
                    <a:pt x="22" y="3825"/>
                  </a:lnTo>
                  <a:lnTo>
                    <a:pt x="24" y="3874"/>
                  </a:lnTo>
                  <a:lnTo>
                    <a:pt x="29" y="3925"/>
                  </a:lnTo>
                  <a:lnTo>
                    <a:pt x="38" y="3980"/>
                  </a:lnTo>
                  <a:lnTo>
                    <a:pt x="49" y="4037"/>
                  </a:lnTo>
                  <a:lnTo>
                    <a:pt x="65" y="4096"/>
                  </a:lnTo>
                  <a:lnTo>
                    <a:pt x="81" y="4158"/>
                  </a:lnTo>
                  <a:lnTo>
                    <a:pt x="102" y="4221"/>
                  </a:lnTo>
                  <a:lnTo>
                    <a:pt x="123" y="4286"/>
                  </a:lnTo>
                  <a:lnTo>
                    <a:pt x="148" y="4352"/>
                  </a:lnTo>
                  <a:lnTo>
                    <a:pt x="175" y="4419"/>
                  </a:lnTo>
                  <a:lnTo>
                    <a:pt x="202" y="4487"/>
                  </a:lnTo>
                  <a:lnTo>
                    <a:pt x="232" y="4554"/>
                  </a:lnTo>
                  <a:lnTo>
                    <a:pt x="264" y="4623"/>
                  </a:lnTo>
                  <a:lnTo>
                    <a:pt x="297" y="4691"/>
                  </a:lnTo>
                  <a:lnTo>
                    <a:pt x="331" y="4758"/>
                  </a:lnTo>
                  <a:lnTo>
                    <a:pt x="366" y="4825"/>
                  </a:lnTo>
                  <a:lnTo>
                    <a:pt x="402" y="4890"/>
                  </a:lnTo>
                  <a:lnTo>
                    <a:pt x="439" y="4954"/>
                  </a:lnTo>
                  <a:lnTo>
                    <a:pt x="477" y="5017"/>
                  </a:lnTo>
                  <a:lnTo>
                    <a:pt x="516" y="5077"/>
                  </a:lnTo>
                  <a:lnTo>
                    <a:pt x="554" y="5135"/>
                  </a:lnTo>
                  <a:lnTo>
                    <a:pt x="593" y="5191"/>
                  </a:lnTo>
                  <a:lnTo>
                    <a:pt x="632" y="5243"/>
                  </a:lnTo>
                  <a:lnTo>
                    <a:pt x="671" y="5293"/>
                  </a:lnTo>
                  <a:lnTo>
                    <a:pt x="709" y="5340"/>
                  </a:lnTo>
                  <a:lnTo>
                    <a:pt x="747" y="5382"/>
                  </a:lnTo>
                  <a:lnTo>
                    <a:pt x="785" y="5421"/>
                  </a:lnTo>
                  <a:lnTo>
                    <a:pt x="821" y="5455"/>
                  </a:lnTo>
                  <a:lnTo>
                    <a:pt x="857" y="5484"/>
                  </a:lnTo>
                  <a:lnTo>
                    <a:pt x="891" y="5509"/>
                  </a:lnTo>
                  <a:lnTo>
                    <a:pt x="925" y="5528"/>
                  </a:lnTo>
                  <a:lnTo>
                    <a:pt x="957" y="5543"/>
                  </a:lnTo>
                  <a:lnTo>
                    <a:pt x="983" y="5545"/>
                  </a:lnTo>
                  <a:lnTo>
                    <a:pt x="1010" y="5543"/>
                  </a:lnTo>
                  <a:lnTo>
                    <a:pt x="1039" y="5536"/>
                  </a:lnTo>
                  <a:lnTo>
                    <a:pt x="1070" y="5524"/>
                  </a:lnTo>
                  <a:lnTo>
                    <a:pt x="1103" y="5509"/>
                  </a:lnTo>
                  <a:lnTo>
                    <a:pt x="1136" y="5489"/>
                  </a:lnTo>
                  <a:lnTo>
                    <a:pt x="1170" y="5466"/>
                  </a:lnTo>
                  <a:lnTo>
                    <a:pt x="1206" y="5439"/>
                  </a:lnTo>
                  <a:lnTo>
                    <a:pt x="1242" y="5408"/>
                  </a:lnTo>
                  <a:lnTo>
                    <a:pt x="1279" y="5376"/>
                  </a:lnTo>
                  <a:lnTo>
                    <a:pt x="1316" y="5340"/>
                  </a:lnTo>
                  <a:lnTo>
                    <a:pt x="1353" y="5302"/>
                  </a:lnTo>
                  <a:lnTo>
                    <a:pt x="1390" y="5261"/>
                  </a:lnTo>
                  <a:lnTo>
                    <a:pt x="1426" y="5218"/>
                  </a:lnTo>
                  <a:lnTo>
                    <a:pt x="1463" y="5174"/>
                  </a:lnTo>
                  <a:lnTo>
                    <a:pt x="1498" y="5127"/>
                  </a:lnTo>
                  <a:lnTo>
                    <a:pt x="1532" y="5080"/>
                  </a:lnTo>
                  <a:lnTo>
                    <a:pt x="1565" y="5032"/>
                  </a:lnTo>
                  <a:lnTo>
                    <a:pt x="1598" y="4983"/>
                  </a:lnTo>
                  <a:lnTo>
                    <a:pt x="1629" y="4934"/>
                  </a:lnTo>
                  <a:lnTo>
                    <a:pt x="1658" y="4884"/>
                  </a:lnTo>
                  <a:lnTo>
                    <a:pt x="1684" y="4834"/>
                  </a:lnTo>
                  <a:lnTo>
                    <a:pt x="1710" y="4784"/>
                  </a:lnTo>
                  <a:lnTo>
                    <a:pt x="1732" y="4735"/>
                  </a:lnTo>
                  <a:lnTo>
                    <a:pt x="1753" y="4687"/>
                  </a:lnTo>
                  <a:lnTo>
                    <a:pt x="1770" y="4638"/>
                  </a:lnTo>
                  <a:lnTo>
                    <a:pt x="1786" y="4592"/>
                  </a:lnTo>
                  <a:lnTo>
                    <a:pt x="1797" y="4547"/>
                  </a:lnTo>
                  <a:lnTo>
                    <a:pt x="1806" y="4504"/>
                  </a:lnTo>
                  <a:lnTo>
                    <a:pt x="1811" y="4463"/>
                  </a:lnTo>
                  <a:lnTo>
                    <a:pt x="1812" y="4423"/>
                  </a:lnTo>
                  <a:lnTo>
                    <a:pt x="1810" y="4386"/>
                  </a:lnTo>
                  <a:lnTo>
                    <a:pt x="1803" y="4276"/>
                  </a:lnTo>
                  <a:lnTo>
                    <a:pt x="1796" y="4164"/>
                  </a:lnTo>
                  <a:lnTo>
                    <a:pt x="1787" y="4048"/>
                  </a:lnTo>
                  <a:lnTo>
                    <a:pt x="1777" y="3931"/>
                  </a:lnTo>
                  <a:lnTo>
                    <a:pt x="1757" y="3690"/>
                  </a:lnTo>
                  <a:lnTo>
                    <a:pt x="1737" y="3445"/>
                  </a:lnTo>
                  <a:lnTo>
                    <a:pt x="1726" y="3321"/>
                  </a:lnTo>
                  <a:lnTo>
                    <a:pt x="1717" y="3197"/>
                  </a:lnTo>
                  <a:lnTo>
                    <a:pt x="1709" y="3073"/>
                  </a:lnTo>
                  <a:lnTo>
                    <a:pt x="1702" y="2949"/>
                  </a:lnTo>
                  <a:lnTo>
                    <a:pt x="1697" y="2826"/>
                  </a:lnTo>
                  <a:lnTo>
                    <a:pt x="1691" y="2704"/>
                  </a:lnTo>
                  <a:lnTo>
                    <a:pt x="1688" y="2584"/>
                  </a:lnTo>
                  <a:lnTo>
                    <a:pt x="1688" y="2464"/>
                  </a:lnTo>
                  <a:lnTo>
                    <a:pt x="1661" y="2415"/>
                  </a:lnTo>
                  <a:lnTo>
                    <a:pt x="1632" y="2366"/>
                  </a:lnTo>
                  <a:lnTo>
                    <a:pt x="1604" y="2317"/>
                  </a:lnTo>
                  <a:lnTo>
                    <a:pt x="1576" y="2269"/>
                  </a:lnTo>
                  <a:lnTo>
                    <a:pt x="1548" y="2222"/>
                  </a:lnTo>
                  <a:lnTo>
                    <a:pt x="1519" y="2175"/>
                  </a:lnTo>
                  <a:lnTo>
                    <a:pt x="1490" y="2127"/>
                  </a:lnTo>
                  <a:lnTo>
                    <a:pt x="1463" y="2081"/>
                  </a:lnTo>
                  <a:lnTo>
                    <a:pt x="1489" y="2035"/>
                  </a:lnTo>
                  <a:lnTo>
                    <a:pt x="1517" y="1989"/>
                  </a:lnTo>
                  <a:lnTo>
                    <a:pt x="1544" y="1944"/>
                  </a:lnTo>
                  <a:lnTo>
                    <a:pt x="1572" y="1899"/>
                  </a:lnTo>
                  <a:lnTo>
                    <a:pt x="1600" y="1854"/>
                  </a:lnTo>
                  <a:lnTo>
                    <a:pt x="1629" y="1809"/>
                  </a:lnTo>
                  <a:lnTo>
                    <a:pt x="1658" y="1764"/>
                  </a:lnTo>
                  <a:lnTo>
                    <a:pt x="1687" y="1719"/>
                  </a:lnTo>
                  <a:lnTo>
                    <a:pt x="1688" y="1343"/>
                  </a:lnTo>
                  <a:lnTo>
                    <a:pt x="1689" y="1080"/>
                  </a:lnTo>
                  <a:lnTo>
                    <a:pt x="1690" y="911"/>
                  </a:lnTo>
                  <a:lnTo>
                    <a:pt x="1692" y="825"/>
                  </a:lnTo>
                  <a:lnTo>
                    <a:pt x="1693" y="807"/>
                  </a:lnTo>
                  <a:lnTo>
                    <a:pt x="1693" y="803"/>
                  </a:lnTo>
                  <a:lnTo>
                    <a:pt x="1695" y="810"/>
                  </a:lnTo>
                  <a:lnTo>
                    <a:pt x="1696" y="827"/>
                  </a:lnTo>
                  <a:lnTo>
                    <a:pt x="1698" y="885"/>
                  </a:lnTo>
                  <a:lnTo>
                    <a:pt x="1701" y="959"/>
                  </a:lnTo>
                  <a:lnTo>
                    <a:pt x="1703" y="1031"/>
                  </a:lnTo>
                  <a:lnTo>
                    <a:pt x="1706" y="1087"/>
                  </a:lnTo>
                  <a:lnTo>
                    <a:pt x="1707" y="1104"/>
                  </a:lnTo>
                  <a:lnTo>
                    <a:pt x="1708" y="1110"/>
                  </a:lnTo>
                  <a:lnTo>
                    <a:pt x="1710" y="1104"/>
                  </a:lnTo>
                  <a:lnTo>
                    <a:pt x="1711" y="1085"/>
                  </a:lnTo>
                  <a:lnTo>
                    <a:pt x="1715" y="993"/>
                  </a:lnTo>
                  <a:lnTo>
                    <a:pt x="1718" y="821"/>
                  </a:lnTo>
                  <a:lnTo>
                    <a:pt x="1722" y="552"/>
                  </a:lnTo>
                  <a:lnTo>
                    <a:pt x="1726" y="168"/>
                  </a:lnTo>
                  <a:lnTo>
                    <a:pt x="1506" y="148"/>
                  </a:lnTo>
                  <a:lnTo>
                    <a:pt x="1287" y="126"/>
                  </a:lnTo>
                  <a:lnTo>
                    <a:pt x="1070" y="106"/>
                  </a:lnTo>
                  <a:lnTo>
                    <a:pt x="854" y="84"/>
                  </a:lnTo>
                  <a:lnTo>
                    <a:pt x="638" y="63"/>
                  </a:lnTo>
                  <a:lnTo>
                    <a:pt x="424" y="42"/>
                  </a:lnTo>
                  <a:lnTo>
                    <a:pt x="21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AD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4037010" y="4727660"/>
              <a:ext cx="534986" cy="1462002"/>
            </a:xfrm>
            <a:custGeom>
              <a:avLst/>
              <a:gdLst>
                <a:gd name="T0" fmla="*/ 2147483647 w 1716"/>
                <a:gd name="T1" fmla="*/ 2147483647 h 5348"/>
                <a:gd name="T2" fmla="*/ 2147483647 w 1716"/>
                <a:gd name="T3" fmla="*/ 2147483647 h 5348"/>
                <a:gd name="T4" fmla="*/ 2147483647 w 1716"/>
                <a:gd name="T5" fmla="*/ 2147483647 h 5348"/>
                <a:gd name="T6" fmla="*/ 2147483647 w 1716"/>
                <a:gd name="T7" fmla="*/ 2147483647 h 5348"/>
                <a:gd name="T8" fmla="*/ 2147483647 w 1716"/>
                <a:gd name="T9" fmla="*/ 2147483647 h 5348"/>
                <a:gd name="T10" fmla="*/ 2147483647 w 1716"/>
                <a:gd name="T11" fmla="*/ 2147483647 h 5348"/>
                <a:gd name="T12" fmla="*/ 2147483647 w 1716"/>
                <a:gd name="T13" fmla="*/ 2147483647 h 5348"/>
                <a:gd name="T14" fmla="*/ 2147483647 w 1716"/>
                <a:gd name="T15" fmla="*/ 2147483647 h 5348"/>
                <a:gd name="T16" fmla="*/ 2147483647 w 1716"/>
                <a:gd name="T17" fmla="*/ 2147483647 h 5348"/>
                <a:gd name="T18" fmla="*/ 2147483647 w 1716"/>
                <a:gd name="T19" fmla="*/ 2147483647 h 5348"/>
                <a:gd name="T20" fmla="*/ 2147483647 w 1716"/>
                <a:gd name="T21" fmla="*/ 2147483647 h 5348"/>
                <a:gd name="T22" fmla="*/ 2147483647 w 1716"/>
                <a:gd name="T23" fmla="*/ 2147483647 h 5348"/>
                <a:gd name="T24" fmla="*/ 2147483647 w 1716"/>
                <a:gd name="T25" fmla="*/ 2147483647 h 5348"/>
                <a:gd name="T26" fmla="*/ 2147483647 w 1716"/>
                <a:gd name="T27" fmla="*/ 2147483647 h 5348"/>
                <a:gd name="T28" fmla="*/ 2147483647 w 1716"/>
                <a:gd name="T29" fmla="*/ 2147483647 h 5348"/>
                <a:gd name="T30" fmla="*/ 2147483647 w 1716"/>
                <a:gd name="T31" fmla="*/ 2147483647 h 5348"/>
                <a:gd name="T32" fmla="*/ 2147483647 w 1716"/>
                <a:gd name="T33" fmla="*/ 2147483647 h 5348"/>
                <a:gd name="T34" fmla="*/ 2147483647 w 1716"/>
                <a:gd name="T35" fmla="*/ 2147483647 h 5348"/>
                <a:gd name="T36" fmla="*/ 2147483647 w 1716"/>
                <a:gd name="T37" fmla="*/ 2147483647 h 5348"/>
                <a:gd name="T38" fmla="*/ 2147483647 w 1716"/>
                <a:gd name="T39" fmla="*/ 2147483647 h 5348"/>
                <a:gd name="T40" fmla="*/ 2147483647 w 1716"/>
                <a:gd name="T41" fmla="*/ 2147483647 h 5348"/>
                <a:gd name="T42" fmla="*/ 2147483647 w 1716"/>
                <a:gd name="T43" fmla="*/ 2147483647 h 5348"/>
                <a:gd name="T44" fmla="*/ 2147483647 w 1716"/>
                <a:gd name="T45" fmla="*/ 2147483647 h 5348"/>
                <a:gd name="T46" fmla="*/ 2147483647 w 1716"/>
                <a:gd name="T47" fmla="*/ 2147483647 h 5348"/>
                <a:gd name="T48" fmla="*/ 2147483647 w 1716"/>
                <a:gd name="T49" fmla="*/ 2147483647 h 5348"/>
                <a:gd name="T50" fmla="*/ 2147483647 w 1716"/>
                <a:gd name="T51" fmla="*/ 2147483647 h 5348"/>
                <a:gd name="T52" fmla="*/ 2147483647 w 1716"/>
                <a:gd name="T53" fmla="*/ 2147483647 h 5348"/>
                <a:gd name="T54" fmla="*/ 2147483647 w 1716"/>
                <a:gd name="T55" fmla="*/ 2147483647 h 5348"/>
                <a:gd name="T56" fmla="*/ 2147483647 w 1716"/>
                <a:gd name="T57" fmla="*/ 2147483647 h 5348"/>
                <a:gd name="T58" fmla="*/ 2147483647 w 1716"/>
                <a:gd name="T59" fmla="*/ 2147483647 h 5348"/>
                <a:gd name="T60" fmla="*/ 2147483647 w 1716"/>
                <a:gd name="T61" fmla="*/ 2147483647 h 5348"/>
                <a:gd name="T62" fmla="*/ 2147483647 w 1716"/>
                <a:gd name="T63" fmla="*/ 2147483647 h 5348"/>
                <a:gd name="T64" fmla="*/ 2147483647 w 1716"/>
                <a:gd name="T65" fmla="*/ 2147483647 h 5348"/>
                <a:gd name="T66" fmla="*/ 2147483647 w 1716"/>
                <a:gd name="T67" fmla="*/ 2147483647 h 5348"/>
                <a:gd name="T68" fmla="*/ 2147483647 w 1716"/>
                <a:gd name="T69" fmla="*/ 2147483647 h 5348"/>
                <a:gd name="T70" fmla="*/ 2147483647 w 1716"/>
                <a:gd name="T71" fmla="*/ 2147483647 h 5348"/>
                <a:gd name="T72" fmla="*/ 2147483647 w 1716"/>
                <a:gd name="T73" fmla="*/ 2147483647 h 5348"/>
                <a:gd name="T74" fmla="*/ 2147483647 w 1716"/>
                <a:gd name="T75" fmla="*/ 2147483647 h 5348"/>
                <a:gd name="T76" fmla="*/ 2147483647 w 1716"/>
                <a:gd name="T77" fmla="*/ 2147483647 h 5348"/>
                <a:gd name="T78" fmla="*/ 2147483647 w 1716"/>
                <a:gd name="T79" fmla="*/ 2147483647 h 5348"/>
                <a:gd name="T80" fmla="*/ 2147483647 w 1716"/>
                <a:gd name="T81" fmla="*/ 2147483647 h 5348"/>
                <a:gd name="T82" fmla="*/ 2147483647 w 1716"/>
                <a:gd name="T83" fmla="*/ 2147483647 h 5348"/>
                <a:gd name="T84" fmla="*/ 2147483647 w 1716"/>
                <a:gd name="T85" fmla="*/ 2147483647 h 53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6"/>
                <a:gd name="T130" fmla="*/ 0 h 5348"/>
                <a:gd name="T131" fmla="*/ 1716 w 1716"/>
                <a:gd name="T132" fmla="*/ 5348 h 53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6" h="5348">
                  <a:moveTo>
                    <a:pt x="0" y="0"/>
                  </a:moveTo>
                  <a:lnTo>
                    <a:pt x="3" y="459"/>
                  </a:lnTo>
                  <a:lnTo>
                    <a:pt x="6" y="917"/>
                  </a:lnTo>
                  <a:lnTo>
                    <a:pt x="9" y="1377"/>
                  </a:lnTo>
                  <a:lnTo>
                    <a:pt x="11" y="1836"/>
                  </a:lnTo>
                  <a:lnTo>
                    <a:pt x="14" y="2294"/>
                  </a:lnTo>
                  <a:lnTo>
                    <a:pt x="17" y="2754"/>
                  </a:lnTo>
                  <a:lnTo>
                    <a:pt x="21" y="3212"/>
                  </a:lnTo>
                  <a:lnTo>
                    <a:pt x="24" y="3671"/>
                  </a:lnTo>
                  <a:lnTo>
                    <a:pt x="26" y="3718"/>
                  </a:lnTo>
                  <a:lnTo>
                    <a:pt x="31" y="3769"/>
                  </a:lnTo>
                  <a:lnTo>
                    <a:pt x="40" y="3821"/>
                  </a:lnTo>
                  <a:lnTo>
                    <a:pt x="50" y="3876"/>
                  </a:lnTo>
                  <a:lnTo>
                    <a:pt x="65" y="3935"/>
                  </a:lnTo>
                  <a:lnTo>
                    <a:pt x="81" y="3994"/>
                  </a:lnTo>
                  <a:lnTo>
                    <a:pt x="100" y="4056"/>
                  </a:lnTo>
                  <a:lnTo>
                    <a:pt x="121" y="4118"/>
                  </a:lnTo>
                  <a:lnTo>
                    <a:pt x="144" y="4183"/>
                  </a:lnTo>
                  <a:lnTo>
                    <a:pt x="169" y="4247"/>
                  </a:lnTo>
                  <a:lnTo>
                    <a:pt x="196" y="4313"/>
                  </a:lnTo>
                  <a:lnTo>
                    <a:pt x="225" y="4380"/>
                  </a:lnTo>
                  <a:lnTo>
                    <a:pt x="254" y="4445"/>
                  </a:lnTo>
                  <a:lnTo>
                    <a:pt x="285" y="4511"/>
                  </a:lnTo>
                  <a:lnTo>
                    <a:pt x="318" y="4577"/>
                  </a:lnTo>
                  <a:lnTo>
                    <a:pt x="352" y="4641"/>
                  </a:lnTo>
                  <a:lnTo>
                    <a:pt x="386" y="4705"/>
                  </a:lnTo>
                  <a:lnTo>
                    <a:pt x="422" y="4766"/>
                  </a:lnTo>
                  <a:lnTo>
                    <a:pt x="457" y="4827"/>
                  </a:lnTo>
                  <a:lnTo>
                    <a:pt x="493" y="4885"/>
                  </a:lnTo>
                  <a:lnTo>
                    <a:pt x="530" y="4943"/>
                  </a:lnTo>
                  <a:lnTo>
                    <a:pt x="567" y="4996"/>
                  </a:lnTo>
                  <a:lnTo>
                    <a:pt x="604" y="5048"/>
                  </a:lnTo>
                  <a:lnTo>
                    <a:pt x="641" y="5096"/>
                  </a:lnTo>
                  <a:lnTo>
                    <a:pt x="677" y="5142"/>
                  </a:lnTo>
                  <a:lnTo>
                    <a:pt x="713" y="5184"/>
                  </a:lnTo>
                  <a:lnTo>
                    <a:pt x="749" y="5222"/>
                  </a:lnTo>
                  <a:lnTo>
                    <a:pt x="784" y="5255"/>
                  </a:lnTo>
                  <a:lnTo>
                    <a:pt x="817" y="5285"/>
                  </a:lnTo>
                  <a:lnTo>
                    <a:pt x="850" y="5310"/>
                  </a:lnTo>
                  <a:lnTo>
                    <a:pt x="883" y="5329"/>
                  </a:lnTo>
                  <a:lnTo>
                    <a:pt x="913" y="5345"/>
                  </a:lnTo>
                  <a:lnTo>
                    <a:pt x="937" y="5348"/>
                  </a:lnTo>
                  <a:lnTo>
                    <a:pt x="963" y="5347"/>
                  </a:lnTo>
                  <a:lnTo>
                    <a:pt x="991" y="5340"/>
                  </a:lnTo>
                  <a:lnTo>
                    <a:pt x="1019" y="5330"/>
                  </a:lnTo>
                  <a:lnTo>
                    <a:pt x="1050" y="5317"/>
                  </a:lnTo>
                  <a:lnTo>
                    <a:pt x="1082" y="5299"/>
                  </a:lnTo>
                  <a:lnTo>
                    <a:pt x="1115" y="5278"/>
                  </a:lnTo>
                  <a:lnTo>
                    <a:pt x="1149" y="5253"/>
                  </a:lnTo>
                  <a:lnTo>
                    <a:pt x="1183" y="5226"/>
                  </a:lnTo>
                  <a:lnTo>
                    <a:pt x="1217" y="5196"/>
                  </a:lnTo>
                  <a:lnTo>
                    <a:pt x="1252" y="5163"/>
                  </a:lnTo>
                  <a:lnTo>
                    <a:pt x="1287" y="5127"/>
                  </a:lnTo>
                  <a:lnTo>
                    <a:pt x="1322" y="5090"/>
                  </a:lnTo>
                  <a:lnTo>
                    <a:pt x="1356" y="5050"/>
                  </a:lnTo>
                  <a:lnTo>
                    <a:pt x="1390" y="5009"/>
                  </a:lnTo>
                  <a:lnTo>
                    <a:pt x="1424" y="4967"/>
                  </a:lnTo>
                  <a:lnTo>
                    <a:pt x="1455" y="4923"/>
                  </a:lnTo>
                  <a:lnTo>
                    <a:pt x="1487" y="4879"/>
                  </a:lnTo>
                  <a:lnTo>
                    <a:pt x="1518" y="4833"/>
                  </a:lnTo>
                  <a:lnTo>
                    <a:pt x="1547" y="4787"/>
                  </a:lnTo>
                  <a:lnTo>
                    <a:pt x="1573" y="4741"/>
                  </a:lnTo>
                  <a:lnTo>
                    <a:pt x="1599" y="4695"/>
                  </a:lnTo>
                  <a:lnTo>
                    <a:pt x="1622" y="4648"/>
                  </a:lnTo>
                  <a:lnTo>
                    <a:pt x="1643" y="4602"/>
                  </a:lnTo>
                  <a:lnTo>
                    <a:pt x="1662" y="4557"/>
                  </a:lnTo>
                  <a:lnTo>
                    <a:pt x="1679" y="4512"/>
                  </a:lnTo>
                  <a:lnTo>
                    <a:pt x="1692" y="4469"/>
                  </a:lnTo>
                  <a:lnTo>
                    <a:pt x="1704" y="4427"/>
                  </a:lnTo>
                  <a:lnTo>
                    <a:pt x="1711" y="4386"/>
                  </a:lnTo>
                  <a:lnTo>
                    <a:pt x="1716" y="4347"/>
                  </a:lnTo>
                  <a:lnTo>
                    <a:pt x="1716" y="4310"/>
                  </a:lnTo>
                  <a:lnTo>
                    <a:pt x="1714" y="4275"/>
                  </a:lnTo>
                  <a:lnTo>
                    <a:pt x="1707" y="4171"/>
                  </a:lnTo>
                  <a:lnTo>
                    <a:pt x="1697" y="4063"/>
                  </a:lnTo>
                  <a:lnTo>
                    <a:pt x="1688" y="3953"/>
                  </a:lnTo>
                  <a:lnTo>
                    <a:pt x="1677" y="3840"/>
                  </a:lnTo>
                  <a:lnTo>
                    <a:pt x="1655" y="3610"/>
                  </a:lnTo>
                  <a:lnTo>
                    <a:pt x="1634" y="3373"/>
                  </a:lnTo>
                  <a:lnTo>
                    <a:pt x="1622" y="3254"/>
                  </a:lnTo>
                  <a:lnTo>
                    <a:pt x="1613" y="3134"/>
                  </a:lnTo>
                  <a:lnTo>
                    <a:pt x="1604" y="3015"/>
                  </a:lnTo>
                  <a:lnTo>
                    <a:pt x="1597" y="2896"/>
                  </a:lnTo>
                  <a:lnTo>
                    <a:pt x="1590" y="2777"/>
                  </a:lnTo>
                  <a:lnTo>
                    <a:pt x="1586" y="2660"/>
                  </a:lnTo>
                  <a:lnTo>
                    <a:pt x="1582" y="2543"/>
                  </a:lnTo>
                  <a:lnTo>
                    <a:pt x="1581" y="2430"/>
                  </a:lnTo>
                  <a:lnTo>
                    <a:pt x="1555" y="2379"/>
                  </a:lnTo>
                  <a:lnTo>
                    <a:pt x="1528" y="2329"/>
                  </a:lnTo>
                  <a:lnTo>
                    <a:pt x="1501" y="2280"/>
                  </a:lnTo>
                  <a:lnTo>
                    <a:pt x="1475" y="2231"/>
                  </a:lnTo>
                  <a:lnTo>
                    <a:pt x="1448" y="2182"/>
                  </a:lnTo>
                  <a:lnTo>
                    <a:pt x="1420" y="2134"/>
                  </a:lnTo>
                  <a:lnTo>
                    <a:pt x="1394" y="2087"/>
                  </a:lnTo>
                  <a:lnTo>
                    <a:pt x="1367" y="2040"/>
                  </a:lnTo>
                  <a:lnTo>
                    <a:pt x="1393" y="1993"/>
                  </a:lnTo>
                  <a:lnTo>
                    <a:pt x="1418" y="1947"/>
                  </a:lnTo>
                  <a:lnTo>
                    <a:pt x="1444" y="1901"/>
                  </a:lnTo>
                  <a:lnTo>
                    <a:pt x="1471" y="1854"/>
                  </a:lnTo>
                  <a:lnTo>
                    <a:pt x="1497" y="1808"/>
                  </a:lnTo>
                  <a:lnTo>
                    <a:pt x="1524" y="1763"/>
                  </a:lnTo>
                  <a:lnTo>
                    <a:pt x="1552" y="1718"/>
                  </a:lnTo>
                  <a:lnTo>
                    <a:pt x="1580" y="1673"/>
                  </a:lnTo>
                  <a:lnTo>
                    <a:pt x="1581" y="1315"/>
                  </a:lnTo>
                  <a:lnTo>
                    <a:pt x="1582" y="1063"/>
                  </a:lnTo>
                  <a:lnTo>
                    <a:pt x="1585" y="903"/>
                  </a:lnTo>
                  <a:lnTo>
                    <a:pt x="1586" y="820"/>
                  </a:lnTo>
                  <a:lnTo>
                    <a:pt x="1587" y="801"/>
                  </a:lnTo>
                  <a:lnTo>
                    <a:pt x="1588" y="797"/>
                  </a:lnTo>
                  <a:lnTo>
                    <a:pt x="1589" y="803"/>
                  </a:lnTo>
                  <a:lnTo>
                    <a:pt x="1590" y="820"/>
                  </a:lnTo>
                  <a:lnTo>
                    <a:pt x="1592" y="872"/>
                  </a:lnTo>
                  <a:lnTo>
                    <a:pt x="1595" y="940"/>
                  </a:lnTo>
                  <a:lnTo>
                    <a:pt x="1597" y="1007"/>
                  </a:lnTo>
                  <a:lnTo>
                    <a:pt x="1600" y="1060"/>
                  </a:lnTo>
                  <a:lnTo>
                    <a:pt x="1601" y="1075"/>
                  </a:lnTo>
                  <a:lnTo>
                    <a:pt x="1603" y="1080"/>
                  </a:lnTo>
                  <a:lnTo>
                    <a:pt x="1605" y="1074"/>
                  </a:lnTo>
                  <a:lnTo>
                    <a:pt x="1606" y="1055"/>
                  </a:lnTo>
                  <a:lnTo>
                    <a:pt x="1610" y="966"/>
                  </a:lnTo>
                  <a:lnTo>
                    <a:pt x="1613" y="802"/>
                  </a:lnTo>
                  <a:lnTo>
                    <a:pt x="1617" y="545"/>
                  </a:lnTo>
                  <a:lnTo>
                    <a:pt x="1622" y="181"/>
                  </a:lnTo>
                  <a:lnTo>
                    <a:pt x="1415" y="159"/>
                  </a:lnTo>
                  <a:lnTo>
                    <a:pt x="1209" y="135"/>
                  </a:lnTo>
                  <a:lnTo>
                    <a:pt x="1004" y="112"/>
                  </a:lnTo>
                  <a:lnTo>
                    <a:pt x="801" y="90"/>
                  </a:lnTo>
                  <a:lnTo>
                    <a:pt x="599" y="67"/>
                  </a:lnTo>
                  <a:lnTo>
                    <a:pt x="398" y="45"/>
                  </a:lnTo>
                  <a:lnTo>
                    <a:pt x="19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AD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4046535" y="4727660"/>
              <a:ext cx="584398" cy="1436603"/>
            </a:xfrm>
            <a:custGeom>
              <a:avLst/>
              <a:gdLst>
                <a:gd name="T0" fmla="*/ 2147483647 w 1618"/>
                <a:gd name="T1" fmla="*/ 2147483647 h 5151"/>
                <a:gd name="T2" fmla="*/ 2147483647 w 1618"/>
                <a:gd name="T3" fmla="*/ 2147483647 h 5151"/>
                <a:gd name="T4" fmla="*/ 2147483647 w 1618"/>
                <a:gd name="T5" fmla="*/ 2147483647 h 5151"/>
                <a:gd name="T6" fmla="*/ 2147483647 w 1618"/>
                <a:gd name="T7" fmla="*/ 2147483647 h 5151"/>
                <a:gd name="T8" fmla="*/ 2147483647 w 1618"/>
                <a:gd name="T9" fmla="*/ 2147483647 h 5151"/>
                <a:gd name="T10" fmla="*/ 2147483647 w 1618"/>
                <a:gd name="T11" fmla="*/ 2147483647 h 5151"/>
                <a:gd name="T12" fmla="*/ 2147483647 w 1618"/>
                <a:gd name="T13" fmla="*/ 2147483647 h 5151"/>
                <a:gd name="T14" fmla="*/ 2147483647 w 1618"/>
                <a:gd name="T15" fmla="*/ 2147483647 h 5151"/>
                <a:gd name="T16" fmla="*/ 2147483647 w 1618"/>
                <a:gd name="T17" fmla="*/ 2147483647 h 5151"/>
                <a:gd name="T18" fmla="*/ 2147483647 w 1618"/>
                <a:gd name="T19" fmla="*/ 2147483647 h 5151"/>
                <a:gd name="T20" fmla="*/ 2147483647 w 1618"/>
                <a:gd name="T21" fmla="*/ 2147483647 h 5151"/>
                <a:gd name="T22" fmla="*/ 2147483647 w 1618"/>
                <a:gd name="T23" fmla="*/ 2147483647 h 5151"/>
                <a:gd name="T24" fmla="*/ 2147483647 w 1618"/>
                <a:gd name="T25" fmla="*/ 2147483647 h 5151"/>
                <a:gd name="T26" fmla="*/ 2147483647 w 1618"/>
                <a:gd name="T27" fmla="*/ 2147483647 h 5151"/>
                <a:gd name="T28" fmla="*/ 2147483647 w 1618"/>
                <a:gd name="T29" fmla="*/ 2147483647 h 5151"/>
                <a:gd name="T30" fmla="*/ 2147483647 w 1618"/>
                <a:gd name="T31" fmla="*/ 2147483647 h 5151"/>
                <a:gd name="T32" fmla="*/ 2147483647 w 1618"/>
                <a:gd name="T33" fmla="*/ 2147483647 h 5151"/>
                <a:gd name="T34" fmla="*/ 2147483647 w 1618"/>
                <a:gd name="T35" fmla="*/ 2147483647 h 5151"/>
                <a:gd name="T36" fmla="*/ 2147483647 w 1618"/>
                <a:gd name="T37" fmla="*/ 2147483647 h 5151"/>
                <a:gd name="T38" fmla="*/ 2147483647 w 1618"/>
                <a:gd name="T39" fmla="*/ 2147483647 h 5151"/>
                <a:gd name="T40" fmla="*/ 2147483647 w 1618"/>
                <a:gd name="T41" fmla="*/ 2147483647 h 5151"/>
                <a:gd name="T42" fmla="*/ 2147483647 w 1618"/>
                <a:gd name="T43" fmla="*/ 2147483647 h 5151"/>
                <a:gd name="T44" fmla="*/ 2147483647 w 1618"/>
                <a:gd name="T45" fmla="*/ 2147483647 h 5151"/>
                <a:gd name="T46" fmla="*/ 2147483647 w 1618"/>
                <a:gd name="T47" fmla="*/ 2147483647 h 5151"/>
                <a:gd name="T48" fmla="*/ 2147483647 w 1618"/>
                <a:gd name="T49" fmla="*/ 2147483647 h 5151"/>
                <a:gd name="T50" fmla="*/ 2147483647 w 1618"/>
                <a:gd name="T51" fmla="*/ 2147483647 h 5151"/>
                <a:gd name="T52" fmla="*/ 2147483647 w 1618"/>
                <a:gd name="T53" fmla="*/ 2147483647 h 5151"/>
                <a:gd name="T54" fmla="*/ 2147483647 w 1618"/>
                <a:gd name="T55" fmla="*/ 2147483647 h 5151"/>
                <a:gd name="T56" fmla="*/ 2147483647 w 1618"/>
                <a:gd name="T57" fmla="*/ 2147483647 h 5151"/>
                <a:gd name="T58" fmla="*/ 2147483647 w 1618"/>
                <a:gd name="T59" fmla="*/ 2147483647 h 5151"/>
                <a:gd name="T60" fmla="*/ 2147483647 w 1618"/>
                <a:gd name="T61" fmla="*/ 2147483647 h 5151"/>
                <a:gd name="T62" fmla="*/ 2147483647 w 1618"/>
                <a:gd name="T63" fmla="*/ 2147483647 h 5151"/>
                <a:gd name="T64" fmla="*/ 2147483647 w 1618"/>
                <a:gd name="T65" fmla="*/ 2147483647 h 5151"/>
                <a:gd name="T66" fmla="*/ 2147483647 w 1618"/>
                <a:gd name="T67" fmla="*/ 2147483647 h 5151"/>
                <a:gd name="T68" fmla="*/ 2147483647 w 1618"/>
                <a:gd name="T69" fmla="*/ 2147483647 h 5151"/>
                <a:gd name="T70" fmla="*/ 2147483647 w 1618"/>
                <a:gd name="T71" fmla="*/ 2147483647 h 5151"/>
                <a:gd name="T72" fmla="*/ 2147483647 w 1618"/>
                <a:gd name="T73" fmla="*/ 2147483647 h 5151"/>
                <a:gd name="T74" fmla="*/ 2147483647 w 1618"/>
                <a:gd name="T75" fmla="*/ 2147483647 h 5151"/>
                <a:gd name="T76" fmla="*/ 2147483647 w 1618"/>
                <a:gd name="T77" fmla="*/ 2147483647 h 5151"/>
                <a:gd name="T78" fmla="*/ 2147483647 w 1618"/>
                <a:gd name="T79" fmla="*/ 2147483647 h 5151"/>
                <a:gd name="T80" fmla="*/ 2147483647 w 1618"/>
                <a:gd name="T81" fmla="*/ 2147483647 h 5151"/>
                <a:gd name="T82" fmla="*/ 2147483647 w 1618"/>
                <a:gd name="T83" fmla="*/ 2147483647 h 5151"/>
                <a:gd name="T84" fmla="*/ 2147483647 w 1618"/>
                <a:gd name="T85" fmla="*/ 2147483647 h 5151"/>
                <a:gd name="T86" fmla="*/ 2147483647 w 1618"/>
                <a:gd name="T87" fmla="*/ 2147483647 h 5151"/>
                <a:gd name="T88" fmla="*/ 0 w 1618"/>
                <a:gd name="T89" fmla="*/ 0 h 51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18"/>
                <a:gd name="T136" fmla="*/ 0 h 5151"/>
                <a:gd name="T137" fmla="*/ 1618 w 1618"/>
                <a:gd name="T138" fmla="*/ 5151 h 51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18" h="5151">
                  <a:moveTo>
                    <a:pt x="0" y="0"/>
                  </a:moveTo>
                  <a:lnTo>
                    <a:pt x="3" y="440"/>
                  </a:lnTo>
                  <a:lnTo>
                    <a:pt x="6" y="880"/>
                  </a:lnTo>
                  <a:lnTo>
                    <a:pt x="9" y="1320"/>
                  </a:lnTo>
                  <a:lnTo>
                    <a:pt x="12" y="1759"/>
                  </a:lnTo>
                  <a:lnTo>
                    <a:pt x="15" y="2199"/>
                  </a:lnTo>
                  <a:lnTo>
                    <a:pt x="18" y="2638"/>
                  </a:lnTo>
                  <a:lnTo>
                    <a:pt x="21" y="3077"/>
                  </a:lnTo>
                  <a:lnTo>
                    <a:pt x="24" y="3517"/>
                  </a:lnTo>
                  <a:lnTo>
                    <a:pt x="26" y="3563"/>
                  </a:lnTo>
                  <a:lnTo>
                    <a:pt x="32" y="3612"/>
                  </a:lnTo>
                  <a:lnTo>
                    <a:pt x="40" y="3664"/>
                  </a:lnTo>
                  <a:lnTo>
                    <a:pt x="50" y="3718"/>
                  </a:lnTo>
                  <a:lnTo>
                    <a:pt x="63" y="3774"/>
                  </a:lnTo>
                  <a:lnTo>
                    <a:pt x="80" y="3832"/>
                  </a:lnTo>
                  <a:lnTo>
                    <a:pt x="97" y="3891"/>
                  </a:lnTo>
                  <a:lnTo>
                    <a:pt x="117" y="3953"/>
                  </a:lnTo>
                  <a:lnTo>
                    <a:pt x="139" y="4014"/>
                  </a:lnTo>
                  <a:lnTo>
                    <a:pt x="163" y="4078"/>
                  </a:lnTo>
                  <a:lnTo>
                    <a:pt x="189" y="4142"/>
                  </a:lnTo>
                  <a:lnTo>
                    <a:pt x="215" y="4205"/>
                  </a:lnTo>
                  <a:lnTo>
                    <a:pt x="244" y="4269"/>
                  </a:lnTo>
                  <a:lnTo>
                    <a:pt x="274" y="4332"/>
                  </a:lnTo>
                  <a:lnTo>
                    <a:pt x="304" y="4396"/>
                  </a:lnTo>
                  <a:lnTo>
                    <a:pt x="336" y="4458"/>
                  </a:lnTo>
                  <a:lnTo>
                    <a:pt x="368" y="4520"/>
                  </a:lnTo>
                  <a:lnTo>
                    <a:pt x="402" y="4579"/>
                  </a:lnTo>
                  <a:lnTo>
                    <a:pt x="436" y="4639"/>
                  </a:lnTo>
                  <a:lnTo>
                    <a:pt x="471" y="4695"/>
                  </a:lnTo>
                  <a:lnTo>
                    <a:pt x="504" y="4751"/>
                  </a:lnTo>
                  <a:lnTo>
                    <a:pt x="539" y="4803"/>
                  </a:lnTo>
                  <a:lnTo>
                    <a:pt x="575" y="4853"/>
                  </a:lnTo>
                  <a:lnTo>
                    <a:pt x="610" y="4900"/>
                  </a:lnTo>
                  <a:lnTo>
                    <a:pt x="644" y="4945"/>
                  </a:lnTo>
                  <a:lnTo>
                    <a:pt x="679" y="4986"/>
                  </a:lnTo>
                  <a:lnTo>
                    <a:pt x="712" y="5023"/>
                  </a:lnTo>
                  <a:lnTo>
                    <a:pt x="745" y="5057"/>
                  </a:lnTo>
                  <a:lnTo>
                    <a:pt x="777" y="5086"/>
                  </a:lnTo>
                  <a:lnTo>
                    <a:pt x="809" y="5111"/>
                  </a:lnTo>
                  <a:lnTo>
                    <a:pt x="839" y="5132"/>
                  </a:lnTo>
                  <a:lnTo>
                    <a:pt x="867" y="5147"/>
                  </a:lnTo>
                  <a:lnTo>
                    <a:pt x="890" y="5151"/>
                  </a:lnTo>
                  <a:lnTo>
                    <a:pt x="915" y="5150"/>
                  </a:lnTo>
                  <a:lnTo>
                    <a:pt x="941" y="5146"/>
                  </a:lnTo>
                  <a:lnTo>
                    <a:pt x="969" y="5138"/>
                  </a:lnTo>
                  <a:lnTo>
                    <a:pt x="998" y="5126"/>
                  </a:lnTo>
                  <a:lnTo>
                    <a:pt x="1027" y="5109"/>
                  </a:lnTo>
                  <a:lnTo>
                    <a:pt x="1058" y="5091"/>
                  </a:lnTo>
                  <a:lnTo>
                    <a:pt x="1090" y="5068"/>
                  </a:lnTo>
                  <a:lnTo>
                    <a:pt x="1122" y="5044"/>
                  </a:lnTo>
                  <a:lnTo>
                    <a:pt x="1155" y="5016"/>
                  </a:lnTo>
                  <a:lnTo>
                    <a:pt x="1187" y="4986"/>
                  </a:lnTo>
                  <a:lnTo>
                    <a:pt x="1220" y="4955"/>
                  </a:lnTo>
                  <a:lnTo>
                    <a:pt x="1252" y="4920"/>
                  </a:lnTo>
                  <a:lnTo>
                    <a:pt x="1285" y="4884"/>
                  </a:lnTo>
                  <a:lnTo>
                    <a:pt x="1317" y="4847"/>
                  </a:lnTo>
                  <a:lnTo>
                    <a:pt x="1348" y="4807"/>
                  </a:lnTo>
                  <a:lnTo>
                    <a:pt x="1378" y="4767"/>
                  </a:lnTo>
                  <a:lnTo>
                    <a:pt x="1408" y="4726"/>
                  </a:lnTo>
                  <a:lnTo>
                    <a:pt x="1436" y="4684"/>
                  </a:lnTo>
                  <a:lnTo>
                    <a:pt x="1462" y="4642"/>
                  </a:lnTo>
                  <a:lnTo>
                    <a:pt x="1488" y="4599"/>
                  </a:lnTo>
                  <a:lnTo>
                    <a:pt x="1512" y="4556"/>
                  </a:lnTo>
                  <a:lnTo>
                    <a:pt x="1533" y="4513"/>
                  </a:lnTo>
                  <a:lnTo>
                    <a:pt x="1554" y="4471"/>
                  </a:lnTo>
                  <a:lnTo>
                    <a:pt x="1571" y="4429"/>
                  </a:lnTo>
                  <a:lnTo>
                    <a:pt x="1585" y="4387"/>
                  </a:lnTo>
                  <a:lnTo>
                    <a:pt x="1598" y="4347"/>
                  </a:lnTo>
                  <a:lnTo>
                    <a:pt x="1608" y="4307"/>
                  </a:lnTo>
                  <a:lnTo>
                    <a:pt x="1614" y="4269"/>
                  </a:lnTo>
                  <a:lnTo>
                    <a:pt x="1618" y="4232"/>
                  </a:lnTo>
                  <a:lnTo>
                    <a:pt x="1618" y="4197"/>
                  </a:lnTo>
                  <a:lnTo>
                    <a:pt x="1615" y="4164"/>
                  </a:lnTo>
                  <a:lnTo>
                    <a:pt x="1608" y="4066"/>
                  </a:lnTo>
                  <a:lnTo>
                    <a:pt x="1598" y="3963"/>
                  </a:lnTo>
                  <a:lnTo>
                    <a:pt x="1587" y="3859"/>
                  </a:lnTo>
                  <a:lnTo>
                    <a:pt x="1576" y="3751"/>
                  </a:lnTo>
                  <a:lnTo>
                    <a:pt x="1554" y="3529"/>
                  </a:lnTo>
                  <a:lnTo>
                    <a:pt x="1530" y="3303"/>
                  </a:lnTo>
                  <a:lnTo>
                    <a:pt x="1519" y="3188"/>
                  </a:lnTo>
                  <a:lnTo>
                    <a:pt x="1507" y="3073"/>
                  </a:lnTo>
                  <a:lnTo>
                    <a:pt x="1498" y="2958"/>
                  </a:lnTo>
                  <a:lnTo>
                    <a:pt x="1490" y="2844"/>
                  </a:lnTo>
                  <a:lnTo>
                    <a:pt x="1483" y="2730"/>
                  </a:lnTo>
                  <a:lnTo>
                    <a:pt x="1478" y="2617"/>
                  </a:lnTo>
                  <a:lnTo>
                    <a:pt x="1476" y="2561"/>
                  </a:lnTo>
                  <a:lnTo>
                    <a:pt x="1475" y="2505"/>
                  </a:lnTo>
                  <a:lnTo>
                    <a:pt x="1474" y="2451"/>
                  </a:lnTo>
                  <a:lnTo>
                    <a:pt x="1474" y="2396"/>
                  </a:lnTo>
                  <a:lnTo>
                    <a:pt x="1449" y="2345"/>
                  </a:lnTo>
                  <a:lnTo>
                    <a:pt x="1423" y="2294"/>
                  </a:lnTo>
                  <a:lnTo>
                    <a:pt x="1398" y="2244"/>
                  </a:lnTo>
                  <a:lnTo>
                    <a:pt x="1373" y="2193"/>
                  </a:lnTo>
                  <a:lnTo>
                    <a:pt x="1347" y="2144"/>
                  </a:lnTo>
                  <a:lnTo>
                    <a:pt x="1322" y="2096"/>
                  </a:lnTo>
                  <a:lnTo>
                    <a:pt x="1296" y="2048"/>
                  </a:lnTo>
                  <a:lnTo>
                    <a:pt x="1271" y="2000"/>
                  </a:lnTo>
                  <a:lnTo>
                    <a:pt x="1294" y="1951"/>
                  </a:lnTo>
                  <a:lnTo>
                    <a:pt x="1319" y="1904"/>
                  </a:lnTo>
                  <a:lnTo>
                    <a:pt x="1343" y="1857"/>
                  </a:lnTo>
                  <a:lnTo>
                    <a:pt x="1368" y="1811"/>
                  </a:lnTo>
                  <a:lnTo>
                    <a:pt x="1394" y="1765"/>
                  </a:lnTo>
                  <a:lnTo>
                    <a:pt x="1419" y="1719"/>
                  </a:lnTo>
                  <a:lnTo>
                    <a:pt x="1446" y="1673"/>
                  </a:lnTo>
                  <a:lnTo>
                    <a:pt x="1473" y="1627"/>
                  </a:lnTo>
                  <a:lnTo>
                    <a:pt x="1474" y="1288"/>
                  </a:lnTo>
                  <a:lnTo>
                    <a:pt x="1475" y="1048"/>
                  </a:lnTo>
                  <a:lnTo>
                    <a:pt x="1477" y="896"/>
                  </a:lnTo>
                  <a:lnTo>
                    <a:pt x="1479" y="815"/>
                  </a:lnTo>
                  <a:lnTo>
                    <a:pt x="1480" y="798"/>
                  </a:lnTo>
                  <a:lnTo>
                    <a:pt x="1481" y="792"/>
                  </a:lnTo>
                  <a:lnTo>
                    <a:pt x="1482" y="798"/>
                  </a:lnTo>
                  <a:lnTo>
                    <a:pt x="1483" y="812"/>
                  </a:lnTo>
                  <a:lnTo>
                    <a:pt x="1485" y="861"/>
                  </a:lnTo>
                  <a:lnTo>
                    <a:pt x="1488" y="923"/>
                  </a:lnTo>
                  <a:lnTo>
                    <a:pt x="1490" y="986"/>
                  </a:lnTo>
                  <a:lnTo>
                    <a:pt x="1493" y="1033"/>
                  </a:lnTo>
                  <a:lnTo>
                    <a:pt x="1495" y="1046"/>
                  </a:lnTo>
                  <a:lnTo>
                    <a:pt x="1497" y="1051"/>
                  </a:lnTo>
                  <a:lnTo>
                    <a:pt x="1498" y="1044"/>
                  </a:lnTo>
                  <a:lnTo>
                    <a:pt x="1500" y="1026"/>
                  </a:lnTo>
                  <a:lnTo>
                    <a:pt x="1502" y="992"/>
                  </a:lnTo>
                  <a:lnTo>
                    <a:pt x="1504" y="942"/>
                  </a:lnTo>
                  <a:lnTo>
                    <a:pt x="1506" y="873"/>
                  </a:lnTo>
                  <a:lnTo>
                    <a:pt x="1508" y="785"/>
                  </a:lnTo>
                  <a:lnTo>
                    <a:pt x="1513" y="541"/>
                  </a:lnTo>
                  <a:lnTo>
                    <a:pt x="1517" y="194"/>
                  </a:lnTo>
                  <a:lnTo>
                    <a:pt x="1323" y="171"/>
                  </a:lnTo>
                  <a:lnTo>
                    <a:pt x="1130" y="146"/>
                  </a:lnTo>
                  <a:lnTo>
                    <a:pt x="938" y="121"/>
                  </a:lnTo>
                  <a:lnTo>
                    <a:pt x="747" y="98"/>
                  </a:lnTo>
                  <a:lnTo>
                    <a:pt x="558" y="73"/>
                  </a:lnTo>
                  <a:lnTo>
                    <a:pt x="370" y="49"/>
                  </a:lnTo>
                  <a:lnTo>
                    <a:pt x="18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4054475" y="4752975"/>
              <a:ext cx="476250" cy="1387475"/>
            </a:xfrm>
            <a:custGeom>
              <a:avLst/>
              <a:gdLst>
                <a:gd name="T0" fmla="*/ 2147483647 w 1523"/>
                <a:gd name="T1" fmla="*/ 2147483647 h 4954"/>
                <a:gd name="T2" fmla="*/ 2147483647 w 1523"/>
                <a:gd name="T3" fmla="*/ 2147483647 h 4954"/>
                <a:gd name="T4" fmla="*/ 2147483647 w 1523"/>
                <a:gd name="T5" fmla="*/ 2147483647 h 4954"/>
                <a:gd name="T6" fmla="*/ 2147483647 w 1523"/>
                <a:gd name="T7" fmla="*/ 2147483647 h 4954"/>
                <a:gd name="T8" fmla="*/ 2147483647 w 1523"/>
                <a:gd name="T9" fmla="*/ 2147483647 h 4954"/>
                <a:gd name="T10" fmla="*/ 2147483647 w 1523"/>
                <a:gd name="T11" fmla="*/ 2147483647 h 4954"/>
                <a:gd name="T12" fmla="*/ 2147483647 w 1523"/>
                <a:gd name="T13" fmla="*/ 2147483647 h 4954"/>
                <a:gd name="T14" fmla="*/ 2147483647 w 1523"/>
                <a:gd name="T15" fmla="*/ 2147483647 h 4954"/>
                <a:gd name="T16" fmla="*/ 2147483647 w 1523"/>
                <a:gd name="T17" fmla="*/ 2147483647 h 4954"/>
                <a:gd name="T18" fmla="*/ 2147483647 w 1523"/>
                <a:gd name="T19" fmla="*/ 2147483647 h 4954"/>
                <a:gd name="T20" fmla="*/ 2147483647 w 1523"/>
                <a:gd name="T21" fmla="*/ 2147483647 h 4954"/>
                <a:gd name="T22" fmla="*/ 2147483647 w 1523"/>
                <a:gd name="T23" fmla="*/ 2147483647 h 4954"/>
                <a:gd name="T24" fmla="*/ 2147483647 w 1523"/>
                <a:gd name="T25" fmla="*/ 2147483647 h 4954"/>
                <a:gd name="T26" fmla="*/ 2147483647 w 1523"/>
                <a:gd name="T27" fmla="*/ 2147483647 h 4954"/>
                <a:gd name="T28" fmla="*/ 2147483647 w 1523"/>
                <a:gd name="T29" fmla="*/ 2147483647 h 4954"/>
                <a:gd name="T30" fmla="*/ 2147483647 w 1523"/>
                <a:gd name="T31" fmla="*/ 2147483647 h 4954"/>
                <a:gd name="T32" fmla="*/ 2147483647 w 1523"/>
                <a:gd name="T33" fmla="*/ 2147483647 h 4954"/>
                <a:gd name="T34" fmla="*/ 2147483647 w 1523"/>
                <a:gd name="T35" fmla="*/ 2147483647 h 4954"/>
                <a:gd name="T36" fmla="*/ 2147483647 w 1523"/>
                <a:gd name="T37" fmla="*/ 2147483647 h 4954"/>
                <a:gd name="T38" fmla="*/ 2147483647 w 1523"/>
                <a:gd name="T39" fmla="*/ 2147483647 h 4954"/>
                <a:gd name="T40" fmla="*/ 2147483647 w 1523"/>
                <a:gd name="T41" fmla="*/ 2147483647 h 4954"/>
                <a:gd name="T42" fmla="*/ 2147483647 w 1523"/>
                <a:gd name="T43" fmla="*/ 2147483647 h 4954"/>
                <a:gd name="T44" fmla="*/ 2147483647 w 1523"/>
                <a:gd name="T45" fmla="*/ 2147483647 h 4954"/>
                <a:gd name="T46" fmla="*/ 2147483647 w 1523"/>
                <a:gd name="T47" fmla="*/ 2147483647 h 4954"/>
                <a:gd name="T48" fmla="*/ 2147483647 w 1523"/>
                <a:gd name="T49" fmla="*/ 2147483647 h 4954"/>
                <a:gd name="T50" fmla="*/ 2147483647 w 1523"/>
                <a:gd name="T51" fmla="*/ 2147483647 h 4954"/>
                <a:gd name="T52" fmla="*/ 2147483647 w 1523"/>
                <a:gd name="T53" fmla="*/ 2147483647 h 4954"/>
                <a:gd name="T54" fmla="*/ 2147483647 w 1523"/>
                <a:gd name="T55" fmla="*/ 2147483647 h 4954"/>
                <a:gd name="T56" fmla="*/ 2147483647 w 1523"/>
                <a:gd name="T57" fmla="*/ 2147483647 h 4954"/>
                <a:gd name="T58" fmla="*/ 2147483647 w 1523"/>
                <a:gd name="T59" fmla="*/ 2147483647 h 4954"/>
                <a:gd name="T60" fmla="*/ 2147483647 w 1523"/>
                <a:gd name="T61" fmla="*/ 2147483647 h 4954"/>
                <a:gd name="T62" fmla="*/ 2147483647 w 1523"/>
                <a:gd name="T63" fmla="*/ 2147483647 h 4954"/>
                <a:gd name="T64" fmla="*/ 2147483647 w 1523"/>
                <a:gd name="T65" fmla="*/ 2147483647 h 4954"/>
                <a:gd name="T66" fmla="*/ 2147483647 w 1523"/>
                <a:gd name="T67" fmla="*/ 2147483647 h 4954"/>
                <a:gd name="T68" fmla="*/ 2147483647 w 1523"/>
                <a:gd name="T69" fmla="*/ 2147483647 h 4954"/>
                <a:gd name="T70" fmla="*/ 2147483647 w 1523"/>
                <a:gd name="T71" fmla="*/ 2147483647 h 4954"/>
                <a:gd name="T72" fmla="*/ 2147483647 w 1523"/>
                <a:gd name="T73" fmla="*/ 2147483647 h 4954"/>
                <a:gd name="T74" fmla="*/ 2147483647 w 1523"/>
                <a:gd name="T75" fmla="*/ 2147483647 h 4954"/>
                <a:gd name="T76" fmla="*/ 2147483647 w 1523"/>
                <a:gd name="T77" fmla="*/ 2147483647 h 4954"/>
                <a:gd name="T78" fmla="*/ 2147483647 w 1523"/>
                <a:gd name="T79" fmla="*/ 2147483647 h 4954"/>
                <a:gd name="T80" fmla="*/ 2147483647 w 1523"/>
                <a:gd name="T81" fmla="*/ 2147483647 h 4954"/>
                <a:gd name="T82" fmla="*/ 2147483647 w 1523"/>
                <a:gd name="T83" fmla="*/ 2147483647 h 4954"/>
                <a:gd name="T84" fmla="*/ 2147483647 w 1523"/>
                <a:gd name="T85" fmla="*/ 2147483647 h 4954"/>
                <a:gd name="T86" fmla="*/ 2147483647 w 1523"/>
                <a:gd name="T87" fmla="*/ 2147483647 h 4954"/>
                <a:gd name="T88" fmla="*/ 0 w 1523"/>
                <a:gd name="T89" fmla="*/ 0 h 49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3"/>
                <a:gd name="T136" fmla="*/ 0 h 4954"/>
                <a:gd name="T137" fmla="*/ 1523 w 1523"/>
                <a:gd name="T138" fmla="*/ 4954 h 49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3" h="4954">
                  <a:moveTo>
                    <a:pt x="0" y="0"/>
                  </a:moveTo>
                  <a:lnTo>
                    <a:pt x="3" y="420"/>
                  </a:lnTo>
                  <a:lnTo>
                    <a:pt x="6" y="841"/>
                  </a:lnTo>
                  <a:lnTo>
                    <a:pt x="10" y="1261"/>
                  </a:lnTo>
                  <a:lnTo>
                    <a:pt x="13" y="1682"/>
                  </a:lnTo>
                  <a:lnTo>
                    <a:pt x="16" y="2102"/>
                  </a:lnTo>
                  <a:lnTo>
                    <a:pt x="19" y="2522"/>
                  </a:lnTo>
                  <a:lnTo>
                    <a:pt x="23" y="2943"/>
                  </a:lnTo>
                  <a:lnTo>
                    <a:pt x="26" y="3363"/>
                  </a:lnTo>
                  <a:lnTo>
                    <a:pt x="28" y="3407"/>
                  </a:lnTo>
                  <a:lnTo>
                    <a:pt x="33" y="3455"/>
                  </a:lnTo>
                  <a:lnTo>
                    <a:pt x="42" y="3506"/>
                  </a:lnTo>
                  <a:lnTo>
                    <a:pt x="51" y="3558"/>
                  </a:lnTo>
                  <a:lnTo>
                    <a:pt x="64" y="3612"/>
                  </a:lnTo>
                  <a:lnTo>
                    <a:pt x="79" y="3669"/>
                  </a:lnTo>
                  <a:lnTo>
                    <a:pt x="96" y="3726"/>
                  </a:lnTo>
                  <a:lnTo>
                    <a:pt x="114" y="3785"/>
                  </a:lnTo>
                  <a:lnTo>
                    <a:pt x="135" y="3846"/>
                  </a:lnTo>
                  <a:lnTo>
                    <a:pt x="158" y="3906"/>
                  </a:lnTo>
                  <a:lnTo>
                    <a:pt x="182" y="3968"/>
                  </a:lnTo>
                  <a:lnTo>
                    <a:pt x="207" y="4030"/>
                  </a:lnTo>
                  <a:lnTo>
                    <a:pt x="234" y="4091"/>
                  </a:lnTo>
                  <a:lnTo>
                    <a:pt x="262" y="4153"/>
                  </a:lnTo>
                  <a:lnTo>
                    <a:pt x="291" y="4214"/>
                  </a:lnTo>
                  <a:lnTo>
                    <a:pt x="321" y="4275"/>
                  </a:lnTo>
                  <a:lnTo>
                    <a:pt x="352" y="4334"/>
                  </a:lnTo>
                  <a:lnTo>
                    <a:pt x="383" y="4392"/>
                  </a:lnTo>
                  <a:lnTo>
                    <a:pt x="416" y="4449"/>
                  </a:lnTo>
                  <a:lnTo>
                    <a:pt x="448" y="4504"/>
                  </a:lnTo>
                  <a:lnTo>
                    <a:pt x="481" y="4558"/>
                  </a:lnTo>
                  <a:lnTo>
                    <a:pt x="513" y="4609"/>
                  </a:lnTo>
                  <a:lnTo>
                    <a:pt x="546" y="4658"/>
                  </a:lnTo>
                  <a:lnTo>
                    <a:pt x="579" y="4704"/>
                  </a:lnTo>
                  <a:lnTo>
                    <a:pt x="612" y="4747"/>
                  </a:lnTo>
                  <a:lnTo>
                    <a:pt x="645" y="4787"/>
                  </a:lnTo>
                  <a:lnTo>
                    <a:pt x="676" y="4824"/>
                  </a:lnTo>
                  <a:lnTo>
                    <a:pt x="707" y="4858"/>
                  </a:lnTo>
                  <a:lnTo>
                    <a:pt x="738" y="4887"/>
                  </a:lnTo>
                  <a:lnTo>
                    <a:pt x="768" y="4912"/>
                  </a:lnTo>
                  <a:lnTo>
                    <a:pt x="796" y="4933"/>
                  </a:lnTo>
                  <a:lnTo>
                    <a:pt x="823" y="4949"/>
                  </a:lnTo>
                  <a:lnTo>
                    <a:pt x="845" y="4953"/>
                  </a:lnTo>
                  <a:lnTo>
                    <a:pt x="868" y="4954"/>
                  </a:lnTo>
                  <a:lnTo>
                    <a:pt x="893" y="4950"/>
                  </a:lnTo>
                  <a:lnTo>
                    <a:pt x="919" y="4944"/>
                  </a:lnTo>
                  <a:lnTo>
                    <a:pt x="945" y="4933"/>
                  </a:lnTo>
                  <a:lnTo>
                    <a:pt x="974" y="4919"/>
                  </a:lnTo>
                  <a:lnTo>
                    <a:pt x="1003" y="4903"/>
                  </a:lnTo>
                  <a:lnTo>
                    <a:pt x="1032" y="4884"/>
                  </a:lnTo>
                  <a:lnTo>
                    <a:pt x="1062" y="4861"/>
                  </a:lnTo>
                  <a:lnTo>
                    <a:pt x="1093" y="4836"/>
                  </a:lnTo>
                  <a:lnTo>
                    <a:pt x="1124" y="4810"/>
                  </a:lnTo>
                  <a:lnTo>
                    <a:pt x="1154" y="4780"/>
                  </a:lnTo>
                  <a:lnTo>
                    <a:pt x="1184" y="4749"/>
                  </a:lnTo>
                  <a:lnTo>
                    <a:pt x="1215" y="4716"/>
                  </a:lnTo>
                  <a:lnTo>
                    <a:pt x="1245" y="4683"/>
                  </a:lnTo>
                  <a:lnTo>
                    <a:pt x="1273" y="4647"/>
                  </a:lnTo>
                  <a:lnTo>
                    <a:pt x="1302" y="4610"/>
                  </a:lnTo>
                  <a:lnTo>
                    <a:pt x="1330" y="4573"/>
                  </a:lnTo>
                  <a:lnTo>
                    <a:pt x="1355" y="4534"/>
                  </a:lnTo>
                  <a:lnTo>
                    <a:pt x="1380" y="4495"/>
                  </a:lnTo>
                  <a:lnTo>
                    <a:pt x="1404" y="4456"/>
                  </a:lnTo>
                  <a:lnTo>
                    <a:pt x="1426" y="4416"/>
                  </a:lnTo>
                  <a:lnTo>
                    <a:pt x="1446" y="4377"/>
                  </a:lnTo>
                  <a:lnTo>
                    <a:pt x="1464" y="4337"/>
                  </a:lnTo>
                  <a:lnTo>
                    <a:pt x="1479" y="4298"/>
                  </a:lnTo>
                  <a:lnTo>
                    <a:pt x="1494" y="4260"/>
                  </a:lnTo>
                  <a:lnTo>
                    <a:pt x="1505" y="4222"/>
                  </a:lnTo>
                  <a:lnTo>
                    <a:pt x="1513" y="4186"/>
                  </a:lnTo>
                  <a:lnTo>
                    <a:pt x="1519" y="4150"/>
                  </a:lnTo>
                  <a:lnTo>
                    <a:pt x="1523" y="4117"/>
                  </a:lnTo>
                  <a:lnTo>
                    <a:pt x="1522" y="4084"/>
                  </a:lnTo>
                  <a:lnTo>
                    <a:pt x="1518" y="4053"/>
                  </a:lnTo>
                  <a:lnTo>
                    <a:pt x="1510" y="3960"/>
                  </a:lnTo>
                  <a:lnTo>
                    <a:pt x="1500" y="3862"/>
                  </a:lnTo>
                  <a:lnTo>
                    <a:pt x="1489" y="3763"/>
                  </a:lnTo>
                  <a:lnTo>
                    <a:pt x="1476" y="3660"/>
                  </a:lnTo>
                  <a:lnTo>
                    <a:pt x="1452" y="3449"/>
                  </a:lnTo>
                  <a:lnTo>
                    <a:pt x="1426" y="3231"/>
                  </a:lnTo>
                  <a:lnTo>
                    <a:pt x="1415" y="3121"/>
                  </a:lnTo>
                  <a:lnTo>
                    <a:pt x="1404" y="3010"/>
                  </a:lnTo>
                  <a:lnTo>
                    <a:pt x="1393" y="2900"/>
                  </a:lnTo>
                  <a:lnTo>
                    <a:pt x="1384" y="2790"/>
                  </a:lnTo>
                  <a:lnTo>
                    <a:pt x="1377" y="2680"/>
                  </a:lnTo>
                  <a:lnTo>
                    <a:pt x="1372" y="2573"/>
                  </a:lnTo>
                  <a:lnTo>
                    <a:pt x="1370" y="2519"/>
                  </a:lnTo>
                  <a:lnTo>
                    <a:pt x="1368" y="2466"/>
                  </a:lnTo>
                  <a:lnTo>
                    <a:pt x="1367" y="2414"/>
                  </a:lnTo>
                  <a:lnTo>
                    <a:pt x="1367" y="2361"/>
                  </a:lnTo>
                  <a:lnTo>
                    <a:pt x="1343" y="2309"/>
                  </a:lnTo>
                  <a:lnTo>
                    <a:pt x="1320" y="2258"/>
                  </a:lnTo>
                  <a:lnTo>
                    <a:pt x="1296" y="2206"/>
                  </a:lnTo>
                  <a:lnTo>
                    <a:pt x="1271" y="2155"/>
                  </a:lnTo>
                  <a:lnTo>
                    <a:pt x="1248" y="2106"/>
                  </a:lnTo>
                  <a:lnTo>
                    <a:pt x="1223" y="2056"/>
                  </a:lnTo>
                  <a:lnTo>
                    <a:pt x="1200" y="2007"/>
                  </a:lnTo>
                  <a:lnTo>
                    <a:pt x="1175" y="1958"/>
                  </a:lnTo>
                  <a:lnTo>
                    <a:pt x="1197" y="1909"/>
                  </a:lnTo>
                  <a:lnTo>
                    <a:pt x="1220" y="1862"/>
                  </a:lnTo>
                  <a:lnTo>
                    <a:pt x="1244" y="1814"/>
                  </a:lnTo>
                  <a:lnTo>
                    <a:pt x="1267" y="1767"/>
                  </a:lnTo>
                  <a:lnTo>
                    <a:pt x="1291" y="1719"/>
                  </a:lnTo>
                  <a:lnTo>
                    <a:pt x="1315" y="1673"/>
                  </a:lnTo>
                  <a:lnTo>
                    <a:pt x="1340" y="1627"/>
                  </a:lnTo>
                  <a:lnTo>
                    <a:pt x="1366" y="1581"/>
                  </a:lnTo>
                  <a:lnTo>
                    <a:pt x="1367" y="1259"/>
                  </a:lnTo>
                  <a:lnTo>
                    <a:pt x="1369" y="1033"/>
                  </a:lnTo>
                  <a:lnTo>
                    <a:pt x="1370" y="888"/>
                  </a:lnTo>
                  <a:lnTo>
                    <a:pt x="1372" y="810"/>
                  </a:lnTo>
                  <a:lnTo>
                    <a:pt x="1373" y="793"/>
                  </a:lnTo>
                  <a:lnTo>
                    <a:pt x="1374" y="786"/>
                  </a:lnTo>
                  <a:lnTo>
                    <a:pt x="1375" y="792"/>
                  </a:lnTo>
                  <a:lnTo>
                    <a:pt x="1377" y="804"/>
                  </a:lnTo>
                  <a:lnTo>
                    <a:pt x="1379" y="848"/>
                  </a:lnTo>
                  <a:lnTo>
                    <a:pt x="1382" y="905"/>
                  </a:lnTo>
                  <a:lnTo>
                    <a:pt x="1385" y="963"/>
                  </a:lnTo>
                  <a:lnTo>
                    <a:pt x="1388" y="1006"/>
                  </a:lnTo>
                  <a:lnTo>
                    <a:pt x="1390" y="1017"/>
                  </a:lnTo>
                  <a:lnTo>
                    <a:pt x="1391" y="1021"/>
                  </a:lnTo>
                  <a:lnTo>
                    <a:pt x="1393" y="1014"/>
                  </a:lnTo>
                  <a:lnTo>
                    <a:pt x="1395" y="996"/>
                  </a:lnTo>
                  <a:lnTo>
                    <a:pt x="1397" y="963"/>
                  </a:lnTo>
                  <a:lnTo>
                    <a:pt x="1399" y="915"/>
                  </a:lnTo>
                  <a:lnTo>
                    <a:pt x="1402" y="849"/>
                  </a:lnTo>
                  <a:lnTo>
                    <a:pt x="1404" y="765"/>
                  </a:lnTo>
                  <a:lnTo>
                    <a:pt x="1409" y="534"/>
                  </a:lnTo>
                  <a:lnTo>
                    <a:pt x="1413" y="207"/>
                  </a:lnTo>
                  <a:lnTo>
                    <a:pt x="1231" y="182"/>
                  </a:lnTo>
                  <a:lnTo>
                    <a:pt x="1052" y="155"/>
                  </a:lnTo>
                  <a:lnTo>
                    <a:pt x="872" y="129"/>
                  </a:lnTo>
                  <a:lnTo>
                    <a:pt x="695" y="104"/>
                  </a:lnTo>
                  <a:lnTo>
                    <a:pt x="519" y="78"/>
                  </a:lnTo>
                  <a:lnTo>
                    <a:pt x="344" y="52"/>
                  </a:lnTo>
                  <a:lnTo>
                    <a:pt x="17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2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4064000" y="4783138"/>
              <a:ext cx="447675" cy="1333500"/>
            </a:xfrm>
            <a:custGeom>
              <a:avLst/>
              <a:gdLst>
                <a:gd name="T0" fmla="*/ 2147483647 w 1427"/>
                <a:gd name="T1" fmla="*/ 2147483647 h 4757"/>
                <a:gd name="T2" fmla="*/ 2147483647 w 1427"/>
                <a:gd name="T3" fmla="*/ 2147483647 h 4757"/>
                <a:gd name="T4" fmla="*/ 2147483647 w 1427"/>
                <a:gd name="T5" fmla="*/ 2147483647 h 4757"/>
                <a:gd name="T6" fmla="*/ 2147483647 w 1427"/>
                <a:gd name="T7" fmla="*/ 2147483647 h 4757"/>
                <a:gd name="T8" fmla="*/ 2147483647 w 1427"/>
                <a:gd name="T9" fmla="*/ 2147483647 h 4757"/>
                <a:gd name="T10" fmla="*/ 2147483647 w 1427"/>
                <a:gd name="T11" fmla="*/ 2147483647 h 4757"/>
                <a:gd name="T12" fmla="*/ 2147483647 w 1427"/>
                <a:gd name="T13" fmla="*/ 2147483647 h 4757"/>
                <a:gd name="T14" fmla="*/ 2147483647 w 1427"/>
                <a:gd name="T15" fmla="*/ 2147483647 h 4757"/>
                <a:gd name="T16" fmla="*/ 2147483647 w 1427"/>
                <a:gd name="T17" fmla="*/ 2147483647 h 4757"/>
                <a:gd name="T18" fmla="*/ 2147483647 w 1427"/>
                <a:gd name="T19" fmla="*/ 2147483647 h 4757"/>
                <a:gd name="T20" fmla="*/ 2147483647 w 1427"/>
                <a:gd name="T21" fmla="*/ 2147483647 h 4757"/>
                <a:gd name="T22" fmla="*/ 2147483647 w 1427"/>
                <a:gd name="T23" fmla="*/ 2147483647 h 4757"/>
                <a:gd name="T24" fmla="*/ 2147483647 w 1427"/>
                <a:gd name="T25" fmla="*/ 2147483647 h 4757"/>
                <a:gd name="T26" fmla="*/ 2147483647 w 1427"/>
                <a:gd name="T27" fmla="*/ 2147483647 h 4757"/>
                <a:gd name="T28" fmla="*/ 2147483647 w 1427"/>
                <a:gd name="T29" fmla="*/ 2147483647 h 4757"/>
                <a:gd name="T30" fmla="*/ 2147483647 w 1427"/>
                <a:gd name="T31" fmla="*/ 2147483647 h 4757"/>
                <a:gd name="T32" fmla="*/ 2147483647 w 1427"/>
                <a:gd name="T33" fmla="*/ 2147483647 h 4757"/>
                <a:gd name="T34" fmla="*/ 2147483647 w 1427"/>
                <a:gd name="T35" fmla="*/ 2147483647 h 4757"/>
                <a:gd name="T36" fmla="*/ 2147483647 w 1427"/>
                <a:gd name="T37" fmla="*/ 2147483647 h 4757"/>
                <a:gd name="T38" fmla="*/ 2147483647 w 1427"/>
                <a:gd name="T39" fmla="*/ 2147483647 h 4757"/>
                <a:gd name="T40" fmla="*/ 2147483647 w 1427"/>
                <a:gd name="T41" fmla="*/ 2147483647 h 4757"/>
                <a:gd name="T42" fmla="*/ 2147483647 w 1427"/>
                <a:gd name="T43" fmla="*/ 2147483647 h 4757"/>
                <a:gd name="T44" fmla="*/ 2147483647 w 1427"/>
                <a:gd name="T45" fmla="*/ 2147483647 h 4757"/>
                <a:gd name="T46" fmla="*/ 2147483647 w 1427"/>
                <a:gd name="T47" fmla="*/ 2147483647 h 4757"/>
                <a:gd name="T48" fmla="*/ 2147483647 w 1427"/>
                <a:gd name="T49" fmla="*/ 2147483647 h 4757"/>
                <a:gd name="T50" fmla="*/ 2147483647 w 1427"/>
                <a:gd name="T51" fmla="*/ 2147483647 h 4757"/>
                <a:gd name="T52" fmla="*/ 2147483647 w 1427"/>
                <a:gd name="T53" fmla="*/ 2147483647 h 4757"/>
                <a:gd name="T54" fmla="*/ 2147483647 w 1427"/>
                <a:gd name="T55" fmla="*/ 2147483647 h 4757"/>
                <a:gd name="T56" fmla="*/ 2147483647 w 1427"/>
                <a:gd name="T57" fmla="*/ 2147483647 h 4757"/>
                <a:gd name="T58" fmla="*/ 2147483647 w 1427"/>
                <a:gd name="T59" fmla="*/ 2147483647 h 4757"/>
                <a:gd name="T60" fmla="*/ 2147483647 w 1427"/>
                <a:gd name="T61" fmla="*/ 2147483647 h 4757"/>
                <a:gd name="T62" fmla="*/ 2147483647 w 1427"/>
                <a:gd name="T63" fmla="*/ 2147483647 h 4757"/>
                <a:gd name="T64" fmla="*/ 2147483647 w 1427"/>
                <a:gd name="T65" fmla="*/ 2147483647 h 4757"/>
                <a:gd name="T66" fmla="*/ 2147483647 w 1427"/>
                <a:gd name="T67" fmla="*/ 2147483647 h 4757"/>
                <a:gd name="T68" fmla="*/ 2147483647 w 1427"/>
                <a:gd name="T69" fmla="*/ 2147483647 h 4757"/>
                <a:gd name="T70" fmla="*/ 2147483647 w 1427"/>
                <a:gd name="T71" fmla="*/ 2147483647 h 4757"/>
                <a:gd name="T72" fmla="*/ 2147483647 w 1427"/>
                <a:gd name="T73" fmla="*/ 2147483647 h 4757"/>
                <a:gd name="T74" fmla="*/ 2147483647 w 1427"/>
                <a:gd name="T75" fmla="*/ 2147483647 h 4757"/>
                <a:gd name="T76" fmla="*/ 2147483647 w 1427"/>
                <a:gd name="T77" fmla="*/ 2147483647 h 4757"/>
                <a:gd name="T78" fmla="*/ 2147483647 w 1427"/>
                <a:gd name="T79" fmla="*/ 2147483647 h 4757"/>
                <a:gd name="T80" fmla="*/ 2147483647 w 1427"/>
                <a:gd name="T81" fmla="*/ 2147483647 h 4757"/>
                <a:gd name="T82" fmla="*/ 2147483647 w 1427"/>
                <a:gd name="T83" fmla="*/ 2147483647 h 4757"/>
                <a:gd name="T84" fmla="*/ 2147483647 w 1427"/>
                <a:gd name="T85" fmla="*/ 2147483647 h 4757"/>
                <a:gd name="T86" fmla="*/ 2147483647 w 1427"/>
                <a:gd name="T87" fmla="*/ 2147483647 h 4757"/>
                <a:gd name="T88" fmla="*/ 0 w 1427"/>
                <a:gd name="T89" fmla="*/ 0 h 47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27"/>
                <a:gd name="T136" fmla="*/ 0 h 4757"/>
                <a:gd name="T137" fmla="*/ 1427 w 1427"/>
                <a:gd name="T138" fmla="*/ 4757 h 47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27" h="4757">
                  <a:moveTo>
                    <a:pt x="0" y="0"/>
                  </a:moveTo>
                  <a:lnTo>
                    <a:pt x="4" y="401"/>
                  </a:lnTo>
                  <a:lnTo>
                    <a:pt x="8" y="802"/>
                  </a:lnTo>
                  <a:lnTo>
                    <a:pt x="12" y="1203"/>
                  </a:lnTo>
                  <a:lnTo>
                    <a:pt x="15" y="1604"/>
                  </a:lnTo>
                  <a:lnTo>
                    <a:pt x="19" y="2005"/>
                  </a:lnTo>
                  <a:lnTo>
                    <a:pt x="22" y="2406"/>
                  </a:lnTo>
                  <a:lnTo>
                    <a:pt x="26" y="2807"/>
                  </a:lnTo>
                  <a:lnTo>
                    <a:pt x="29" y="3208"/>
                  </a:lnTo>
                  <a:lnTo>
                    <a:pt x="31" y="3252"/>
                  </a:lnTo>
                  <a:lnTo>
                    <a:pt x="36" y="3298"/>
                  </a:lnTo>
                  <a:lnTo>
                    <a:pt x="43" y="3347"/>
                  </a:lnTo>
                  <a:lnTo>
                    <a:pt x="53" y="3398"/>
                  </a:lnTo>
                  <a:lnTo>
                    <a:pt x="65" y="3451"/>
                  </a:lnTo>
                  <a:lnTo>
                    <a:pt x="79" y="3505"/>
                  </a:lnTo>
                  <a:lnTo>
                    <a:pt x="95" y="3562"/>
                  </a:lnTo>
                  <a:lnTo>
                    <a:pt x="113" y="3618"/>
                  </a:lnTo>
                  <a:lnTo>
                    <a:pt x="133" y="3677"/>
                  </a:lnTo>
                  <a:lnTo>
                    <a:pt x="153" y="3735"/>
                  </a:lnTo>
                  <a:lnTo>
                    <a:pt x="176" y="3794"/>
                  </a:lnTo>
                  <a:lnTo>
                    <a:pt x="200" y="3854"/>
                  </a:lnTo>
                  <a:lnTo>
                    <a:pt x="225" y="3913"/>
                  </a:lnTo>
                  <a:lnTo>
                    <a:pt x="252" y="3973"/>
                  </a:lnTo>
                  <a:lnTo>
                    <a:pt x="279" y="4032"/>
                  </a:lnTo>
                  <a:lnTo>
                    <a:pt x="307" y="4091"/>
                  </a:lnTo>
                  <a:lnTo>
                    <a:pt x="337" y="4148"/>
                  </a:lnTo>
                  <a:lnTo>
                    <a:pt x="366" y="4205"/>
                  </a:lnTo>
                  <a:lnTo>
                    <a:pt x="396" y="4260"/>
                  </a:lnTo>
                  <a:lnTo>
                    <a:pt x="427" y="4313"/>
                  </a:lnTo>
                  <a:lnTo>
                    <a:pt x="458" y="4364"/>
                  </a:lnTo>
                  <a:lnTo>
                    <a:pt x="489" y="4415"/>
                  </a:lnTo>
                  <a:lnTo>
                    <a:pt x="519" y="4462"/>
                  </a:lnTo>
                  <a:lnTo>
                    <a:pt x="550" y="4507"/>
                  </a:lnTo>
                  <a:lnTo>
                    <a:pt x="581" y="4550"/>
                  </a:lnTo>
                  <a:lnTo>
                    <a:pt x="612" y="4589"/>
                  </a:lnTo>
                  <a:lnTo>
                    <a:pt x="641" y="4625"/>
                  </a:lnTo>
                  <a:lnTo>
                    <a:pt x="671" y="4658"/>
                  </a:lnTo>
                  <a:lnTo>
                    <a:pt x="700" y="4687"/>
                  </a:lnTo>
                  <a:lnTo>
                    <a:pt x="727" y="4713"/>
                  </a:lnTo>
                  <a:lnTo>
                    <a:pt x="754" y="4735"/>
                  </a:lnTo>
                  <a:lnTo>
                    <a:pt x="780" y="4751"/>
                  </a:lnTo>
                  <a:lnTo>
                    <a:pt x="800" y="4756"/>
                  </a:lnTo>
                  <a:lnTo>
                    <a:pt x="822" y="4757"/>
                  </a:lnTo>
                  <a:lnTo>
                    <a:pt x="844" y="4755"/>
                  </a:lnTo>
                  <a:lnTo>
                    <a:pt x="869" y="4750"/>
                  </a:lnTo>
                  <a:lnTo>
                    <a:pt x="895" y="4741"/>
                  </a:lnTo>
                  <a:lnTo>
                    <a:pt x="920" y="4729"/>
                  </a:lnTo>
                  <a:lnTo>
                    <a:pt x="948" y="4715"/>
                  </a:lnTo>
                  <a:lnTo>
                    <a:pt x="976" y="4698"/>
                  </a:lnTo>
                  <a:lnTo>
                    <a:pt x="1003" y="4678"/>
                  </a:lnTo>
                  <a:lnTo>
                    <a:pt x="1032" y="4656"/>
                  </a:lnTo>
                  <a:lnTo>
                    <a:pt x="1061" y="4632"/>
                  </a:lnTo>
                  <a:lnTo>
                    <a:pt x="1090" y="4606"/>
                  </a:lnTo>
                  <a:lnTo>
                    <a:pt x="1117" y="4579"/>
                  </a:lnTo>
                  <a:lnTo>
                    <a:pt x="1146" y="4549"/>
                  </a:lnTo>
                  <a:lnTo>
                    <a:pt x="1174" y="4518"/>
                  </a:lnTo>
                  <a:lnTo>
                    <a:pt x="1200" y="4487"/>
                  </a:lnTo>
                  <a:lnTo>
                    <a:pt x="1227" y="4453"/>
                  </a:lnTo>
                  <a:lnTo>
                    <a:pt x="1252" y="4419"/>
                  </a:lnTo>
                  <a:lnTo>
                    <a:pt x="1276" y="4384"/>
                  </a:lnTo>
                  <a:lnTo>
                    <a:pt x="1299" y="4348"/>
                  </a:lnTo>
                  <a:lnTo>
                    <a:pt x="1320" y="4312"/>
                  </a:lnTo>
                  <a:lnTo>
                    <a:pt x="1341" y="4276"/>
                  </a:lnTo>
                  <a:lnTo>
                    <a:pt x="1359" y="4240"/>
                  </a:lnTo>
                  <a:lnTo>
                    <a:pt x="1376" y="4205"/>
                  </a:lnTo>
                  <a:lnTo>
                    <a:pt x="1390" y="4169"/>
                  </a:lnTo>
                  <a:lnTo>
                    <a:pt x="1402" y="4134"/>
                  </a:lnTo>
                  <a:lnTo>
                    <a:pt x="1413" y="4099"/>
                  </a:lnTo>
                  <a:lnTo>
                    <a:pt x="1420" y="4065"/>
                  </a:lnTo>
                  <a:lnTo>
                    <a:pt x="1425" y="4032"/>
                  </a:lnTo>
                  <a:lnTo>
                    <a:pt x="1427" y="4001"/>
                  </a:lnTo>
                  <a:lnTo>
                    <a:pt x="1426" y="3970"/>
                  </a:lnTo>
                  <a:lnTo>
                    <a:pt x="1423" y="3941"/>
                  </a:lnTo>
                  <a:lnTo>
                    <a:pt x="1414" y="3854"/>
                  </a:lnTo>
                  <a:lnTo>
                    <a:pt x="1402" y="3763"/>
                  </a:lnTo>
                  <a:lnTo>
                    <a:pt x="1391" y="3667"/>
                  </a:lnTo>
                  <a:lnTo>
                    <a:pt x="1378" y="3570"/>
                  </a:lnTo>
                  <a:lnTo>
                    <a:pt x="1351" y="3368"/>
                  </a:lnTo>
                  <a:lnTo>
                    <a:pt x="1324" y="3160"/>
                  </a:lnTo>
                  <a:lnTo>
                    <a:pt x="1312" y="3054"/>
                  </a:lnTo>
                  <a:lnTo>
                    <a:pt x="1300" y="2948"/>
                  </a:lnTo>
                  <a:lnTo>
                    <a:pt x="1290" y="2842"/>
                  </a:lnTo>
                  <a:lnTo>
                    <a:pt x="1279" y="2736"/>
                  </a:lnTo>
                  <a:lnTo>
                    <a:pt x="1272" y="2632"/>
                  </a:lnTo>
                  <a:lnTo>
                    <a:pt x="1266" y="2528"/>
                  </a:lnTo>
                  <a:lnTo>
                    <a:pt x="1264" y="2477"/>
                  </a:lnTo>
                  <a:lnTo>
                    <a:pt x="1262" y="2427"/>
                  </a:lnTo>
                  <a:lnTo>
                    <a:pt x="1261" y="2376"/>
                  </a:lnTo>
                  <a:lnTo>
                    <a:pt x="1261" y="2327"/>
                  </a:lnTo>
                  <a:lnTo>
                    <a:pt x="1239" y="2274"/>
                  </a:lnTo>
                  <a:lnTo>
                    <a:pt x="1217" y="2221"/>
                  </a:lnTo>
                  <a:lnTo>
                    <a:pt x="1194" y="2169"/>
                  </a:lnTo>
                  <a:lnTo>
                    <a:pt x="1172" y="2117"/>
                  </a:lnTo>
                  <a:lnTo>
                    <a:pt x="1149" y="2067"/>
                  </a:lnTo>
                  <a:lnTo>
                    <a:pt x="1126" y="2017"/>
                  </a:lnTo>
                  <a:lnTo>
                    <a:pt x="1103" y="1966"/>
                  </a:lnTo>
                  <a:lnTo>
                    <a:pt x="1080" y="1916"/>
                  </a:lnTo>
                  <a:lnTo>
                    <a:pt x="1102" y="1868"/>
                  </a:lnTo>
                  <a:lnTo>
                    <a:pt x="1123" y="1819"/>
                  </a:lnTo>
                  <a:lnTo>
                    <a:pt x="1145" y="1770"/>
                  </a:lnTo>
                  <a:lnTo>
                    <a:pt x="1166" y="1722"/>
                  </a:lnTo>
                  <a:lnTo>
                    <a:pt x="1189" y="1675"/>
                  </a:lnTo>
                  <a:lnTo>
                    <a:pt x="1212" y="1628"/>
                  </a:lnTo>
                  <a:lnTo>
                    <a:pt x="1235" y="1581"/>
                  </a:lnTo>
                  <a:lnTo>
                    <a:pt x="1260" y="1535"/>
                  </a:lnTo>
                  <a:lnTo>
                    <a:pt x="1261" y="1231"/>
                  </a:lnTo>
                  <a:lnTo>
                    <a:pt x="1263" y="1017"/>
                  </a:lnTo>
                  <a:lnTo>
                    <a:pt x="1265" y="879"/>
                  </a:lnTo>
                  <a:lnTo>
                    <a:pt x="1267" y="805"/>
                  </a:lnTo>
                  <a:lnTo>
                    <a:pt x="1268" y="787"/>
                  </a:lnTo>
                  <a:lnTo>
                    <a:pt x="1269" y="781"/>
                  </a:lnTo>
                  <a:lnTo>
                    <a:pt x="1270" y="785"/>
                  </a:lnTo>
                  <a:lnTo>
                    <a:pt x="1271" y="795"/>
                  </a:lnTo>
                  <a:lnTo>
                    <a:pt x="1274" y="835"/>
                  </a:lnTo>
                  <a:lnTo>
                    <a:pt x="1277" y="888"/>
                  </a:lnTo>
                  <a:lnTo>
                    <a:pt x="1280" y="939"/>
                  </a:lnTo>
                  <a:lnTo>
                    <a:pt x="1283" y="978"/>
                  </a:lnTo>
                  <a:lnTo>
                    <a:pt x="1285" y="988"/>
                  </a:lnTo>
                  <a:lnTo>
                    <a:pt x="1287" y="991"/>
                  </a:lnTo>
                  <a:lnTo>
                    <a:pt x="1290" y="984"/>
                  </a:lnTo>
                  <a:lnTo>
                    <a:pt x="1292" y="965"/>
                  </a:lnTo>
                  <a:lnTo>
                    <a:pt x="1294" y="934"/>
                  </a:lnTo>
                  <a:lnTo>
                    <a:pt x="1296" y="888"/>
                  </a:lnTo>
                  <a:lnTo>
                    <a:pt x="1298" y="826"/>
                  </a:lnTo>
                  <a:lnTo>
                    <a:pt x="1301" y="746"/>
                  </a:lnTo>
                  <a:lnTo>
                    <a:pt x="1305" y="528"/>
                  </a:lnTo>
                  <a:lnTo>
                    <a:pt x="1310" y="219"/>
                  </a:lnTo>
                  <a:lnTo>
                    <a:pt x="1142" y="191"/>
                  </a:lnTo>
                  <a:lnTo>
                    <a:pt x="974" y="165"/>
                  </a:lnTo>
                  <a:lnTo>
                    <a:pt x="807" y="137"/>
                  </a:lnTo>
                  <a:lnTo>
                    <a:pt x="643" y="109"/>
                  </a:lnTo>
                  <a:lnTo>
                    <a:pt x="480" y="82"/>
                  </a:lnTo>
                  <a:lnTo>
                    <a:pt x="318" y="55"/>
                  </a:lnTo>
                  <a:lnTo>
                    <a:pt x="158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2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4075113" y="4814888"/>
              <a:ext cx="415925" cy="1276350"/>
            </a:xfrm>
            <a:custGeom>
              <a:avLst/>
              <a:gdLst>
                <a:gd name="T0" fmla="*/ 2147483647 w 1330"/>
                <a:gd name="T1" fmla="*/ 2147483647 h 4562"/>
                <a:gd name="T2" fmla="*/ 2147483647 w 1330"/>
                <a:gd name="T3" fmla="*/ 2147483647 h 4562"/>
                <a:gd name="T4" fmla="*/ 2147483647 w 1330"/>
                <a:gd name="T5" fmla="*/ 2147483647 h 4562"/>
                <a:gd name="T6" fmla="*/ 2147483647 w 1330"/>
                <a:gd name="T7" fmla="*/ 2147483647 h 4562"/>
                <a:gd name="T8" fmla="*/ 2147483647 w 1330"/>
                <a:gd name="T9" fmla="*/ 2147483647 h 4562"/>
                <a:gd name="T10" fmla="*/ 2147483647 w 1330"/>
                <a:gd name="T11" fmla="*/ 2147483647 h 4562"/>
                <a:gd name="T12" fmla="*/ 2147483647 w 1330"/>
                <a:gd name="T13" fmla="*/ 2147483647 h 4562"/>
                <a:gd name="T14" fmla="*/ 2147483647 w 1330"/>
                <a:gd name="T15" fmla="*/ 2147483647 h 4562"/>
                <a:gd name="T16" fmla="*/ 2147483647 w 1330"/>
                <a:gd name="T17" fmla="*/ 2147483647 h 4562"/>
                <a:gd name="T18" fmla="*/ 2147483647 w 1330"/>
                <a:gd name="T19" fmla="*/ 2147483647 h 4562"/>
                <a:gd name="T20" fmla="*/ 2147483647 w 1330"/>
                <a:gd name="T21" fmla="*/ 2147483647 h 4562"/>
                <a:gd name="T22" fmla="*/ 2147483647 w 1330"/>
                <a:gd name="T23" fmla="*/ 2147483647 h 4562"/>
                <a:gd name="T24" fmla="*/ 2147483647 w 1330"/>
                <a:gd name="T25" fmla="*/ 2147483647 h 4562"/>
                <a:gd name="T26" fmla="*/ 2147483647 w 1330"/>
                <a:gd name="T27" fmla="*/ 2147483647 h 4562"/>
                <a:gd name="T28" fmla="*/ 2147483647 w 1330"/>
                <a:gd name="T29" fmla="*/ 2147483647 h 4562"/>
                <a:gd name="T30" fmla="*/ 2147483647 w 1330"/>
                <a:gd name="T31" fmla="*/ 2147483647 h 4562"/>
                <a:gd name="T32" fmla="*/ 2147483647 w 1330"/>
                <a:gd name="T33" fmla="*/ 2147483647 h 4562"/>
                <a:gd name="T34" fmla="*/ 2147483647 w 1330"/>
                <a:gd name="T35" fmla="*/ 2147483647 h 4562"/>
                <a:gd name="T36" fmla="*/ 2147483647 w 1330"/>
                <a:gd name="T37" fmla="*/ 2147483647 h 4562"/>
                <a:gd name="T38" fmla="*/ 2147483647 w 1330"/>
                <a:gd name="T39" fmla="*/ 2147483647 h 4562"/>
                <a:gd name="T40" fmla="*/ 2147483647 w 1330"/>
                <a:gd name="T41" fmla="*/ 2147483647 h 4562"/>
                <a:gd name="T42" fmla="*/ 2147483647 w 1330"/>
                <a:gd name="T43" fmla="*/ 2147483647 h 4562"/>
                <a:gd name="T44" fmla="*/ 2147483647 w 1330"/>
                <a:gd name="T45" fmla="*/ 2147483647 h 4562"/>
                <a:gd name="T46" fmla="*/ 2147483647 w 1330"/>
                <a:gd name="T47" fmla="*/ 2147483647 h 4562"/>
                <a:gd name="T48" fmla="*/ 2147483647 w 1330"/>
                <a:gd name="T49" fmla="*/ 2147483647 h 4562"/>
                <a:gd name="T50" fmla="*/ 2147483647 w 1330"/>
                <a:gd name="T51" fmla="*/ 2147483647 h 4562"/>
                <a:gd name="T52" fmla="*/ 2147483647 w 1330"/>
                <a:gd name="T53" fmla="*/ 2147483647 h 4562"/>
                <a:gd name="T54" fmla="*/ 2147483647 w 1330"/>
                <a:gd name="T55" fmla="*/ 2147483647 h 4562"/>
                <a:gd name="T56" fmla="*/ 2147483647 w 1330"/>
                <a:gd name="T57" fmla="*/ 2147483647 h 4562"/>
                <a:gd name="T58" fmla="*/ 2147483647 w 1330"/>
                <a:gd name="T59" fmla="*/ 2147483647 h 4562"/>
                <a:gd name="T60" fmla="*/ 2147483647 w 1330"/>
                <a:gd name="T61" fmla="*/ 2147483647 h 4562"/>
                <a:gd name="T62" fmla="*/ 2147483647 w 1330"/>
                <a:gd name="T63" fmla="*/ 2147483647 h 4562"/>
                <a:gd name="T64" fmla="*/ 2147483647 w 1330"/>
                <a:gd name="T65" fmla="*/ 2147483647 h 4562"/>
                <a:gd name="T66" fmla="*/ 2147483647 w 1330"/>
                <a:gd name="T67" fmla="*/ 2147483647 h 4562"/>
                <a:gd name="T68" fmla="*/ 2147483647 w 1330"/>
                <a:gd name="T69" fmla="*/ 2147483647 h 4562"/>
                <a:gd name="T70" fmla="*/ 2147483647 w 1330"/>
                <a:gd name="T71" fmla="*/ 2147483647 h 4562"/>
                <a:gd name="T72" fmla="*/ 2147483647 w 1330"/>
                <a:gd name="T73" fmla="*/ 2147483647 h 4562"/>
                <a:gd name="T74" fmla="*/ 2147483647 w 1330"/>
                <a:gd name="T75" fmla="*/ 2147483647 h 4562"/>
                <a:gd name="T76" fmla="*/ 2147483647 w 1330"/>
                <a:gd name="T77" fmla="*/ 2147483647 h 4562"/>
                <a:gd name="T78" fmla="*/ 2147483647 w 1330"/>
                <a:gd name="T79" fmla="*/ 2147483647 h 4562"/>
                <a:gd name="T80" fmla="*/ 2147483647 w 1330"/>
                <a:gd name="T81" fmla="*/ 2147483647 h 4562"/>
                <a:gd name="T82" fmla="*/ 2147483647 w 1330"/>
                <a:gd name="T83" fmla="*/ 2147483647 h 4562"/>
                <a:gd name="T84" fmla="*/ 2147483647 w 1330"/>
                <a:gd name="T85" fmla="*/ 2147483647 h 4562"/>
                <a:gd name="T86" fmla="*/ 2147483647 w 1330"/>
                <a:gd name="T87" fmla="*/ 2147483647 h 4562"/>
                <a:gd name="T88" fmla="*/ 0 w 1330"/>
                <a:gd name="T89" fmla="*/ 0 h 45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0"/>
                <a:gd name="T136" fmla="*/ 0 h 4562"/>
                <a:gd name="T137" fmla="*/ 1330 w 1330"/>
                <a:gd name="T138" fmla="*/ 4562 h 45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0" h="4562">
                  <a:moveTo>
                    <a:pt x="0" y="0"/>
                  </a:moveTo>
                  <a:lnTo>
                    <a:pt x="3" y="383"/>
                  </a:lnTo>
                  <a:lnTo>
                    <a:pt x="7" y="764"/>
                  </a:lnTo>
                  <a:lnTo>
                    <a:pt x="11" y="1146"/>
                  </a:lnTo>
                  <a:lnTo>
                    <a:pt x="15" y="1527"/>
                  </a:lnTo>
                  <a:lnTo>
                    <a:pt x="19" y="1910"/>
                  </a:lnTo>
                  <a:lnTo>
                    <a:pt x="23" y="2291"/>
                  </a:lnTo>
                  <a:lnTo>
                    <a:pt x="26" y="2672"/>
                  </a:lnTo>
                  <a:lnTo>
                    <a:pt x="30" y="3054"/>
                  </a:lnTo>
                  <a:lnTo>
                    <a:pt x="32" y="3097"/>
                  </a:lnTo>
                  <a:lnTo>
                    <a:pt x="37" y="3142"/>
                  </a:lnTo>
                  <a:lnTo>
                    <a:pt x="44" y="3190"/>
                  </a:lnTo>
                  <a:lnTo>
                    <a:pt x="53" y="3239"/>
                  </a:lnTo>
                  <a:lnTo>
                    <a:pt x="64" y="3291"/>
                  </a:lnTo>
                  <a:lnTo>
                    <a:pt x="77" y="3343"/>
                  </a:lnTo>
                  <a:lnTo>
                    <a:pt x="92" y="3397"/>
                  </a:lnTo>
                  <a:lnTo>
                    <a:pt x="109" y="3452"/>
                  </a:lnTo>
                  <a:lnTo>
                    <a:pt x="127" y="3508"/>
                  </a:lnTo>
                  <a:lnTo>
                    <a:pt x="147" y="3564"/>
                  </a:lnTo>
                  <a:lnTo>
                    <a:pt x="168" y="3622"/>
                  </a:lnTo>
                  <a:lnTo>
                    <a:pt x="191" y="3679"/>
                  </a:lnTo>
                  <a:lnTo>
                    <a:pt x="214" y="3737"/>
                  </a:lnTo>
                  <a:lnTo>
                    <a:pt x="239" y="3794"/>
                  </a:lnTo>
                  <a:lnTo>
                    <a:pt x="265" y="3852"/>
                  </a:lnTo>
                  <a:lnTo>
                    <a:pt x="291" y="3908"/>
                  </a:lnTo>
                  <a:lnTo>
                    <a:pt x="319" y="3963"/>
                  </a:lnTo>
                  <a:lnTo>
                    <a:pt x="347" y="4018"/>
                  </a:lnTo>
                  <a:lnTo>
                    <a:pt x="374" y="4071"/>
                  </a:lnTo>
                  <a:lnTo>
                    <a:pt x="403" y="4123"/>
                  </a:lnTo>
                  <a:lnTo>
                    <a:pt x="432" y="4173"/>
                  </a:lnTo>
                  <a:lnTo>
                    <a:pt x="462" y="4222"/>
                  </a:lnTo>
                  <a:lnTo>
                    <a:pt x="490" y="4268"/>
                  </a:lnTo>
                  <a:lnTo>
                    <a:pt x="519" y="4312"/>
                  </a:lnTo>
                  <a:lnTo>
                    <a:pt x="548" y="4353"/>
                  </a:lnTo>
                  <a:lnTo>
                    <a:pt x="577" y="4392"/>
                  </a:lnTo>
                  <a:lnTo>
                    <a:pt x="605" y="4428"/>
                  </a:lnTo>
                  <a:lnTo>
                    <a:pt x="632" y="4460"/>
                  </a:lnTo>
                  <a:lnTo>
                    <a:pt x="660" y="4489"/>
                  </a:lnTo>
                  <a:lnTo>
                    <a:pt x="685" y="4515"/>
                  </a:lnTo>
                  <a:lnTo>
                    <a:pt x="711" y="4536"/>
                  </a:lnTo>
                  <a:lnTo>
                    <a:pt x="734" y="4554"/>
                  </a:lnTo>
                  <a:lnTo>
                    <a:pt x="754" y="4560"/>
                  </a:lnTo>
                  <a:lnTo>
                    <a:pt x="773" y="4562"/>
                  </a:lnTo>
                  <a:lnTo>
                    <a:pt x="795" y="4561"/>
                  </a:lnTo>
                  <a:lnTo>
                    <a:pt x="818" y="4557"/>
                  </a:lnTo>
                  <a:lnTo>
                    <a:pt x="841" y="4550"/>
                  </a:lnTo>
                  <a:lnTo>
                    <a:pt x="866" y="4541"/>
                  </a:lnTo>
                  <a:lnTo>
                    <a:pt x="891" y="4528"/>
                  </a:lnTo>
                  <a:lnTo>
                    <a:pt x="917" y="4513"/>
                  </a:lnTo>
                  <a:lnTo>
                    <a:pt x="943" y="4496"/>
                  </a:lnTo>
                  <a:lnTo>
                    <a:pt x="969" y="4477"/>
                  </a:lnTo>
                  <a:lnTo>
                    <a:pt x="996" y="4456"/>
                  </a:lnTo>
                  <a:lnTo>
                    <a:pt x="1022" y="4433"/>
                  </a:lnTo>
                  <a:lnTo>
                    <a:pt x="1048" y="4408"/>
                  </a:lnTo>
                  <a:lnTo>
                    <a:pt x="1074" y="4383"/>
                  </a:lnTo>
                  <a:lnTo>
                    <a:pt x="1100" y="4355"/>
                  </a:lnTo>
                  <a:lnTo>
                    <a:pt x="1125" y="4326"/>
                  </a:lnTo>
                  <a:lnTo>
                    <a:pt x="1149" y="4297"/>
                  </a:lnTo>
                  <a:lnTo>
                    <a:pt x="1172" y="4266"/>
                  </a:lnTo>
                  <a:lnTo>
                    <a:pt x="1195" y="4235"/>
                  </a:lnTo>
                  <a:lnTo>
                    <a:pt x="1215" y="4203"/>
                  </a:lnTo>
                  <a:lnTo>
                    <a:pt x="1236" y="4170"/>
                  </a:lnTo>
                  <a:lnTo>
                    <a:pt x="1253" y="4138"/>
                  </a:lnTo>
                  <a:lnTo>
                    <a:pt x="1271" y="4106"/>
                  </a:lnTo>
                  <a:lnTo>
                    <a:pt x="1285" y="4073"/>
                  </a:lnTo>
                  <a:lnTo>
                    <a:pt x="1299" y="4040"/>
                  </a:lnTo>
                  <a:lnTo>
                    <a:pt x="1310" y="4008"/>
                  </a:lnTo>
                  <a:lnTo>
                    <a:pt x="1318" y="3977"/>
                  </a:lnTo>
                  <a:lnTo>
                    <a:pt x="1325" y="3945"/>
                  </a:lnTo>
                  <a:lnTo>
                    <a:pt x="1328" y="3915"/>
                  </a:lnTo>
                  <a:lnTo>
                    <a:pt x="1330" y="3885"/>
                  </a:lnTo>
                  <a:lnTo>
                    <a:pt x="1328" y="3858"/>
                  </a:lnTo>
                  <a:lnTo>
                    <a:pt x="1324" y="3831"/>
                  </a:lnTo>
                  <a:lnTo>
                    <a:pt x="1315" y="3749"/>
                  </a:lnTo>
                  <a:lnTo>
                    <a:pt x="1304" y="3663"/>
                  </a:lnTo>
                  <a:lnTo>
                    <a:pt x="1290" y="3574"/>
                  </a:lnTo>
                  <a:lnTo>
                    <a:pt x="1277" y="3480"/>
                  </a:lnTo>
                  <a:lnTo>
                    <a:pt x="1249" y="3289"/>
                  </a:lnTo>
                  <a:lnTo>
                    <a:pt x="1221" y="3089"/>
                  </a:lnTo>
                  <a:lnTo>
                    <a:pt x="1207" y="2988"/>
                  </a:lnTo>
                  <a:lnTo>
                    <a:pt x="1195" y="2887"/>
                  </a:lnTo>
                  <a:lnTo>
                    <a:pt x="1183" y="2785"/>
                  </a:lnTo>
                  <a:lnTo>
                    <a:pt x="1173" y="2684"/>
                  </a:lnTo>
                  <a:lnTo>
                    <a:pt x="1165" y="2584"/>
                  </a:lnTo>
                  <a:lnTo>
                    <a:pt x="1158" y="2485"/>
                  </a:lnTo>
                  <a:lnTo>
                    <a:pt x="1156" y="2437"/>
                  </a:lnTo>
                  <a:lnTo>
                    <a:pt x="1155" y="2388"/>
                  </a:lnTo>
                  <a:lnTo>
                    <a:pt x="1154" y="2340"/>
                  </a:lnTo>
                  <a:lnTo>
                    <a:pt x="1153" y="2293"/>
                  </a:lnTo>
                  <a:lnTo>
                    <a:pt x="1132" y="2239"/>
                  </a:lnTo>
                  <a:lnTo>
                    <a:pt x="1112" y="2185"/>
                  </a:lnTo>
                  <a:lnTo>
                    <a:pt x="1090" y="2133"/>
                  </a:lnTo>
                  <a:lnTo>
                    <a:pt x="1070" y="2080"/>
                  </a:lnTo>
                  <a:lnTo>
                    <a:pt x="1048" y="2029"/>
                  </a:lnTo>
                  <a:lnTo>
                    <a:pt x="1027" y="1977"/>
                  </a:lnTo>
                  <a:lnTo>
                    <a:pt x="1005" y="1926"/>
                  </a:lnTo>
                  <a:lnTo>
                    <a:pt x="984" y="1876"/>
                  </a:lnTo>
                  <a:lnTo>
                    <a:pt x="1003" y="1827"/>
                  </a:lnTo>
                  <a:lnTo>
                    <a:pt x="1024" y="1777"/>
                  </a:lnTo>
                  <a:lnTo>
                    <a:pt x="1043" y="1728"/>
                  </a:lnTo>
                  <a:lnTo>
                    <a:pt x="1064" y="1680"/>
                  </a:lnTo>
                  <a:lnTo>
                    <a:pt x="1085" y="1632"/>
                  </a:lnTo>
                  <a:lnTo>
                    <a:pt x="1107" y="1584"/>
                  </a:lnTo>
                  <a:lnTo>
                    <a:pt x="1129" y="1536"/>
                  </a:lnTo>
                  <a:lnTo>
                    <a:pt x="1152" y="1489"/>
                  </a:lnTo>
                  <a:lnTo>
                    <a:pt x="1153" y="1204"/>
                  </a:lnTo>
                  <a:lnTo>
                    <a:pt x="1155" y="1002"/>
                  </a:lnTo>
                  <a:lnTo>
                    <a:pt x="1157" y="872"/>
                  </a:lnTo>
                  <a:lnTo>
                    <a:pt x="1159" y="800"/>
                  </a:lnTo>
                  <a:lnTo>
                    <a:pt x="1160" y="784"/>
                  </a:lnTo>
                  <a:lnTo>
                    <a:pt x="1161" y="777"/>
                  </a:lnTo>
                  <a:lnTo>
                    <a:pt x="1163" y="779"/>
                  </a:lnTo>
                  <a:lnTo>
                    <a:pt x="1164" y="789"/>
                  </a:lnTo>
                  <a:lnTo>
                    <a:pt x="1167" y="824"/>
                  </a:lnTo>
                  <a:lnTo>
                    <a:pt x="1170" y="871"/>
                  </a:lnTo>
                  <a:lnTo>
                    <a:pt x="1173" y="917"/>
                  </a:lnTo>
                  <a:lnTo>
                    <a:pt x="1178" y="952"/>
                  </a:lnTo>
                  <a:lnTo>
                    <a:pt x="1180" y="960"/>
                  </a:lnTo>
                  <a:lnTo>
                    <a:pt x="1182" y="962"/>
                  </a:lnTo>
                  <a:lnTo>
                    <a:pt x="1184" y="954"/>
                  </a:lnTo>
                  <a:lnTo>
                    <a:pt x="1186" y="936"/>
                  </a:lnTo>
                  <a:lnTo>
                    <a:pt x="1188" y="906"/>
                  </a:lnTo>
                  <a:lnTo>
                    <a:pt x="1190" y="862"/>
                  </a:lnTo>
                  <a:lnTo>
                    <a:pt x="1193" y="803"/>
                  </a:lnTo>
                  <a:lnTo>
                    <a:pt x="1195" y="728"/>
                  </a:lnTo>
                  <a:lnTo>
                    <a:pt x="1200" y="522"/>
                  </a:lnTo>
                  <a:lnTo>
                    <a:pt x="1205" y="233"/>
                  </a:lnTo>
                  <a:lnTo>
                    <a:pt x="1049" y="203"/>
                  </a:lnTo>
                  <a:lnTo>
                    <a:pt x="894" y="175"/>
                  </a:lnTo>
                  <a:lnTo>
                    <a:pt x="742" y="146"/>
                  </a:lnTo>
                  <a:lnTo>
                    <a:pt x="590" y="116"/>
                  </a:lnTo>
                  <a:lnTo>
                    <a:pt x="439" y="88"/>
                  </a:lnTo>
                  <a:lnTo>
                    <a:pt x="291" y="59"/>
                  </a:lnTo>
                  <a:lnTo>
                    <a:pt x="145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4084638" y="4845050"/>
              <a:ext cx="385762" cy="1222375"/>
            </a:xfrm>
            <a:custGeom>
              <a:avLst/>
              <a:gdLst>
                <a:gd name="T0" fmla="*/ 2147483647 w 1234"/>
                <a:gd name="T1" fmla="*/ 2147483647 h 4366"/>
                <a:gd name="T2" fmla="*/ 2147483647 w 1234"/>
                <a:gd name="T3" fmla="*/ 2147483647 h 4366"/>
                <a:gd name="T4" fmla="*/ 2147483647 w 1234"/>
                <a:gd name="T5" fmla="*/ 2147483647 h 4366"/>
                <a:gd name="T6" fmla="*/ 2147483647 w 1234"/>
                <a:gd name="T7" fmla="*/ 2147483647 h 4366"/>
                <a:gd name="T8" fmla="*/ 2147483647 w 1234"/>
                <a:gd name="T9" fmla="*/ 2147483647 h 4366"/>
                <a:gd name="T10" fmla="*/ 2147483647 w 1234"/>
                <a:gd name="T11" fmla="*/ 2147483647 h 4366"/>
                <a:gd name="T12" fmla="*/ 2147483647 w 1234"/>
                <a:gd name="T13" fmla="*/ 2147483647 h 4366"/>
                <a:gd name="T14" fmla="*/ 2147483647 w 1234"/>
                <a:gd name="T15" fmla="*/ 2147483647 h 4366"/>
                <a:gd name="T16" fmla="*/ 2147483647 w 1234"/>
                <a:gd name="T17" fmla="*/ 2147483647 h 4366"/>
                <a:gd name="T18" fmla="*/ 2147483647 w 1234"/>
                <a:gd name="T19" fmla="*/ 2147483647 h 4366"/>
                <a:gd name="T20" fmla="*/ 2147483647 w 1234"/>
                <a:gd name="T21" fmla="*/ 2147483647 h 4366"/>
                <a:gd name="T22" fmla="*/ 2147483647 w 1234"/>
                <a:gd name="T23" fmla="*/ 2147483647 h 4366"/>
                <a:gd name="T24" fmla="*/ 2147483647 w 1234"/>
                <a:gd name="T25" fmla="*/ 2147483647 h 4366"/>
                <a:gd name="T26" fmla="*/ 2147483647 w 1234"/>
                <a:gd name="T27" fmla="*/ 2147483647 h 4366"/>
                <a:gd name="T28" fmla="*/ 2147483647 w 1234"/>
                <a:gd name="T29" fmla="*/ 2147483647 h 4366"/>
                <a:gd name="T30" fmla="*/ 2147483647 w 1234"/>
                <a:gd name="T31" fmla="*/ 2147483647 h 4366"/>
                <a:gd name="T32" fmla="*/ 2147483647 w 1234"/>
                <a:gd name="T33" fmla="*/ 2147483647 h 4366"/>
                <a:gd name="T34" fmla="*/ 2147483647 w 1234"/>
                <a:gd name="T35" fmla="*/ 2147483647 h 4366"/>
                <a:gd name="T36" fmla="*/ 2147483647 w 1234"/>
                <a:gd name="T37" fmla="*/ 2147483647 h 4366"/>
                <a:gd name="T38" fmla="*/ 2147483647 w 1234"/>
                <a:gd name="T39" fmla="*/ 2147483647 h 4366"/>
                <a:gd name="T40" fmla="*/ 2147483647 w 1234"/>
                <a:gd name="T41" fmla="*/ 2147483647 h 4366"/>
                <a:gd name="T42" fmla="*/ 2147483647 w 1234"/>
                <a:gd name="T43" fmla="*/ 2147483647 h 4366"/>
                <a:gd name="T44" fmla="*/ 2147483647 w 1234"/>
                <a:gd name="T45" fmla="*/ 2147483647 h 4366"/>
                <a:gd name="T46" fmla="*/ 2147483647 w 1234"/>
                <a:gd name="T47" fmla="*/ 2147483647 h 4366"/>
                <a:gd name="T48" fmla="*/ 2147483647 w 1234"/>
                <a:gd name="T49" fmla="*/ 2147483647 h 4366"/>
                <a:gd name="T50" fmla="*/ 2147483647 w 1234"/>
                <a:gd name="T51" fmla="*/ 2147483647 h 4366"/>
                <a:gd name="T52" fmla="*/ 2147483647 w 1234"/>
                <a:gd name="T53" fmla="*/ 2147483647 h 4366"/>
                <a:gd name="T54" fmla="*/ 2147483647 w 1234"/>
                <a:gd name="T55" fmla="*/ 2147483647 h 4366"/>
                <a:gd name="T56" fmla="*/ 2147483647 w 1234"/>
                <a:gd name="T57" fmla="*/ 2147483647 h 4366"/>
                <a:gd name="T58" fmla="*/ 2147483647 w 1234"/>
                <a:gd name="T59" fmla="*/ 2147483647 h 4366"/>
                <a:gd name="T60" fmla="*/ 2147483647 w 1234"/>
                <a:gd name="T61" fmla="*/ 2147483647 h 4366"/>
                <a:gd name="T62" fmla="*/ 2147483647 w 1234"/>
                <a:gd name="T63" fmla="*/ 2147483647 h 4366"/>
                <a:gd name="T64" fmla="*/ 2147483647 w 1234"/>
                <a:gd name="T65" fmla="*/ 2147483647 h 4366"/>
                <a:gd name="T66" fmla="*/ 2147483647 w 1234"/>
                <a:gd name="T67" fmla="*/ 2147483647 h 4366"/>
                <a:gd name="T68" fmla="*/ 2147483647 w 1234"/>
                <a:gd name="T69" fmla="*/ 2147483647 h 4366"/>
                <a:gd name="T70" fmla="*/ 2147483647 w 1234"/>
                <a:gd name="T71" fmla="*/ 2147483647 h 4366"/>
                <a:gd name="T72" fmla="*/ 2147483647 w 1234"/>
                <a:gd name="T73" fmla="*/ 2147483647 h 4366"/>
                <a:gd name="T74" fmla="*/ 2147483647 w 1234"/>
                <a:gd name="T75" fmla="*/ 2147483647 h 4366"/>
                <a:gd name="T76" fmla="*/ 2147483647 w 1234"/>
                <a:gd name="T77" fmla="*/ 2147483647 h 4366"/>
                <a:gd name="T78" fmla="*/ 2147483647 w 1234"/>
                <a:gd name="T79" fmla="*/ 2147483647 h 4366"/>
                <a:gd name="T80" fmla="*/ 2147483647 w 1234"/>
                <a:gd name="T81" fmla="*/ 2147483647 h 4366"/>
                <a:gd name="T82" fmla="*/ 2147483647 w 1234"/>
                <a:gd name="T83" fmla="*/ 2147483647 h 4366"/>
                <a:gd name="T84" fmla="*/ 2147483647 w 1234"/>
                <a:gd name="T85" fmla="*/ 2147483647 h 4366"/>
                <a:gd name="T86" fmla="*/ 2147483647 w 1234"/>
                <a:gd name="T87" fmla="*/ 2147483647 h 4366"/>
                <a:gd name="T88" fmla="*/ 0 w 1234"/>
                <a:gd name="T89" fmla="*/ 0 h 43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34"/>
                <a:gd name="T136" fmla="*/ 0 h 4366"/>
                <a:gd name="T137" fmla="*/ 1234 w 1234"/>
                <a:gd name="T138" fmla="*/ 4366 h 43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34" h="4366">
                  <a:moveTo>
                    <a:pt x="0" y="0"/>
                  </a:moveTo>
                  <a:lnTo>
                    <a:pt x="4" y="363"/>
                  </a:lnTo>
                  <a:lnTo>
                    <a:pt x="8" y="725"/>
                  </a:lnTo>
                  <a:lnTo>
                    <a:pt x="12" y="1088"/>
                  </a:lnTo>
                  <a:lnTo>
                    <a:pt x="16" y="1450"/>
                  </a:lnTo>
                  <a:lnTo>
                    <a:pt x="19" y="1812"/>
                  </a:lnTo>
                  <a:lnTo>
                    <a:pt x="24" y="2175"/>
                  </a:lnTo>
                  <a:lnTo>
                    <a:pt x="28" y="2537"/>
                  </a:lnTo>
                  <a:lnTo>
                    <a:pt x="32" y="2900"/>
                  </a:lnTo>
                  <a:lnTo>
                    <a:pt x="34" y="2942"/>
                  </a:lnTo>
                  <a:lnTo>
                    <a:pt x="39" y="2985"/>
                  </a:lnTo>
                  <a:lnTo>
                    <a:pt x="45" y="3031"/>
                  </a:lnTo>
                  <a:lnTo>
                    <a:pt x="54" y="3079"/>
                  </a:lnTo>
                  <a:lnTo>
                    <a:pt x="65" y="3128"/>
                  </a:lnTo>
                  <a:lnTo>
                    <a:pt x="77" y="3180"/>
                  </a:lnTo>
                  <a:lnTo>
                    <a:pt x="91" y="3232"/>
                  </a:lnTo>
                  <a:lnTo>
                    <a:pt x="107" y="3285"/>
                  </a:lnTo>
                  <a:lnTo>
                    <a:pt x="124" y="3339"/>
                  </a:lnTo>
                  <a:lnTo>
                    <a:pt x="142" y="3394"/>
                  </a:lnTo>
                  <a:lnTo>
                    <a:pt x="162" y="3448"/>
                  </a:lnTo>
                  <a:lnTo>
                    <a:pt x="182" y="3504"/>
                  </a:lnTo>
                  <a:lnTo>
                    <a:pt x="205" y="3559"/>
                  </a:lnTo>
                  <a:lnTo>
                    <a:pt x="229" y="3614"/>
                  </a:lnTo>
                  <a:lnTo>
                    <a:pt x="252" y="3670"/>
                  </a:lnTo>
                  <a:lnTo>
                    <a:pt x="277" y="3724"/>
                  </a:lnTo>
                  <a:lnTo>
                    <a:pt x="302" y="3777"/>
                  </a:lnTo>
                  <a:lnTo>
                    <a:pt x="328" y="3830"/>
                  </a:lnTo>
                  <a:lnTo>
                    <a:pt x="355" y="3882"/>
                  </a:lnTo>
                  <a:lnTo>
                    <a:pt x="381" y="3932"/>
                  </a:lnTo>
                  <a:lnTo>
                    <a:pt x="408" y="3980"/>
                  </a:lnTo>
                  <a:lnTo>
                    <a:pt x="436" y="4028"/>
                  </a:lnTo>
                  <a:lnTo>
                    <a:pt x="462" y="4072"/>
                  </a:lnTo>
                  <a:lnTo>
                    <a:pt x="489" y="4115"/>
                  </a:lnTo>
                  <a:lnTo>
                    <a:pt x="517" y="4156"/>
                  </a:lnTo>
                  <a:lnTo>
                    <a:pt x="542" y="4194"/>
                  </a:lnTo>
                  <a:lnTo>
                    <a:pt x="569" y="4229"/>
                  </a:lnTo>
                  <a:lnTo>
                    <a:pt x="595" y="4260"/>
                  </a:lnTo>
                  <a:lnTo>
                    <a:pt x="619" y="4290"/>
                  </a:lnTo>
                  <a:lnTo>
                    <a:pt x="644" y="4316"/>
                  </a:lnTo>
                  <a:lnTo>
                    <a:pt x="668" y="4337"/>
                  </a:lnTo>
                  <a:lnTo>
                    <a:pt x="690" y="4356"/>
                  </a:lnTo>
                  <a:lnTo>
                    <a:pt x="708" y="4362"/>
                  </a:lnTo>
                  <a:lnTo>
                    <a:pt x="727" y="4365"/>
                  </a:lnTo>
                  <a:lnTo>
                    <a:pt x="747" y="4366"/>
                  </a:lnTo>
                  <a:lnTo>
                    <a:pt x="767" y="4363"/>
                  </a:lnTo>
                  <a:lnTo>
                    <a:pt x="790" y="4358"/>
                  </a:lnTo>
                  <a:lnTo>
                    <a:pt x="812" y="4350"/>
                  </a:lnTo>
                  <a:lnTo>
                    <a:pt x="835" y="4340"/>
                  </a:lnTo>
                  <a:lnTo>
                    <a:pt x="859" y="4328"/>
                  </a:lnTo>
                  <a:lnTo>
                    <a:pt x="883" y="4314"/>
                  </a:lnTo>
                  <a:lnTo>
                    <a:pt x="908" y="4297"/>
                  </a:lnTo>
                  <a:lnTo>
                    <a:pt x="932" y="4279"/>
                  </a:lnTo>
                  <a:lnTo>
                    <a:pt x="956" y="4259"/>
                  </a:lnTo>
                  <a:lnTo>
                    <a:pt x="980" y="4238"/>
                  </a:lnTo>
                  <a:lnTo>
                    <a:pt x="1004" y="4215"/>
                  </a:lnTo>
                  <a:lnTo>
                    <a:pt x="1028" y="4191"/>
                  </a:lnTo>
                  <a:lnTo>
                    <a:pt x="1050" y="4166"/>
                  </a:lnTo>
                  <a:lnTo>
                    <a:pt x="1073" y="4139"/>
                  </a:lnTo>
                  <a:lnTo>
                    <a:pt x="1094" y="4113"/>
                  </a:lnTo>
                  <a:lnTo>
                    <a:pt x="1114" y="4085"/>
                  </a:lnTo>
                  <a:lnTo>
                    <a:pt x="1133" y="4056"/>
                  </a:lnTo>
                  <a:lnTo>
                    <a:pt x="1152" y="4028"/>
                  </a:lnTo>
                  <a:lnTo>
                    <a:pt x="1168" y="3999"/>
                  </a:lnTo>
                  <a:lnTo>
                    <a:pt x="1182" y="3969"/>
                  </a:lnTo>
                  <a:lnTo>
                    <a:pt x="1196" y="3939"/>
                  </a:lnTo>
                  <a:lnTo>
                    <a:pt x="1208" y="3911"/>
                  </a:lnTo>
                  <a:lnTo>
                    <a:pt x="1217" y="3881"/>
                  </a:lnTo>
                  <a:lnTo>
                    <a:pt x="1224" y="3852"/>
                  </a:lnTo>
                  <a:lnTo>
                    <a:pt x="1231" y="3825"/>
                  </a:lnTo>
                  <a:lnTo>
                    <a:pt x="1234" y="3797"/>
                  </a:lnTo>
                  <a:lnTo>
                    <a:pt x="1234" y="3770"/>
                  </a:lnTo>
                  <a:lnTo>
                    <a:pt x="1232" y="3744"/>
                  </a:lnTo>
                  <a:lnTo>
                    <a:pt x="1228" y="3719"/>
                  </a:lnTo>
                  <a:lnTo>
                    <a:pt x="1217" y="3643"/>
                  </a:lnTo>
                  <a:lnTo>
                    <a:pt x="1205" y="3562"/>
                  </a:lnTo>
                  <a:lnTo>
                    <a:pt x="1192" y="3478"/>
                  </a:lnTo>
                  <a:lnTo>
                    <a:pt x="1177" y="3390"/>
                  </a:lnTo>
                  <a:lnTo>
                    <a:pt x="1148" y="3207"/>
                  </a:lnTo>
                  <a:lnTo>
                    <a:pt x="1118" y="3018"/>
                  </a:lnTo>
                  <a:lnTo>
                    <a:pt x="1103" y="2921"/>
                  </a:lnTo>
                  <a:lnTo>
                    <a:pt x="1090" y="2824"/>
                  </a:lnTo>
                  <a:lnTo>
                    <a:pt x="1078" y="2726"/>
                  </a:lnTo>
                  <a:lnTo>
                    <a:pt x="1068" y="2630"/>
                  </a:lnTo>
                  <a:lnTo>
                    <a:pt x="1058" y="2535"/>
                  </a:lnTo>
                  <a:lnTo>
                    <a:pt x="1052" y="2440"/>
                  </a:lnTo>
                  <a:lnTo>
                    <a:pt x="1050" y="2394"/>
                  </a:lnTo>
                  <a:lnTo>
                    <a:pt x="1048" y="2348"/>
                  </a:lnTo>
                  <a:lnTo>
                    <a:pt x="1047" y="2303"/>
                  </a:lnTo>
                  <a:lnTo>
                    <a:pt x="1046" y="2259"/>
                  </a:lnTo>
                  <a:lnTo>
                    <a:pt x="1028" y="2204"/>
                  </a:lnTo>
                  <a:lnTo>
                    <a:pt x="1008" y="2149"/>
                  </a:lnTo>
                  <a:lnTo>
                    <a:pt x="989" y="2095"/>
                  </a:lnTo>
                  <a:lnTo>
                    <a:pt x="968" y="2042"/>
                  </a:lnTo>
                  <a:lnTo>
                    <a:pt x="949" y="1989"/>
                  </a:lnTo>
                  <a:lnTo>
                    <a:pt x="928" y="1937"/>
                  </a:lnTo>
                  <a:lnTo>
                    <a:pt x="909" y="1886"/>
                  </a:lnTo>
                  <a:lnTo>
                    <a:pt x="889" y="1834"/>
                  </a:lnTo>
                  <a:lnTo>
                    <a:pt x="907" y="1784"/>
                  </a:lnTo>
                  <a:lnTo>
                    <a:pt x="925" y="1734"/>
                  </a:lnTo>
                  <a:lnTo>
                    <a:pt x="943" y="1685"/>
                  </a:lnTo>
                  <a:lnTo>
                    <a:pt x="963" y="1636"/>
                  </a:lnTo>
                  <a:lnTo>
                    <a:pt x="982" y="1586"/>
                  </a:lnTo>
                  <a:lnTo>
                    <a:pt x="1003" y="1538"/>
                  </a:lnTo>
                  <a:lnTo>
                    <a:pt x="1023" y="1490"/>
                  </a:lnTo>
                  <a:lnTo>
                    <a:pt x="1045" y="1442"/>
                  </a:lnTo>
                  <a:lnTo>
                    <a:pt x="1047" y="1176"/>
                  </a:lnTo>
                  <a:lnTo>
                    <a:pt x="1048" y="987"/>
                  </a:lnTo>
                  <a:lnTo>
                    <a:pt x="1050" y="863"/>
                  </a:lnTo>
                  <a:lnTo>
                    <a:pt x="1053" y="796"/>
                  </a:lnTo>
                  <a:lnTo>
                    <a:pt x="1054" y="778"/>
                  </a:lnTo>
                  <a:lnTo>
                    <a:pt x="1055" y="771"/>
                  </a:lnTo>
                  <a:lnTo>
                    <a:pt x="1056" y="772"/>
                  </a:lnTo>
                  <a:lnTo>
                    <a:pt x="1058" y="780"/>
                  </a:lnTo>
                  <a:lnTo>
                    <a:pt x="1061" y="811"/>
                  </a:lnTo>
                  <a:lnTo>
                    <a:pt x="1064" y="853"/>
                  </a:lnTo>
                  <a:lnTo>
                    <a:pt x="1068" y="894"/>
                  </a:lnTo>
                  <a:lnTo>
                    <a:pt x="1072" y="924"/>
                  </a:lnTo>
                  <a:lnTo>
                    <a:pt x="1074" y="931"/>
                  </a:lnTo>
                  <a:lnTo>
                    <a:pt x="1076" y="932"/>
                  </a:lnTo>
                  <a:lnTo>
                    <a:pt x="1079" y="924"/>
                  </a:lnTo>
                  <a:lnTo>
                    <a:pt x="1081" y="906"/>
                  </a:lnTo>
                  <a:lnTo>
                    <a:pt x="1083" y="877"/>
                  </a:lnTo>
                  <a:lnTo>
                    <a:pt x="1085" y="836"/>
                  </a:lnTo>
                  <a:lnTo>
                    <a:pt x="1088" y="780"/>
                  </a:lnTo>
                  <a:lnTo>
                    <a:pt x="1090" y="710"/>
                  </a:lnTo>
                  <a:lnTo>
                    <a:pt x="1096" y="516"/>
                  </a:lnTo>
                  <a:lnTo>
                    <a:pt x="1101" y="246"/>
                  </a:lnTo>
                  <a:lnTo>
                    <a:pt x="958" y="214"/>
                  </a:lnTo>
                  <a:lnTo>
                    <a:pt x="816" y="184"/>
                  </a:lnTo>
                  <a:lnTo>
                    <a:pt x="676" y="154"/>
                  </a:lnTo>
                  <a:lnTo>
                    <a:pt x="537" y="123"/>
                  </a:lnTo>
                  <a:lnTo>
                    <a:pt x="400" y="92"/>
                  </a:lnTo>
                  <a:lnTo>
                    <a:pt x="265" y="62"/>
                  </a:lnTo>
                  <a:lnTo>
                    <a:pt x="13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4094163" y="4875213"/>
              <a:ext cx="355600" cy="1168400"/>
            </a:xfrm>
            <a:custGeom>
              <a:avLst/>
              <a:gdLst>
                <a:gd name="T0" fmla="*/ 2147483647 w 1138"/>
                <a:gd name="T1" fmla="*/ 2147483647 h 4170"/>
                <a:gd name="T2" fmla="*/ 2147483647 w 1138"/>
                <a:gd name="T3" fmla="*/ 2147483647 h 4170"/>
                <a:gd name="T4" fmla="*/ 2147483647 w 1138"/>
                <a:gd name="T5" fmla="*/ 2147483647 h 4170"/>
                <a:gd name="T6" fmla="*/ 2147483647 w 1138"/>
                <a:gd name="T7" fmla="*/ 2147483647 h 4170"/>
                <a:gd name="T8" fmla="*/ 2147483647 w 1138"/>
                <a:gd name="T9" fmla="*/ 2147483647 h 4170"/>
                <a:gd name="T10" fmla="*/ 2147483647 w 1138"/>
                <a:gd name="T11" fmla="*/ 2147483647 h 4170"/>
                <a:gd name="T12" fmla="*/ 2147483647 w 1138"/>
                <a:gd name="T13" fmla="*/ 2147483647 h 4170"/>
                <a:gd name="T14" fmla="*/ 2147483647 w 1138"/>
                <a:gd name="T15" fmla="*/ 2147483647 h 4170"/>
                <a:gd name="T16" fmla="*/ 2147483647 w 1138"/>
                <a:gd name="T17" fmla="*/ 2147483647 h 4170"/>
                <a:gd name="T18" fmla="*/ 2147483647 w 1138"/>
                <a:gd name="T19" fmla="*/ 2147483647 h 4170"/>
                <a:gd name="T20" fmla="*/ 2147483647 w 1138"/>
                <a:gd name="T21" fmla="*/ 2147483647 h 4170"/>
                <a:gd name="T22" fmla="*/ 2147483647 w 1138"/>
                <a:gd name="T23" fmla="*/ 2147483647 h 4170"/>
                <a:gd name="T24" fmla="*/ 2147483647 w 1138"/>
                <a:gd name="T25" fmla="*/ 2147483647 h 4170"/>
                <a:gd name="T26" fmla="*/ 2147483647 w 1138"/>
                <a:gd name="T27" fmla="*/ 2147483647 h 4170"/>
                <a:gd name="T28" fmla="*/ 2147483647 w 1138"/>
                <a:gd name="T29" fmla="*/ 2147483647 h 4170"/>
                <a:gd name="T30" fmla="*/ 2147483647 w 1138"/>
                <a:gd name="T31" fmla="*/ 2147483647 h 4170"/>
                <a:gd name="T32" fmla="*/ 2147483647 w 1138"/>
                <a:gd name="T33" fmla="*/ 2147483647 h 4170"/>
                <a:gd name="T34" fmla="*/ 2147483647 w 1138"/>
                <a:gd name="T35" fmla="*/ 2147483647 h 4170"/>
                <a:gd name="T36" fmla="*/ 2147483647 w 1138"/>
                <a:gd name="T37" fmla="*/ 2147483647 h 4170"/>
                <a:gd name="T38" fmla="*/ 2147483647 w 1138"/>
                <a:gd name="T39" fmla="*/ 2147483647 h 4170"/>
                <a:gd name="T40" fmla="*/ 2147483647 w 1138"/>
                <a:gd name="T41" fmla="*/ 2147483647 h 4170"/>
                <a:gd name="T42" fmla="*/ 2147483647 w 1138"/>
                <a:gd name="T43" fmla="*/ 2147483647 h 4170"/>
                <a:gd name="T44" fmla="*/ 2147483647 w 1138"/>
                <a:gd name="T45" fmla="*/ 2147483647 h 4170"/>
                <a:gd name="T46" fmla="*/ 2147483647 w 1138"/>
                <a:gd name="T47" fmla="*/ 2147483647 h 4170"/>
                <a:gd name="T48" fmla="*/ 2147483647 w 1138"/>
                <a:gd name="T49" fmla="*/ 2147483647 h 4170"/>
                <a:gd name="T50" fmla="*/ 2147483647 w 1138"/>
                <a:gd name="T51" fmla="*/ 2147483647 h 4170"/>
                <a:gd name="T52" fmla="*/ 2147483647 w 1138"/>
                <a:gd name="T53" fmla="*/ 2147483647 h 4170"/>
                <a:gd name="T54" fmla="*/ 2147483647 w 1138"/>
                <a:gd name="T55" fmla="*/ 2147483647 h 4170"/>
                <a:gd name="T56" fmla="*/ 2147483647 w 1138"/>
                <a:gd name="T57" fmla="*/ 2147483647 h 4170"/>
                <a:gd name="T58" fmla="*/ 2147483647 w 1138"/>
                <a:gd name="T59" fmla="*/ 2147483647 h 4170"/>
                <a:gd name="T60" fmla="*/ 2147483647 w 1138"/>
                <a:gd name="T61" fmla="*/ 2147483647 h 4170"/>
                <a:gd name="T62" fmla="*/ 2147483647 w 1138"/>
                <a:gd name="T63" fmla="*/ 2147483647 h 4170"/>
                <a:gd name="T64" fmla="*/ 2147483647 w 1138"/>
                <a:gd name="T65" fmla="*/ 2147483647 h 4170"/>
                <a:gd name="T66" fmla="*/ 2147483647 w 1138"/>
                <a:gd name="T67" fmla="*/ 2147483647 h 4170"/>
                <a:gd name="T68" fmla="*/ 2147483647 w 1138"/>
                <a:gd name="T69" fmla="*/ 2147483647 h 4170"/>
                <a:gd name="T70" fmla="*/ 2147483647 w 1138"/>
                <a:gd name="T71" fmla="*/ 2147483647 h 4170"/>
                <a:gd name="T72" fmla="*/ 2147483647 w 1138"/>
                <a:gd name="T73" fmla="*/ 2147483647 h 4170"/>
                <a:gd name="T74" fmla="*/ 2147483647 w 1138"/>
                <a:gd name="T75" fmla="*/ 2147483647 h 4170"/>
                <a:gd name="T76" fmla="*/ 2147483647 w 1138"/>
                <a:gd name="T77" fmla="*/ 2147483647 h 4170"/>
                <a:gd name="T78" fmla="*/ 2147483647 w 1138"/>
                <a:gd name="T79" fmla="*/ 2147483647 h 4170"/>
                <a:gd name="T80" fmla="*/ 2147483647 w 1138"/>
                <a:gd name="T81" fmla="*/ 2147483647 h 4170"/>
                <a:gd name="T82" fmla="*/ 2147483647 w 1138"/>
                <a:gd name="T83" fmla="*/ 2147483647 h 4170"/>
                <a:gd name="T84" fmla="*/ 2147483647 w 1138"/>
                <a:gd name="T85" fmla="*/ 2147483647 h 4170"/>
                <a:gd name="T86" fmla="*/ 2147483647 w 1138"/>
                <a:gd name="T87" fmla="*/ 2147483647 h 4170"/>
                <a:gd name="T88" fmla="*/ 0 w 1138"/>
                <a:gd name="T89" fmla="*/ 0 h 4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38"/>
                <a:gd name="T136" fmla="*/ 0 h 4170"/>
                <a:gd name="T137" fmla="*/ 1138 w 1138"/>
                <a:gd name="T138" fmla="*/ 4170 h 4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38" h="4170">
                  <a:moveTo>
                    <a:pt x="0" y="0"/>
                  </a:moveTo>
                  <a:lnTo>
                    <a:pt x="4" y="343"/>
                  </a:lnTo>
                  <a:lnTo>
                    <a:pt x="8" y="686"/>
                  </a:lnTo>
                  <a:lnTo>
                    <a:pt x="13" y="1029"/>
                  </a:lnTo>
                  <a:lnTo>
                    <a:pt x="17" y="1373"/>
                  </a:lnTo>
                  <a:lnTo>
                    <a:pt x="21" y="1715"/>
                  </a:lnTo>
                  <a:lnTo>
                    <a:pt x="25" y="2059"/>
                  </a:lnTo>
                  <a:lnTo>
                    <a:pt x="29" y="2402"/>
                  </a:lnTo>
                  <a:lnTo>
                    <a:pt x="34" y="2745"/>
                  </a:lnTo>
                  <a:lnTo>
                    <a:pt x="36" y="2786"/>
                  </a:lnTo>
                  <a:lnTo>
                    <a:pt x="41" y="2829"/>
                  </a:lnTo>
                  <a:lnTo>
                    <a:pt x="47" y="2873"/>
                  </a:lnTo>
                  <a:lnTo>
                    <a:pt x="55" y="2919"/>
                  </a:lnTo>
                  <a:lnTo>
                    <a:pt x="64" y="2967"/>
                  </a:lnTo>
                  <a:lnTo>
                    <a:pt x="76" y="3016"/>
                  </a:lnTo>
                  <a:lnTo>
                    <a:pt x="89" y="3067"/>
                  </a:lnTo>
                  <a:lnTo>
                    <a:pt x="103" y="3118"/>
                  </a:lnTo>
                  <a:lnTo>
                    <a:pt x="120" y="3170"/>
                  </a:lnTo>
                  <a:lnTo>
                    <a:pt x="137" y="3222"/>
                  </a:lnTo>
                  <a:lnTo>
                    <a:pt x="156" y="3276"/>
                  </a:lnTo>
                  <a:lnTo>
                    <a:pt x="175" y="3329"/>
                  </a:lnTo>
                  <a:lnTo>
                    <a:pt x="196" y="3382"/>
                  </a:lnTo>
                  <a:lnTo>
                    <a:pt x="217" y="3435"/>
                  </a:lnTo>
                  <a:lnTo>
                    <a:pt x="239" y="3488"/>
                  </a:lnTo>
                  <a:lnTo>
                    <a:pt x="262" y="3540"/>
                  </a:lnTo>
                  <a:lnTo>
                    <a:pt x="286" y="3592"/>
                  </a:lnTo>
                  <a:lnTo>
                    <a:pt x="309" y="3643"/>
                  </a:lnTo>
                  <a:lnTo>
                    <a:pt x="334" y="3692"/>
                  </a:lnTo>
                  <a:lnTo>
                    <a:pt x="359" y="3740"/>
                  </a:lnTo>
                  <a:lnTo>
                    <a:pt x="384" y="3787"/>
                  </a:lnTo>
                  <a:lnTo>
                    <a:pt x="409" y="3834"/>
                  </a:lnTo>
                  <a:lnTo>
                    <a:pt x="435" y="3877"/>
                  </a:lnTo>
                  <a:lnTo>
                    <a:pt x="459" y="3919"/>
                  </a:lnTo>
                  <a:lnTo>
                    <a:pt x="485" y="3958"/>
                  </a:lnTo>
                  <a:lnTo>
                    <a:pt x="509" y="3994"/>
                  </a:lnTo>
                  <a:lnTo>
                    <a:pt x="533" y="4029"/>
                  </a:lnTo>
                  <a:lnTo>
                    <a:pt x="558" y="4061"/>
                  </a:lnTo>
                  <a:lnTo>
                    <a:pt x="580" y="4090"/>
                  </a:lnTo>
                  <a:lnTo>
                    <a:pt x="603" y="4116"/>
                  </a:lnTo>
                  <a:lnTo>
                    <a:pt x="625" y="4139"/>
                  </a:lnTo>
                  <a:lnTo>
                    <a:pt x="646" y="4159"/>
                  </a:lnTo>
                  <a:lnTo>
                    <a:pt x="662" y="4165"/>
                  </a:lnTo>
                  <a:lnTo>
                    <a:pt x="680" y="4169"/>
                  </a:lnTo>
                  <a:lnTo>
                    <a:pt x="698" y="4170"/>
                  </a:lnTo>
                  <a:lnTo>
                    <a:pt x="718" y="4169"/>
                  </a:lnTo>
                  <a:lnTo>
                    <a:pt x="737" y="4166"/>
                  </a:lnTo>
                  <a:lnTo>
                    <a:pt x="759" y="4160"/>
                  </a:lnTo>
                  <a:lnTo>
                    <a:pt x="779" y="4152"/>
                  </a:lnTo>
                  <a:lnTo>
                    <a:pt x="802" y="4142"/>
                  </a:lnTo>
                  <a:lnTo>
                    <a:pt x="823" y="4130"/>
                  </a:lnTo>
                  <a:lnTo>
                    <a:pt x="846" y="4116"/>
                  </a:lnTo>
                  <a:lnTo>
                    <a:pt x="868" y="4101"/>
                  </a:lnTo>
                  <a:lnTo>
                    <a:pt x="890" y="4085"/>
                  </a:lnTo>
                  <a:lnTo>
                    <a:pt x="912" y="4066"/>
                  </a:lnTo>
                  <a:lnTo>
                    <a:pt x="934" y="4048"/>
                  </a:lnTo>
                  <a:lnTo>
                    <a:pt x="956" y="4026"/>
                  </a:lnTo>
                  <a:lnTo>
                    <a:pt x="976" y="4005"/>
                  </a:lnTo>
                  <a:lnTo>
                    <a:pt x="997" y="3982"/>
                  </a:lnTo>
                  <a:lnTo>
                    <a:pt x="1015" y="3959"/>
                  </a:lnTo>
                  <a:lnTo>
                    <a:pt x="1033" y="3935"/>
                  </a:lnTo>
                  <a:lnTo>
                    <a:pt x="1051" y="3909"/>
                  </a:lnTo>
                  <a:lnTo>
                    <a:pt x="1067" y="3885"/>
                  </a:lnTo>
                  <a:lnTo>
                    <a:pt x="1082" y="3859"/>
                  </a:lnTo>
                  <a:lnTo>
                    <a:pt x="1095" y="3832"/>
                  </a:lnTo>
                  <a:lnTo>
                    <a:pt x="1107" y="3807"/>
                  </a:lnTo>
                  <a:lnTo>
                    <a:pt x="1117" y="3781"/>
                  </a:lnTo>
                  <a:lnTo>
                    <a:pt x="1126" y="3755"/>
                  </a:lnTo>
                  <a:lnTo>
                    <a:pt x="1132" y="3729"/>
                  </a:lnTo>
                  <a:lnTo>
                    <a:pt x="1136" y="3703"/>
                  </a:lnTo>
                  <a:lnTo>
                    <a:pt x="1138" y="3679"/>
                  </a:lnTo>
                  <a:lnTo>
                    <a:pt x="1138" y="3654"/>
                  </a:lnTo>
                  <a:lnTo>
                    <a:pt x="1135" y="3630"/>
                  </a:lnTo>
                  <a:lnTo>
                    <a:pt x="1130" y="3608"/>
                  </a:lnTo>
                  <a:lnTo>
                    <a:pt x="1120" y="3537"/>
                  </a:lnTo>
                  <a:lnTo>
                    <a:pt x="1106" y="3461"/>
                  </a:lnTo>
                  <a:lnTo>
                    <a:pt x="1093" y="3382"/>
                  </a:lnTo>
                  <a:lnTo>
                    <a:pt x="1078" y="3300"/>
                  </a:lnTo>
                  <a:lnTo>
                    <a:pt x="1047" y="3127"/>
                  </a:lnTo>
                  <a:lnTo>
                    <a:pt x="1015" y="2946"/>
                  </a:lnTo>
                  <a:lnTo>
                    <a:pt x="1000" y="2854"/>
                  </a:lnTo>
                  <a:lnTo>
                    <a:pt x="986" y="2761"/>
                  </a:lnTo>
                  <a:lnTo>
                    <a:pt x="973" y="2669"/>
                  </a:lnTo>
                  <a:lnTo>
                    <a:pt x="962" y="2576"/>
                  </a:lnTo>
                  <a:lnTo>
                    <a:pt x="952" y="2486"/>
                  </a:lnTo>
                  <a:lnTo>
                    <a:pt x="945" y="2397"/>
                  </a:lnTo>
                  <a:lnTo>
                    <a:pt x="943" y="2353"/>
                  </a:lnTo>
                  <a:lnTo>
                    <a:pt x="941" y="2309"/>
                  </a:lnTo>
                  <a:lnTo>
                    <a:pt x="940" y="2267"/>
                  </a:lnTo>
                  <a:lnTo>
                    <a:pt x="940" y="2224"/>
                  </a:lnTo>
                  <a:lnTo>
                    <a:pt x="922" y="2168"/>
                  </a:lnTo>
                  <a:lnTo>
                    <a:pt x="904" y="2113"/>
                  </a:lnTo>
                  <a:lnTo>
                    <a:pt x="886" y="2058"/>
                  </a:lnTo>
                  <a:lnTo>
                    <a:pt x="867" y="2003"/>
                  </a:lnTo>
                  <a:lnTo>
                    <a:pt x="849" y="1950"/>
                  </a:lnTo>
                  <a:lnTo>
                    <a:pt x="830" y="1898"/>
                  </a:lnTo>
                  <a:lnTo>
                    <a:pt x="812" y="1845"/>
                  </a:lnTo>
                  <a:lnTo>
                    <a:pt x="793" y="1793"/>
                  </a:lnTo>
                  <a:lnTo>
                    <a:pt x="810" y="1742"/>
                  </a:lnTo>
                  <a:lnTo>
                    <a:pt x="826" y="1692"/>
                  </a:lnTo>
                  <a:lnTo>
                    <a:pt x="844" y="1641"/>
                  </a:lnTo>
                  <a:lnTo>
                    <a:pt x="861" y="1591"/>
                  </a:lnTo>
                  <a:lnTo>
                    <a:pt x="880" y="1542"/>
                  </a:lnTo>
                  <a:lnTo>
                    <a:pt x="898" y="1493"/>
                  </a:lnTo>
                  <a:lnTo>
                    <a:pt x="918" y="1443"/>
                  </a:lnTo>
                  <a:lnTo>
                    <a:pt x="938" y="1395"/>
                  </a:lnTo>
                  <a:lnTo>
                    <a:pt x="940" y="1147"/>
                  </a:lnTo>
                  <a:lnTo>
                    <a:pt x="942" y="971"/>
                  </a:lnTo>
                  <a:lnTo>
                    <a:pt x="944" y="855"/>
                  </a:lnTo>
                  <a:lnTo>
                    <a:pt x="946" y="790"/>
                  </a:lnTo>
                  <a:lnTo>
                    <a:pt x="947" y="774"/>
                  </a:lnTo>
                  <a:lnTo>
                    <a:pt x="949" y="766"/>
                  </a:lnTo>
                  <a:lnTo>
                    <a:pt x="950" y="766"/>
                  </a:lnTo>
                  <a:lnTo>
                    <a:pt x="952" y="772"/>
                  </a:lnTo>
                  <a:lnTo>
                    <a:pt x="956" y="799"/>
                  </a:lnTo>
                  <a:lnTo>
                    <a:pt x="959" y="834"/>
                  </a:lnTo>
                  <a:lnTo>
                    <a:pt x="963" y="871"/>
                  </a:lnTo>
                  <a:lnTo>
                    <a:pt x="967" y="897"/>
                  </a:lnTo>
                  <a:lnTo>
                    <a:pt x="969" y="902"/>
                  </a:lnTo>
                  <a:lnTo>
                    <a:pt x="971" y="901"/>
                  </a:lnTo>
                  <a:lnTo>
                    <a:pt x="973" y="893"/>
                  </a:lnTo>
                  <a:lnTo>
                    <a:pt x="976" y="875"/>
                  </a:lnTo>
                  <a:lnTo>
                    <a:pt x="978" y="848"/>
                  </a:lnTo>
                  <a:lnTo>
                    <a:pt x="981" y="809"/>
                  </a:lnTo>
                  <a:lnTo>
                    <a:pt x="983" y="757"/>
                  </a:lnTo>
                  <a:lnTo>
                    <a:pt x="986" y="690"/>
                  </a:lnTo>
                  <a:lnTo>
                    <a:pt x="991" y="510"/>
                  </a:lnTo>
                  <a:lnTo>
                    <a:pt x="998" y="258"/>
                  </a:lnTo>
                  <a:lnTo>
                    <a:pt x="867" y="225"/>
                  </a:lnTo>
                  <a:lnTo>
                    <a:pt x="738" y="194"/>
                  </a:lnTo>
                  <a:lnTo>
                    <a:pt x="610" y="161"/>
                  </a:lnTo>
                  <a:lnTo>
                    <a:pt x="485" y="129"/>
                  </a:lnTo>
                  <a:lnTo>
                    <a:pt x="361" y="96"/>
                  </a:lnTo>
                  <a:lnTo>
                    <a:pt x="239" y="64"/>
                  </a:lnTo>
                  <a:lnTo>
                    <a:pt x="118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B8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4103688" y="4906963"/>
              <a:ext cx="325437" cy="1112837"/>
            </a:xfrm>
            <a:custGeom>
              <a:avLst/>
              <a:gdLst>
                <a:gd name="T0" fmla="*/ 2147483647 w 1043"/>
                <a:gd name="T1" fmla="*/ 2147483647 h 3975"/>
                <a:gd name="T2" fmla="*/ 2147483647 w 1043"/>
                <a:gd name="T3" fmla="*/ 2147483647 h 3975"/>
                <a:gd name="T4" fmla="*/ 2147483647 w 1043"/>
                <a:gd name="T5" fmla="*/ 2147483647 h 3975"/>
                <a:gd name="T6" fmla="*/ 2147483647 w 1043"/>
                <a:gd name="T7" fmla="*/ 2147483647 h 3975"/>
                <a:gd name="T8" fmla="*/ 2147483647 w 1043"/>
                <a:gd name="T9" fmla="*/ 2147483647 h 3975"/>
                <a:gd name="T10" fmla="*/ 2147483647 w 1043"/>
                <a:gd name="T11" fmla="*/ 2147483647 h 3975"/>
                <a:gd name="T12" fmla="*/ 2147483647 w 1043"/>
                <a:gd name="T13" fmla="*/ 2147483647 h 3975"/>
                <a:gd name="T14" fmla="*/ 2147483647 w 1043"/>
                <a:gd name="T15" fmla="*/ 2147483647 h 3975"/>
                <a:gd name="T16" fmla="*/ 2147483647 w 1043"/>
                <a:gd name="T17" fmla="*/ 2147483647 h 3975"/>
                <a:gd name="T18" fmla="*/ 2147483647 w 1043"/>
                <a:gd name="T19" fmla="*/ 2147483647 h 3975"/>
                <a:gd name="T20" fmla="*/ 2147483647 w 1043"/>
                <a:gd name="T21" fmla="*/ 2147483647 h 3975"/>
                <a:gd name="T22" fmla="*/ 2147483647 w 1043"/>
                <a:gd name="T23" fmla="*/ 2147483647 h 3975"/>
                <a:gd name="T24" fmla="*/ 2147483647 w 1043"/>
                <a:gd name="T25" fmla="*/ 2147483647 h 3975"/>
                <a:gd name="T26" fmla="*/ 2147483647 w 1043"/>
                <a:gd name="T27" fmla="*/ 2147483647 h 3975"/>
                <a:gd name="T28" fmla="*/ 2147483647 w 1043"/>
                <a:gd name="T29" fmla="*/ 2147483647 h 3975"/>
                <a:gd name="T30" fmla="*/ 2147483647 w 1043"/>
                <a:gd name="T31" fmla="*/ 2147483647 h 3975"/>
                <a:gd name="T32" fmla="*/ 2147483647 w 1043"/>
                <a:gd name="T33" fmla="*/ 2147483647 h 3975"/>
                <a:gd name="T34" fmla="*/ 2147483647 w 1043"/>
                <a:gd name="T35" fmla="*/ 2147483647 h 3975"/>
                <a:gd name="T36" fmla="*/ 2147483647 w 1043"/>
                <a:gd name="T37" fmla="*/ 2147483647 h 3975"/>
                <a:gd name="T38" fmla="*/ 2147483647 w 1043"/>
                <a:gd name="T39" fmla="*/ 2147483647 h 3975"/>
                <a:gd name="T40" fmla="*/ 2147483647 w 1043"/>
                <a:gd name="T41" fmla="*/ 2147483647 h 3975"/>
                <a:gd name="T42" fmla="*/ 2147483647 w 1043"/>
                <a:gd name="T43" fmla="*/ 2147483647 h 3975"/>
                <a:gd name="T44" fmla="*/ 2147483647 w 1043"/>
                <a:gd name="T45" fmla="*/ 2147483647 h 3975"/>
                <a:gd name="T46" fmla="*/ 2147483647 w 1043"/>
                <a:gd name="T47" fmla="*/ 2147483647 h 3975"/>
                <a:gd name="T48" fmla="*/ 2147483647 w 1043"/>
                <a:gd name="T49" fmla="*/ 2147483647 h 3975"/>
                <a:gd name="T50" fmla="*/ 2147483647 w 1043"/>
                <a:gd name="T51" fmla="*/ 2147483647 h 3975"/>
                <a:gd name="T52" fmla="*/ 2147483647 w 1043"/>
                <a:gd name="T53" fmla="*/ 2147483647 h 3975"/>
                <a:gd name="T54" fmla="*/ 2147483647 w 1043"/>
                <a:gd name="T55" fmla="*/ 2147483647 h 3975"/>
                <a:gd name="T56" fmla="*/ 2147483647 w 1043"/>
                <a:gd name="T57" fmla="*/ 2147483647 h 3975"/>
                <a:gd name="T58" fmla="*/ 2147483647 w 1043"/>
                <a:gd name="T59" fmla="*/ 2147483647 h 3975"/>
                <a:gd name="T60" fmla="*/ 2147483647 w 1043"/>
                <a:gd name="T61" fmla="*/ 2147483647 h 3975"/>
                <a:gd name="T62" fmla="*/ 2147483647 w 1043"/>
                <a:gd name="T63" fmla="*/ 2147483647 h 3975"/>
                <a:gd name="T64" fmla="*/ 2147483647 w 1043"/>
                <a:gd name="T65" fmla="*/ 2147483647 h 3975"/>
                <a:gd name="T66" fmla="*/ 2147483647 w 1043"/>
                <a:gd name="T67" fmla="*/ 2147483647 h 3975"/>
                <a:gd name="T68" fmla="*/ 2147483647 w 1043"/>
                <a:gd name="T69" fmla="*/ 2147483647 h 3975"/>
                <a:gd name="T70" fmla="*/ 2147483647 w 1043"/>
                <a:gd name="T71" fmla="*/ 2147483647 h 3975"/>
                <a:gd name="T72" fmla="*/ 2147483647 w 1043"/>
                <a:gd name="T73" fmla="*/ 2147483647 h 3975"/>
                <a:gd name="T74" fmla="*/ 2147483647 w 1043"/>
                <a:gd name="T75" fmla="*/ 2147483647 h 3975"/>
                <a:gd name="T76" fmla="*/ 2147483647 w 1043"/>
                <a:gd name="T77" fmla="*/ 2147483647 h 3975"/>
                <a:gd name="T78" fmla="*/ 2147483647 w 1043"/>
                <a:gd name="T79" fmla="*/ 2147483647 h 3975"/>
                <a:gd name="T80" fmla="*/ 2147483647 w 1043"/>
                <a:gd name="T81" fmla="*/ 2147483647 h 3975"/>
                <a:gd name="T82" fmla="*/ 2147483647 w 1043"/>
                <a:gd name="T83" fmla="*/ 2147483647 h 3975"/>
                <a:gd name="T84" fmla="*/ 2147483647 w 1043"/>
                <a:gd name="T85" fmla="*/ 2147483647 h 3975"/>
                <a:gd name="T86" fmla="*/ 2147483647 w 1043"/>
                <a:gd name="T87" fmla="*/ 2147483647 h 3975"/>
                <a:gd name="T88" fmla="*/ 2147483647 w 1043"/>
                <a:gd name="T89" fmla="*/ 2147483647 h 39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3"/>
                <a:gd name="T136" fmla="*/ 0 h 3975"/>
                <a:gd name="T137" fmla="*/ 1043 w 1043"/>
                <a:gd name="T138" fmla="*/ 3975 h 39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3" h="3975">
                  <a:moveTo>
                    <a:pt x="0" y="0"/>
                  </a:moveTo>
                  <a:lnTo>
                    <a:pt x="6" y="324"/>
                  </a:lnTo>
                  <a:lnTo>
                    <a:pt x="10" y="648"/>
                  </a:lnTo>
                  <a:lnTo>
                    <a:pt x="15" y="972"/>
                  </a:lnTo>
                  <a:lnTo>
                    <a:pt x="19" y="1295"/>
                  </a:lnTo>
                  <a:lnTo>
                    <a:pt x="23" y="1619"/>
                  </a:lnTo>
                  <a:lnTo>
                    <a:pt x="28" y="1943"/>
                  </a:lnTo>
                  <a:lnTo>
                    <a:pt x="32" y="2267"/>
                  </a:lnTo>
                  <a:lnTo>
                    <a:pt x="36" y="2591"/>
                  </a:lnTo>
                  <a:lnTo>
                    <a:pt x="39" y="2629"/>
                  </a:lnTo>
                  <a:lnTo>
                    <a:pt x="43" y="2672"/>
                  </a:lnTo>
                  <a:lnTo>
                    <a:pt x="49" y="2715"/>
                  </a:lnTo>
                  <a:lnTo>
                    <a:pt x="57" y="2760"/>
                  </a:lnTo>
                  <a:lnTo>
                    <a:pt x="65" y="2806"/>
                  </a:lnTo>
                  <a:lnTo>
                    <a:pt x="76" y="2853"/>
                  </a:lnTo>
                  <a:lnTo>
                    <a:pt x="89" y="2901"/>
                  </a:lnTo>
                  <a:lnTo>
                    <a:pt x="102" y="2950"/>
                  </a:lnTo>
                  <a:lnTo>
                    <a:pt x="116" y="3001"/>
                  </a:lnTo>
                  <a:lnTo>
                    <a:pt x="133" y="3051"/>
                  </a:lnTo>
                  <a:lnTo>
                    <a:pt x="150" y="3102"/>
                  </a:lnTo>
                  <a:lnTo>
                    <a:pt x="168" y="3153"/>
                  </a:lnTo>
                  <a:lnTo>
                    <a:pt x="187" y="3205"/>
                  </a:lnTo>
                  <a:lnTo>
                    <a:pt x="207" y="3255"/>
                  </a:lnTo>
                  <a:lnTo>
                    <a:pt x="227" y="3306"/>
                  </a:lnTo>
                  <a:lnTo>
                    <a:pt x="249" y="3356"/>
                  </a:lnTo>
                  <a:lnTo>
                    <a:pt x="270" y="3406"/>
                  </a:lnTo>
                  <a:lnTo>
                    <a:pt x="293" y="3455"/>
                  </a:lnTo>
                  <a:lnTo>
                    <a:pt x="315" y="3503"/>
                  </a:lnTo>
                  <a:lnTo>
                    <a:pt x="338" y="3549"/>
                  </a:lnTo>
                  <a:lnTo>
                    <a:pt x="360" y="3595"/>
                  </a:lnTo>
                  <a:lnTo>
                    <a:pt x="384" y="3638"/>
                  </a:lnTo>
                  <a:lnTo>
                    <a:pt x="408" y="3681"/>
                  </a:lnTo>
                  <a:lnTo>
                    <a:pt x="430" y="3721"/>
                  </a:lnTo>
                  <a:lnTo>
                    <a:pt x="454" y="3760"/>
                  </a:lnTo>
                  <a:lnTo>
                    <a:pt x="476" y="3796"/>
                  </a:lnTo>
                  <a:lnTo>
                    <a:pt x="499" y="3830"/>
                  </a:lnTo>
                  <a:lnTo>
                    <a:pt x="520" y="3862"/>
                  </a:lnTo>
                  <a:lnTo>
                    <a:pt x="542" y="3891"/>
                  </a:lnTo>
                  <a:lnTo>
                    <a:pt x="562" y="3917"/>
                  </a:lnTo>
                  <a:lnTo>
                    <a:pt x="583" y="3940"/>
                  </a:lnTo>
                  <a:lnTo>
                    <a:pt x="602" y="3960"/>
                  </a:lnTo>
                  <a:lnTo>
                    <a:pt x="618" y="3968"/>
                  </a:lnTo>
                  <a:lnTo>
                    <a:pt x="633" y="3972"/>
                  </a:lnTo>
                  <a:lnTo>
                    <a:pt x="651" y="3975"/>
                  </a:lnTo>
                  <a:lnTo>
                    <a:pt x="668" y="3975"/>
                  </a:lnTo>
                  <a:lnTo>
                    <a:pt x="687" y="3974"/>
                  </a:lnTo>
                  <a:lnTo>
                    <a:pt x="705" y="3970"/>
                  </a:lnTo>
                  <a:lnTo>
                    <a:pt x="725" y="3963"/>
                  </a:lnTo>
                  <a:lnTo>
                    <a:pt x="745" y="3956"/>
                  </a:lnTo>
                  <a:lnTo>
                    <a:pt x="765" y="3947"/>
                  </a:lnTo>
                  <a:lnTo>
                    <a:pt x="785" y="3937"/>
                  </a:lnTo>
                  <a:lnTo>
                    <a:pt x="806" y="3924"/>
                  </a:lnTo>
                  <a:lnTo>
                    <a:pt x="825" y="3911"/>
                  </a:lnTo>
                  <a:lnTo>
                    <a:pt x="846" y="3896"/>
                  </a:lnTo>
                  <a:lnTo>
                    <a:pt x="865" y="3879"/>
                  </a:lnTo>
                  <a:lnTo>
                    <a:pt x="884" y="3863"/>
                  </a:lnTo>
                  <a:lnTo>
                    <a:pt x="903" y="3844"/>
                  </a:lnTo>
                  <a:lnTo>
                    <a:pt x="920" y="3825"/>
                  </a:lnTo>
                  <a:lnTo>
                    <a:pt x="938" y="3806"/>
                  </a:lnTo>
                  <a:lnTo>
                    <a:pt x="954" y="3784"/>
                  </a:lnTo>
                  <a:lnTo>
                    <a:pt x="970" y="3763"/>
                  </a:lnTo>
                  <a:lnTo>
                    <a:pt x="984" y="3741"/>
                  </a:lnTo>
                  <a:lnTo>
                    <a:pt x="997" y="3719"/>
                  </a:lnTo>
                  <a:lnTo>
                    <a:pt x="1009" y="3697"/>
                  </a:lnTo>
                  <a:lnTo>
                    <a:pt x="1019" y="3674"/>
                  </a:lnTo>
                  <a:lnTo>
                    <a:pt x="1027" y="3651"/>
                  </a:lnTo>
                  <a:lnTo>
                    <a:pt x="1034" y="3628"/>
                  </a:lnTo>
                  <a:lnTo>
                    <a:pt x="1039" y="3606"/>
                  </a:lnTo>
                  <a:lnTo>
                    <a:pt x="1042" y="3583"/>
                  </a:lnTo>
                  <a:lnTo>
                    <a:pt x="1043" y="3560"/>
                  </a:lnTo>
                  <a:lnTo>
                    <a:pt x="1042" y="3538"/>
                  </a:lnTo>
                  <a:lnTo>
                    <a:pt x="1039" y="3517"/>
                  </a:lnTo>
                  <a:lnTo>
                    <a:pt x="1034" y="3496"/>
                  </a:lnTo>
                  <a:lnTo>
                    <a:pt x="1023" y="3430"/>
                  </a:lnTo>
                  <a:lnTo>
                    <a:pt x="1010" y="3361"/>
                  </a:lnTo>
                  <a:lnTo>
                    <a:pt x="995" y="3287"/>
                  </a:lnTo>
                  <a:lnTo>
                    <a:pt x="979" y="3210"/>
                  </a:lnTo>
                  <a:lnTo>
                    <a:pt x="946" y="3046"/>
                  </a:lnTo>
                  <a:lnTo>
                    <a:pt x="913" y="2875"/>
                  </a:lnTo>
                  <a:lnTo>
                    <a:pt x="897" y="2786"/>
                  </a:lnTo>
                  <a:lnTo>
                    <a:pt x="882" y="2699"/>
                  </a:lnTo>
                  <a:lnTo>
                    <a:pt x="869" y="2611"/>
                  </a:lnTo>
                  <a:lnTo>
                    <a:pt x="857" y="2524"/>
                  </a:lnTo>
                  <a:lnTo>
                    <a:pt x="852" y="2480"/>
                  </a:lnTo>
                  <a:lnTo>
                    <a:pt x="848" y="2437"/>
                  </a:lnTo>
                  <a:lnTo>
                    <a:pt x="843" y="2395"/>
                  </a:lnTo>
                  <a:lnTo>
                    <a:pt x="840" y="2353"/>
                  </a:lnTo>
                  <a:lnTo>
                    <a:pt x="837" y="2311"/>
                  </a:lnTo>
                  <a:lnTo>
                    <a:pt x="835" y="2270"/>
                  </a:lnTo>
                  <a:lnTo>
                    <a:pt x="834" y="2230"/>
                  </a:lnTo>
                  <a:lnTo>
                    <a:pt x="834" y="2190"/>
                  </a:lnTo>
                  <a:lnTo>
                    <a:pt x="818" y="2132"/>
                  </a:lnTo>
                  <a:lnTo>
                    <a:pt x="801" y="2076"/>
                  </a:lnTo>
                  <a:lnTo>
                    <a:pt x="784" y="2020"/>
                  </a:lnTo>
                  <a:lnTo>
                    <a:pt x="768" y="1965"/>
                  </a:lnTo>
                  <a:lnTo>
                    <a:pt x="750" y="1911"/>
                  </a:lnTo>
                  <a:lnTo>
                    <a:pt x="733" y="1857"/>
                  </a:lnTo>
                  <a:lnTo>
                    <a:pt x="715" y="1804"/>
                  </a:lnTo>
                  <a:lnTo>
                    <a:pt x="699" y="1752"/>
                  </a:lnTo>
                  <a:lnTo>
                    <a:pt x="713" y="1700"/>
                  </a:lnTo>
                  <a:lnTo>
                    <a:pt x="729" y="1648"/>
                  </a:lnTo>
                  <a:lnTo>
                    <a:pt x="745" y="1597"/>
                  </a:lnTo>
                  <a:lnTo>
                    <a:pt x="761" y="1547"/>
                  </a:lnTo>
                  <a:lnTo>
                    <a:pt x="778" y="1497"/>
                  </a:lnTo>
                  <a:lnTo>
                    <a:pt x="795" y="1447"/>
                  </a:lnTo>
                  <a:lnTo>
                    <a:pt x="814" y="1398"/>
                  </a:lnTo>
                  <a:lnTo>
                    <a:pt x="832" y="1349"/>
                  </a:lnTo>
                  <a:lnTo>
                    <a:pt x="834" y="1119"/>
                  </a:lnTo>
                  <a:lnTo>
                    <a:pt x="836" y="955"/>
                  </a:lnTo>
                  <a:lnTo>
                    <a:pt x="838" y="846"/>
                  </a:lnTo>
                  <a:lnTo>
                    <a:pt x="841" y="785"/>
                  </a:lnTo>
                  <a:lnTo>
                    <a:pt x="842" y="769"/>
                  </a:lnTo>
                  <a:lnTo>
                    <a:pt x="843" y="760"/>
                  </a:lnTo>
                  <a:lnTo>
                    <a:pt x="846" y="759"/>
                  </a:lnTo>
                  <a:lnTo>
                    <a:pt x="847" y="763"/>
                  </a:lnTo>
                  <a:lnTo>
                    <a:pt x="851" y="786"/>
                  </a:lnTo>
                  <a:lnTo>
                    <a:pt x="854" y="817"/>
                  </a:lnTo>
                  <a:lnTo>
                    <a:pt x="858" y="848"/>
                  </a:lnTo>
                  <a:lnTo>
                    <a:pt x="862" y="869"/>
                  </a:lnTo>
                  <a:lnTo>
                    <a:pt x="864" y="873"/>
                  </a:lnTo>
                  <a:lnTo>
                    <a:pt x="867" y="871"/>
                  </a:lnTo>
                  <a:lnTo>
                    <a:pt x="869" y="863"/>
                  </a:lnTo>
                  <a:lnTo>
                    <a:pt x="872" y="845"/>
                  </a:lnTo>
                  <a:lnTo>
                    <a:pt x="874" y="819"/>
                  </a:lnTo>
                  <a:lnTo>
                    <a:pt x="877" y="782"/>
                  </a:lnTo>
                  <a:lnTo>
                    <a:pt x="879" y="733"/>
                  </a:lnTo>
                  <a:lnTo>
                    <a:pt x="882" y="671"/>
                  </a:lnTo>
                  <a:lnTo>
                    <a:pt x="889" y="504"/>
                  </a:lnTo>
                  <a:lnTo>
                    <a:pt x="895" y="271"/>
                  </a:lnTo>
                  <a:lnTo>
                    <a:pt x="777" y="236"/>
                  </a:lnTo>
                  <a:lnTo>
                    <a:pt x="661" y="203"/>
                  </a:lnTo>
                  <a:lnTo>
                    <a:pt x="546" y="169"/>
                  </a:lnTo>
                  <a:lnTo>
                    <a:pt x="433" y="135"/>
                  </a:lnTo>
                  <a:lnTo>
                    <a:pt x="321" y="101"/>
                  </a:lnTo>
                  <a:lnTo>
                    <a:pt x="213" y="67"/>
                  </a:lnTo>
                  <a:lnTo>
                    <a:pt x="10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BA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4114800" y="4937125"/>
              <a:ext cx="295275" cy="1058863"/>
            </a:xfrm>
            <a:custGeom>
              <a:avLst/>
              <a:gdLst>
                <a:gd name="T0" fmla="*/ 2147483647 w 948"/>
                <a:gd name="T1" fmla="*/ 2147483647 h 3782"/>
                <a:gd name="T2" fmla="*/ 2147483647 w 948"/>
                <a:gd name="T3" fmla="*/ 2147483647 h 3782"/>
                <a:gd name="T4" fmla="*/ 2147483647 w 948"/>
                <a:gd name="T5" fmla="*/ 2147483647 h 3782"/>
                <a:gd name="T6" fmla="*/ 2147483647 w 948"/>
                <a:gd name="T7" fmla="*/ 2147483647 h 3782"/>
                <a:gd name="T8" fmla="*/ 2147483647 w 948"/>
                <a:gd name="T9" fmla="*/ 2147483647 h 3782"/>
                <a:gd name="T10" fmla="*/ 2147483647 w 948"/>
                <a:gd name="T11" fmla="*/ 2147483647 h 3782"/>
                <a:gd name="T12" fmla="*/ 2147483647 w 948"/>
                <a:gd name="T13" fmla="*/ 2147483647 h 3782"/>
                <a:gd name="T14" fmla="*/ 2147483647 w 948"/>
                <a:gd name="T15" fmla="*/ 2147483647 h 3782"/>
                <a:gd name="T16" fmla="*/ 2147483647 w 948"/>
                <a:gd name="T17" fmla="*/ 2147483647 h 3782"/>
                <a:gd name="T18" fmla="*/ 2147483647 w 948"/>
                <a:gd name="T19" fmla="*/ 2147483647 h 3782"/>
                <a:gd name="T20" fmla="*/ 2147483647 w 948"/>
                <a:gd name="T21" fmla="*/ 2147483647 h 3782"/>
                <a:gd name="T22" fmla="*/ 2147483647 w 948"/>
                <a:gd name="T23" fmla="*/ 2147483647 h 3782"/>
                <a:gd name="T24" fmla="*/ 2147483647 w 948"/>
                <a:gd name="T25" fmla="*/ 2147483647 h 3782"/>
                <a:gd name="T26" fmla="*/ 2147483647 w 948"/>
                <a:gd name="T27" fmla="*/ 2147483647 h 3782"/>
                <a:gd name="T28" fmla="*/ 2147483647 w 948"/>
                <a:gd name="T29" fmla="*/ 2147483647 h 3782"/>
                <a:gd name="T30" fmla="*/ 2147483647 w 948"/>
                <a:gd name="T31" fmla="*/ 2147483647 h 3782"/>
                <a:gd name="T32" fmla="*/ 2147483647 w 948"/>
                <a:gd name="T33" fmla="*/ 2147483647 h 3782"/>
                <a:gd name="T34" fmla="*/ 2147483647 w 948"/>
                <a:gd name="T35" fmla="*/ 2147483647 h 3782"/>
                <a:gd name="T36" fmla="*/ 2147483647 w 948"/>
                <a:gd name="T37" fmla="*/ 2147483647 h 3782"/>
                <a:gd name="T38" fmla="*/ 2147483647 w 948"/>
                <a:gd name="T39" fmla="*/ 2147483647 h 3782"/>
                <a:gd name="T40" fmla="*/ 2147483647 w 948"/>
                <a:gd name="T41" fmla="*/ 2147483647 h 3782"/>
                <a:gd name="T42" fmla="*/ 2147483647 w 948"/>
                <a:gd name="T43" fmla="*/ 2147483647 h 3782"/>
                <a:gd name="T44" fmla="*/ 2147483647 w 948"/>
                <a:gd name="T45" fmla="*/ 2147483647 h 3782"/>
                <a:gd name="T46" fmla="*/ 2147483647 w 948"/>
                <a:gd name="T47" fmla="*/ 2147483647 h 3782"/>
                <a:gd name="T48" fmla="*/ 2147483647 w 948"/>
                <a:gd name="T49" fmla="*/ 2147483647 h 3782"/>
                <a:gd name="T50" fmla="*/ 2147483647 w 948"/>
                <a:gd name="T51" fmla="*/ 2147483647 h 3782"/>
                <a:gd name="T52" fmla="*/ 2147483647 w 948"/>
                <a:gd name="T53" fmla="*/ 2147483647 h 3782"/>
                <a:gd name="T54" fmla="*/ 2147483647 w 948"/>
                <a:gd name="T55" fmla="*/ 2147483647 h 3782"/>
                <a:gd name="T56" fmla="*/ 2147483647 w 948"/>
                <a:gd name="T57" fmla="*/ 2147483647 h 3782"/>
                <a:gd name="T58" fmla="*/ 2147483647 w 948"/>
                <a:gd name="T59" fmla="*/ 2147483647 h 3782"/>
                <a:gd name="T60" fmla="*/ 2147483647 w 948"/>
                <a:gd name="T61" fmla="*/ 2147483647 h 3782"/>
                <a:gd name="T62" fmla="*/ 2147483647 w 948"/>
                <a:gd name="T63" fmla="*/ 2147483647 h 3782"/>
                <a:gd name="T64" fmla="*/ 2147483647 w 948"/>
                <a:gd name="T65" fmla="*/ 2147483647 h 3782"/>
                <a:gd name="T66" fmla="*/ 2147483647 w 948"/>
                <a:gd name="T67" fmla="*/ 2147483647 h 3782"/>
                <a:gd name="T68" fmla="*/ 2147483647 w 948"/>
                <a:gd name="T69" fmla="*/ 2147483647 h 3782"/>
                <a:gd name="T70" fmla="*/ 2147483647 w 948"/>
                <a:gd name="T71" fmla="*/ 2147483647 h 3782"/>
                <a:gd name="T72" fmla="*/ 2147483647 w 948"/>
                <a:gd name="T73" fmla="*/ 2147483647 h 3782"/>
                <a:gd name="T74" fmla="*/ 2147483647 w 948"/>
                <a:gd name="T75" fmla="*/ 2147483647 h 3782"/>
                <a:gd name="T76" fmla="*/ 2147483647 w 948"/>
                <a:gd name="T77" fmla="*/ 2147483647 h 3782"/>
                <a:gd name="T78" fmla="*/ 2147483647 w 948"/>
                <a:gd name="T79" fmla="*/ 2147483647 h 3782"/>
                <a:gd name="T80" fmla="*/ 2147483647 w 948"/>
                <a:gd name="T81" fmla="*/ 2147483647 h 3782"/>
                <a:gd name="T82" fmla="*/ 2147483647 w 948"/>
                <a:gd name="T83" fmla="*/ 2147483647 h 3782"/>
                <a:gd name="T84" fmla="*/ 2147483647 w 948"/>
                <a:gd name="T85" fmla="*/ 2147483647 h 3782"/>
                <a:gd name="T86" fmla="*/ 2147483647 w 948"/>
                <a:gd name="T87" fmla="*/ 2147483647 h 3782"/>
                <a:gd name="T88" fmla="*/ 0 w 948"/>
                <a:gd name="T89" fmla="*/ 0 h 37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8"/>
                <a:gd name="T136" fmla="*/ 0 h 3782"/>
                <a:gd name="T137" fmla="*/ 948 w 948"/>
                <a:gd name="T138" fmla="*/ 3782 h 37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8" h="3782">
                  <a:moveTo>
                    <a:pt x="0" y="0"/>
                  </a:moveTo>
                  <a:lnTo>
                    <a:pt x="4" y="305"/>
                  </a:lnTo>
                  <a:lnTo>
                    <a:pt x="9" y="609"/>
                  </a:lnTo>
                  <a:lnTo>
                    <a:pt x="15" y="914"/>
                  </a:lnTo>
                  <a:lnTo>
                    <a:pt x="19" y="1218"/>
                  </a:lnTo>
                  <a:lnTo>
                    <a:pt x="24" y="1523"/>
                  </a:lnTo>
                  <a:lnTo>
                    <a:pt x="28" y="1827"/>
                  </a:lnTo>
                  <a:lnTo>
                    <a:pt x="33" y="2132"/>
                  </a:lnTo>
                  <a:lnTo>
                    <a:pt x="38" y="2436"/>
                  </a:lnTo>
                  <a:lnTo>
                    <a:pt x="40" y="2475"/>
                  </a:lnTo>
                  <a:lnTo>
                    <a:pt x="43" y="2515"/>
                  </a:lnTo>
                  <a:lnTo>
                    <a:pt x="49" y="2557"/>
                  </a:lnTo>
                  <a:lnTo>
                    <a:pt x="57" y="2600"/>
                  </a:lnTo>
                  <a:lnTo>
                    <a:pt x="65" y="2645"/>
                  </a:lnTo>
                  <a:lnTo>
                    <a:pt x="74" y="2691"/>
                  </a:lnTo>
                  <a:lnTo>
                    <a:pt x="85" y="2737"/>
                  </a:lnTo>
                  <a:lnTo>
                    <a:pt x="99" y="2784"/>
                  </a:lnTo>
                  <a:lnTo>
                    <a:pt x="112" y="2832"/>
                  </a:lnTo>
                  <a:lnTo>
                    <a:pt x="126" y="2881"/>
                  </a:lnTo>
                  <a:lnTo>
                    <a:pt x="142" y="2930"/>
                  </a:lnTo>
                  <a:lnTo>
                    <a:pt x="159" y="2979"/>
                  </a:lnTo>
                  <a:lnTo>
                    <a:pt x="177" y="3028"/>
                  </a:lnTo>
                  <a:lnTo>
                    <a:pt x="194" y="3076"/>
                  </a:lnTo>
                  <a:lnTo>
                    <a:pt x="214" y="3125"/>
                  </a:lnTo>
                  <a:lnTo>
                    <a:pt x="233" y="3174"/>
                  </a:lnTo>
                  <a:lnTo>
                    <a:pt x="253" y="3221"/>
                  </a:lnTo>
                  <a:lnTo>
                    <a:pt x="273" y="3268"/>
                  </a:lnTo>
                  <a:lnTo>
                    <a:pt x="294" y="3314"/>
                  </a:lnTo>
                  <a:lnTo>
                    <a:pt x="315" y="3359"/>
                  </a:lnTo>
                  <a:lnTo>
                    <a:pt x="336" y="3403"/>
                  </a:lnTo>
                  <a:lnTo>
                    <a:pt x="357" y="3445"/>
                  </a:lnTo>
                  <a:lnTo>
                    <a:pt x="379" y="3486"/>
                  </a:lnTo>
                  <a:lnTo>
                    <a:pt x="399" y="3526"/>
                  </a:lnTo>
                  <a:lnTo>
                    <a:pt x="421" y="3563"/>
                  </a:lnTo>
                  <a:lnTo>
                    <a:pt x="441" y="3599"/>
                  </a:lnTo>
                  <a:lnTo>
                    <a:pt x="462" y="3632"/>
                  </a:lnTo>
                  <a:lnTo>
                    <a:pt x="482" y="3664"/>
                  </a:lnTo>
                  <a:lnTo>
                    <a:pt x="502" y="3692"/>
                  </a:lnTo>
                  <a:lnTo>
                    <a:pt x="521" y="3719"/>
                  </a:lnTo>
                  <a:lnTo>
                    <a:pt x="540" y="3743"/>
                  </a:lnTo>
                  <a:lnTo>
                    <a:pt x="557" y="3763"/>
                  </a:lnTo>
                  <a:lnTo>
                    <a:pt x="570" y="3770"/>
                  </a:lnTo>
                  <a:lnTo>
                    <a:pt x="585" y="3777"/>
                  </a:lnTo>
                  <a:lnTo>
                    <a:pt x="600" y="3781"/>
                  </a:lnTo>
                  <a:lnTo>
                    <a:pt x="617" y="3782"/>
                  </a:lnTo>
                  <a:lnTo>
                    <a:pt x="633" y="3782"/>
                  </a:lnTo>
                  <a:lnTo>
                    <a:pt x="650" y="3781"/>
                  </a:lnTo>
                  <a:lnTo>
                    <a:pt x="668" y="3777"/>
                  </a:lnTo>
                  <a:lnTo>
                    <a:pt x="686" y="3771"/>
                  </a:lnTo>
                  <a:lnTo>
                    <a:pt x="704" y="3765"/>
                  </a:lnTo>
                  <a:lnTo>
                    <a:pt x="722" y="3757"/>
                  </a:lnTo>
                  <a:lnTo>
                    <a:pt x="741" y="3748"/>
                  </a:lnTo>
                  <a:lnTo>
                    <a:pt x="758" y="3738"/>
                  </a:lnTo>
                  <a:lnTo>
                    <a:pt x="777" y="3726"/>
                  </a:lnTo>
                  <a:lnTo>
                    <a:pt x="794" y="3713"/>
                  </a:lnTo>
                  <a:lnTo>
                    <a:pt x="810" y="3700"/>
                  </a:lnTo>
                  <a:lnTo>
                    <a:pt x="828" y="3684"/>
                  </a:lnTo>
                  <a:lnTo>
                    <a:pt x="843" y="3669"/>
                  </a:lnTo>
                  <a:lnTo>
                    <a:pt x="859" y="3652"/>
                  </a:lnTo>
                  <a:lnTo>
                    <a:pt x="873" y="3635"/>
                  </a:lnTo>
                  <a:lnTo>
                    <a:pt x="886" y="3618"/>
                  </a:lnTo>
                  <a:lnTo>
                    <a:pt x="899" y="3599"/>
                  </a:lnTo>
                  <a:lnTo>
                    <a:pt x="910" y="3581"/>
                  </a:lnTo>
                  <a:lnTo>
                    <a:pt x="920" y="3561"/>
                  </a:lnTo>
                  <a:lnTo>
                    <a:pt x="928" y="3542"/>
                  </a:lnTo>
                  <a:lnTo>
                    <a:pt x="936" y="3522"/>
                  </a:lnTo>
                  <a:lnTo>
                    <a:pt x="941" y="3503"/>
                  </a:lnTo>
                  <a:lnTo>
                    <a:pt x="945" y="3483"/>
                  </a:lnTo>
                  <a:lnTo>
                    <a:pt x="947" y="3463"/>
                  </a:lnTo>
                  <a:lnTo>
                    <a:pt x="948" y="3443"/>
                  </a:lnTo>
                  <a:lnTo>
                    <a:pt x="946" y="3424"/>
                  </a:lnTo>
                  <a:lnTo>
                    <a:pt x="942" y="3404"/>
                  </a:lnTo>
                  <a:lnTo>
                    <a:pt x="936" y="3386"/>
                  </a:lnTo>
                  <a:lnTo>
                    <a:pt x="910" y="3262"/>
                  </a:lnTo>
                  <a:lnTo>
                    <a:pt x="878" y="3120"/>
                  </a:lnTo>
                  <a:lnTo>
                    <a:pt x="844" y="2967"/>
                  </a:lnTo>
                  <a:lnTo>
                    <a:pt x="809" y="2803"/>
                  </a:lnTo>
                  <a:lnTo>
                    <a:pt x="793" y="2720"/>
                  </a:lnTo>
                  <a:lnTo>
                    <a:pt x="777" y="2637"/>
                  </a:lnTo>
                  <a:lnTo>
                    <a:pt x="763" y="2554"/>
                  </a:lnTo>
                  <a:lnTo>
                    <a:pt x="751" y="2471"/>
                  </a:lnTo>
                  <a:lnTo>
                    <a:pt x="745" y="2430"/>
                  </a:lnTo>
                  <a:lnTo>
                    <a:pt x="741" y="2389"/>
                  </a:lnTo>
                  <a:lnTo>
                    <a:pt x="737" y="2349"/>
                  </a:lnTo>
                  <a:lnTo>
                    <a:pt x="733" y="2309"/>
                  </a:lnTo>
                  <a:lnTo>
                    <a:pt x="730" y="2270"/>
                  </a:lnTo>
                  <a:lnTo>
                    <a:pt x="727" y="2231"/>
                  </a:lnTo>
                  <a:lnTo>
                    <a:pt x="726" y="2193"/>
                  </a:lnTo>
                  <a:lnTo>
                    <a:pt x="726" y="2157"/>
                  </a:lnTo>
                  <a:lnTo>
                    <a:pt x="712" y="2098"/>
                  </a:lnTo>
                  <a:lnTo>
                    <a:pt x="697" y="2041"/>
                  </a:lnTo>
                  <a:lnTo>
                    <a:pt x="681" y="1984"/>
                  </a:lnTo>
                  <a:lnTo>
                    <a:pt x="665" y="1928"/>
                  </a:lnTo>
                  <a:lnTo>
                    <a:pt x="649" y="1874"/>
                  </a:lnTo>
                  <a:lnTo>
                    <a:pt x="634" y="1818"/>
                  </a:lnTo>
                  <a:lnTo>
                    <a:pt x="618" y="1765"/>
                  </a:lnTo>
                  <a:lnTo>
                    <a:pt x="602" y="1712"/>
                  </a:lnTo>
                  <a:lnTo>
                    <a:pt x="616" y="1658"/>
                  </a:lnTo>
                  <a:lnTo>
                    <a:pt x="630" y="1607"/>
                  </a:lnTo>
                  <a:lnTo>
                    <a:pt x="644" y="1555"/>
                  </a:lnTo>
                  <a:lnTo>
                    <a:pt x="659" y="1503"/>
                  </a:lnTo>
                  <a:lnTo>
                    <a:pt x="674" y="1453"/>
                  </a:lnTo>
                  <a:lnTo>
                    <a:pt x="690" y="1403"/>
                  </a:lnTo>
                  <a:lnTo>
                    <a:pt x="707" y="1353"/>
                  </a:lnTo>
                  <a:lnTo>
                    <a:pt x="724" y="1303"/>
                  </a:lnTo>
                  <a:lnTo>
                    <a:pt x="726" y="1092"/>
                  </a:lnTo>
                  <a:lnTo>
                    <a:pt x="728" y="940"/>
                  </a:lnTo>
                  <a:lnTo>
                    <a:pt x="730" y="839"/>
                  </a:lnTo>
                  <a:lnTo>
                    <a:pt x="734" y="781"/>
                  </a:lnTo>
                  <a:lnTo>
                    <a:pt x="735" y="765"/>
                  </a:lnTo>
                  <a:lnTo>
                    <a:pt x="737" y="756"/>
                  </a:lnTo>
                  <a:lnTo>
                    <a:pt x="738" y="754"/>
                  </a:lnTo>
                  <a:lnTo>
                    <a:pt x="740" y="757"/>
                  </a:lnTo>
                  <a:lnTo>
                    <a:pt x="743" y="774"/>
                  </a:lnTo>
                  <a:lnTo>
                    <a:pt x="747" y="800"/>
                  </a:lnTo>
                  <a:lnTo>
                    <a:pt x="751" y="826"/>
                  </a:lnTo>
                  <a:lnTo>
                    <a:pt x="756" y="843"/>
                  </a:lnTo>
                  <a:lnTo>
                    <a:pt x="758" y="845"/>
                  </a:lnTo>
                  <a:lnTo>
                    <a:pt x="760" y="842"/>
                  </a:lnTo>
                  <a:lnTo>
                    <a:pt x="763" y="833"/>
                  </a:lnTo>
                  <a:lnTo>
                    <a:pt x="765" y="816"/>
                  </a:lnTo>
                  <a:lnTo>
                    <a:pt x="768" y="791"/>
                  </a:lnTo>
                  <a:lnTo>
                    <a:pt x="771" y="756"/>
                  </a:lnTo>
                  <a:lnTo>
                    <a:pt x="775" y="711"/>
                  </a:lnTo>
                  <a:lnTo>
                    <a:pt x="778" y="653"/>
                  </a:lnTo>
                  <a:lnTo>
                    <a:pt x="784" y="499"/>
                  </a:lnTo>
                  <a:lnTo>
                    <a:pt x="790" y="284"/>
                  </a:lnTo>
                  <a:lnTo>
                    <a:pt x="685" y="248"/>
                  </a:lnTo>
                  <a:lnTo>
                    <a:pt x="581" y="214"/>
                  </a:lnTo>
                  <a:lnTo>
                    <a:pt x="479" y="178"/>
                  </a:lnTo>
                  <a:lnTo>
                    <a:pt x="379" y="142"/>
                  </a:lnTo>
                  <a:lnTo>
                    <a:pt x="281" y="107"/>
                  </a:lnTo>
                  <a:lnTo>
                    <a:pt x="185" y="71"/>
                  </a:lnTo>
                  <a:lnTo>
                    <a:pt x="9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BA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4124325" y="4968875"/>
              <a:ext cx="265113" cy="1004888"/>
            </a:xfrm>
            <a:custGeom>
              <a:avLst/>
              <a:gdLst>
                <a:gd name="T0" fmla="*/ 2147483647 w 853"/>
                <a:gd name="T1" fmla="*/ 2147483647 h 3590"/>
                <a:gd name="T2" fmla="*/ 2147483647 w 853"/>
                <a:gd name="T3" fmla="*/ 2147483647 h 3590"/>
                <a:gd name="T4" fmla="*/ 2147483647 w 853"/>
                <a:gd name="T5" fmla="*/ 2147483647 h 3590"/>
                <a:gd name="T6" fmla="*/ 2147483647 w 853"/>
                <a:gd name="T7" fmla="*/ 2147483647 h 3590"/>
                <a:gd name="T8" fmla="*/ 2147483647 w 853"/>
                <a:gd name="T9" fmla="*/ 2147483647 h 3590"/>
                <a:gd name="T10" fmla="*/ 2147483647 w 853"/>
                <a:gd name="T11" fmla="*/ 2147483647 h 3590"/>
                <a:gd name="T12" fmla="*/ 2147483647 w 853"/>
                <a:gd name="T13" fmla="*/ 2147483647 h 3590"/>
                <a:gd name="T14" fmla="*/ 2147483647 w 853"/>
                <a:gd name="T15" fmla="*/ 2147483647 h 3590"/>
                <a:gd name="T16" fmla="*/ 2147483647 w 853"/>
                <a:gd name="T17" fmla="*/ 2147483647 h 3590"/>
                <a:gd name="T18" fmla="*/ 2147483647 w 853"/>
                <a:gd name="T19" fmla="*/ 2147483647 h 3590"/>
                <a:gd name="T20" fmla="*/ 2147483647 w 853"/>
                <a:gd name="T21" fmla="*/ 2147483647 h 3590"/>
                <a:gd name="T22" fmla="*/ 2147483647 w 853"/>
                <a:gd name="T23" fmla="*/ 2147483647 h 3590"/>
                <a:gd name="T24" fmla="*/ 2147483647 w 853"/>
                <a:gd name="T25" fmla="*/ 2147483647 h 3590"/>
                <a:gd name="T26" fmla="*/ 2147483647 w 853"/>
                <a:gd name="T27" fmla="*/ 2147483647 h 3590"/>
                <a:gd name="T28" fmla="*/ 2147483647 w 853"/>
                <a:gd name="T29" fmla="*/ 2147483647 h 3590"/>
                <a:gd name="T30" fmla="*/ 2147483647 w 853"/>
                <a:gd name="T31" fmla="*/ 2147483647 h 3590"/>
                <a:gd name="T32" fmla="*/ 2147483647 w 853"/>
                <a:gd name="T33" fmla="*/ 2147483647 h 3590"/>
                <a:gd name="T34" fmla="*/ 2147483647 w 853"/>
                <a:gd name="T35" fmla="*/ 2147483647 h 3590"/>
                <a:gd name="T36" fmla="*/ 2147483647 w 853"/>
                <a:gd name="T37" fmla="*/ 2147483647 h 3590"/>
                <a:gd name="T38" fmla="*/ 2147483647 w 853"/>
                <a:gd name="T39" fmla="*/ 2147483647 h 3590"/>
                <a:gd name="T40" fmla="*/ 2147483647 w 853"/>
                <a:gd name="T41" fmla="*/ 2147483647 h 3590"/>
                <a:gd name="T42" fmla="*/ 2147483647 w 853"/>
                <a:gd name="T43" fmla="*/ 2147483647 h 3590"/>
                <a:gd name="T44" fmla="*/ 2147483647 w 853"/>
                <a:gd name="T45" fmla="*/ 2147483647 h 3590"/>
                <a:gd name="T46" fmla="*/ 2147483647 w 853"/>
                <a:gd name="T47" fmla="*/ 2147483647 h 3590"/>
                <a:gd name="T48" fmla="*/ 2147483647 w 853"/>
                <a:gd name="T49" fmla="*/ 2147483647 h 3590"/>
                <a:gd name="T50" fmla="*/ 2147483647 w 853"/>
                <a:gd name="T51" fmla="*/ 2147483647 h 3590"/>
                <a:gd name="T52" fmla="*/ 2147483647 w 853"/>
                <a:gd name="T53" fmla="*/ 2147483647 h 3590"/>
                <a:gd name="T54" fmla="*/ 2147483647 w 853"/>
                <a:gd name="T55" fmla="*/ 2147483647 h 3590"/>
                <a:gd name="T56" fmla="*/ 2147483647 w 853"/>
                <a:gd name="T57" fmla="*/ 2147483647 h 3590"/>
                <a:gd name="T58" fmla="*/ 2147483647 w 853"/>
                <a:gd name="T59" fmla="*/ 2147483647 h 3590"/>
                <a:gd name="T60" fmla="*/ 2147483647 w 853"/>
                <a:gd name="T61" fmla="*/ 2147483647 h 3590"/>
                <a:gd name="T62" fmla="*/ 2147483647 w 853"/>
                <a:gd name="T63" fmla="*/ 2147483647 h 3590"/>
                <a:gd name="T64" fmla="*/ 2147483647 w 853"/>
                <a:gd name="T65" fmla="*/ 2147483647 h 3590"/>
                <a:gd name="T66" fmla="*/ 2147483647 w 853"/>
                <a:gd name="T67" fmla="*/ 2147483647 h 3590"/>
                <a:gd name="T68" fmla="*/ 2147483647 w 853"/>
                <a:gd name="T69" fmla="*/ 2147483647 h 3590"/>
                <a:gd name="T70" fmla="*/ 2147483647 w 853"/>
                <a:gd name="T71" fmla="*/ 2147483647 h 3590"/>
                <a:gd name="T72" fmla="*/ 2147483647 w 853"/>
                <a:gd name="T73" fmla="*/ 2147483647 h 3590"/>
                <a:gd name="T74" fmla="*/ 2147483647 w 853"/>
                <a:gd name="T75" fmla="*/ 2147483647 h 3590"/>
                <a:gd name="T76" fmla="*/ 2147483647 w 853"/>
                <a:gd name="T77" fmla="*/ 2147483647 h 3590"/>
                <a:gd name="T78" fmla="*/ 2147483647 w 853"/>
                <a:gd name="T79" fmla="*/ 2147483647 h 3590"/>
                <a:gd name="T80" fmla="*/ 2147483647 w 853"/>
                <a:gd name="T81" fmla="*/ 2147483647 h 3590"/>
                <a:gd name="T82" fmla="*/ 2147483647 w 853"/>
                <a:gd name="T83" fmla="*/ 2147483647 h 3590"/>
                <a:gd name="T84" fmla="*/ 2147483647 w 853"/>
                <a:gd name="T85" fmla="*/ 2147483647 h 3590"/>
                <a:gd name="T86" fmla="*/ 2147483647 w 853"/>
                <a:gd name="T87" fmla="*/ 2147483647 h 3590"/>
                <a:gd name="T88" fmla="*/ 2147483647 w 853"/>
                <a:gd name="T89" fmla="*/ 2147483647 h 35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3"/>
                <a:gd name="T136" fmla="*/ 0 h 3590"/>
                <a:gd name="T137" fmla="*/ 853 w 853"/>
                <a:gd name="T138" fmla="*/ 3590 h 35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3" h="3590">
                  <a:moveTo>
                    <a:pt x="0" y="0"/>
                  </a:moveTo>
                  <a:lnTo>
                    <a:pt x="5" y="285"/>
                  </a:lnTo>
                  <a:lnTo>
                    <a:pt x="10" y="570"/>
                  </a:lnTo>
                  <a:lnTo>
                    <a:pt x="15" y="856"/>
                  </a:lnTo>
                  <a:lnTo>
                    <a:pt x="20" y="1141"/>
                  </a:lnTo>
                  <a:lnTo>
                    <a:pt x="25" y="1426"/>
                  </a:lnTo>
                  <a:lnTo>
                    <a:pt x="30" y="1711"/>
                  </a:lnTo>
                  <a:lnTo>
                    <a:pt x="35" y="1996"/>
                  </a:lnTo>
                  <a:lnTo>
                    <a:pt x="40" y="2281"/>
                  </a:lnTo>
                  <a:lnTo>
                    <a:pt x="42" y="2319"/>
                  </a:lnTo>
                  <a:lnTo>
                    <a:pt x="45" y="2358"/>
                  </a:lnTo>
                  <a:lnTo>
                    <a:pt x="50" y="2399"/>
                  </a:lnTo>
                  <a:lnTo>
                    <a:pt x="57" y="2440"/>
                  </a:lnTo>
                  <a:lnTo>
                    <a:pt x="65" y="2483"/>
                  </a:lnTo>
                  <a:lnTo>
                    <a:pt x="74" y="2527"/>
                  </a:lnTo>
                  <a:lnTo>
                    <a:pt x="84" y="2571"/>
                  </a:lnTo>
                  <a:lnTo>
                    <a:pt x="95" y="2618"/>
                  </a:lnTo>
                  <a:lnTo>
                    <a:pt x="108" y="2664"/>
                  </a:lnTo>
                  <a:lnTo>
                    <a:pt x="121" y="2710"/>
                  </a:lnTo>
                  <a:lnTo>
                    <a:pt x="135" y="2756"/>
                  </a:lnTo>
                  <a:lnTo>
                    <a:pt x="151" y="2803"/>
                  </a:lnTo>
                  <a:lnTo>
                    <a:pt x="166" y="2850"/>
                  </a:lnTo>
                  <a:lnTo>
                    <a:pt x="184" y="2898"/>
                  </a:lnTo>
                  <a:lnTo>
                    <a:pt x="200" y="2944"/>
                  </a:lnTo>
                  <a:lnTo>
                    <a:pt x="217" y="2990"/>
                  </a:lnTo>
                  <a:lnTo>
                    <a:pt x="236" y="3036"/>
                  </a:lnTo>
                  <a:lnTo>
                    <a:pt x="254" y="3080"/>
                  </a:lnTo>
                  <a:lnTo>
                    <a:pt x="273" y="3125"/>
                  </a:lnTo>
                  <a:lnTo>
                    <a:pt x="292" y="3168"/>
                  </a:lnTo>
                  <a:lnTo>
                    <a:pt x="312" y="3210"/>
                  </a:lnTo>
                  <a:lnTo>
                    <a:pt x="331" y="3251"/>
                  </a:lnTo>
                  <a:lnTo>
                    <a:pt x="350" y="3291"/>
                  </a:lnTo>
                  <a:lnTo>
                    <a:pt x="369" y="3329"/>
                  </a:lnTo>
                  <a:lnTo>
                    <a:pt x="389" y="3366"/>
                  </a:lnTo>
                  <a:lnTo>
                    <a:pt x="407" y="3401"/>
                  </a:lnTo>
                  <a:lnTo>
                    <a:pt x="426" y="3434"/>
                  </a:lnTo>
                  <a:lnTo>
                    <a:pt x="444" y="3465"/>
                  </a:lnTo>
                  <a:lnTo>
                    <a:pt x="463" y="3493"/>
                  </a:lnTo>
                  <a:lnTo>
                    <a:pt x="480" y="3520"/>
                  </a:lnTo>
                  <a:lnTo>
                    <a:pt x="496" y="3543"/>
                  </a:lnTo>
                  <a:lnTo>
                    <a:pt x="513" y="3565"/>
                  </a:lnTo>
                  <a:lnTo>
                    <a:pt x="525" y="3573"/>
                  </a:lnTo>
                  <a:lnTo>
                    <a:pt x="538" y="3579"/>
                  </a:lnTo>
                  <a:lnTo>
                    <a:pt x="552" y="3584"/>
                  </a:lnTo>
                  <a:lnTo>
                    <a:pt x="566" y="3588"/>
                  </a:lnTo>
                  <a:lnTo>
                    <a:pt x="582" y="3590"/>
                  </a:lnTo>
                  <a:lnTo>
                    <a:pt x="597" y="3590"/>
                  </a:lnTo>
                  <a:lnTo>
                    <a:pt x="612" y="3589"/>
                  </a:lnTo>
                  <a:lnTo>
                    <a:pt x="629" y="3587"/>
                  </a:lnTo>
                  <a:lnTo>
                    <a:pt x="644" y="3582"/>
                  </a:lnTo>
                  <a:lnTo>
                    <a:pt x="660" y="3577"/>
                  </a:lnTo>
                  <a:lnTo>
                    <a:pt x="677" y="3571"/>
                  </a:lnTo>
                  <a:lnTo>
                    <a:pt x="692" y="3564"/>
                  </a:lnTo>
                  <a:lnTo>
                    <a:pt x="708" y="3555"/>
                  </a:lnTo>
                  <a:lnTo>
                    <a:pt x="723" y="3546"/>
                  </a:lnTo>
                  <a:lnTo>
                    <a:pt x="738" y="3535"/>
                  </a:lnTo>
                  <a:lnTo>
                    <a:pt x="753" y="3524"/>
                  </a:lnTo>
                  <a:lnTo>
                    <a:pt x="767" y="3512"/>
                  </a:lnTo>
                  <a:lnTo>
                    <a:pt x="780" y="3498"/>
                  </a:lnTo>
                  <a:lnTo>
                    <a:pt x="793" y="3485"/>
                  </a:lnTo>
                  <a:lnTo>
                    <a:pt x="804" y="3471"/>
                  </a:lnTo>
                  <a:lnTo>
                    <a:pt x="814" y="3456"/>
                  </a:lnTo>
                  <a:lnTo>
                    <a:pt x="824" y="3441"/>
                  </a:lnTo>
                  <a:lnTo>
                    <a:pt x="832" y="3426"/>
                  </a:lnTo>
                  <a:lnTo>
                    <a:pt x="839" y="3409"/>
                  </a:lnTo>
                  <a:lnTo>
                    <a:pt x="845" y="3393"/>
                  </a:lnTo>
                  <a:lnTo>
                    <a:pt x="849" y="3376"/>
                  </a:lnTo>
                  <a:lnTo>
                    <a:pt x="852" y="3359"/>
                  </a:lnTo>
                  <a:lnTo>
                    <a:pt x="853" y="3343"/>
                  </a:lnTo>
                  <a:lnTo>
                    <a:pt x="852" y="3325"/>
                  </a:lnTo>
                  <a:lnTo>
                    <a:pt x="850" y="3308"/>
                  </a:lnTo>
                  <a:lnTo>
                    <a:pt x="845" y="3291"/>
                  </a:lnTo>
                  <a:lnTo>
                    <a:pt x="839" y="3274"/>
                  </a:lnTo>
                  <a:lnTo>
                    <a:pt x="812" y="3161"/>
                  </a:lnTo>
                  <a:lnTo>
                    <a:pt x="778" y="3030"/>
                  </a:lnTo>
                  <a:lnTo>
                    <a:pt x="743" y="2885"/>
                  </a:lnTo>
                  <a:lnTo>
                    <a:pt x="707" y="2732"/>
                  </a:lnTo>
                  <a:lnTo>
                    <a:pt x="689" y="2653"/>
                  </a:lnTo>
                  <a:lnTo>
                    <a:pt x="673" y="2575"/>
                  </a:lnTo>
                  <a:lnTo>
                    <a:pt x="658" y="2496"/>
                  </a:lnTo>
                  <a:lnTo>
                    <a:pt x="645" y="2418"/>
                  </a:lnTo>
                  <a:lnTo>
                    <a:pt x="639" y="2379"/>
                  </a:lnTo>
                  <a:lnTo>
                    <a:pt x="635" y="2341"/>
                  </a:lnTo>
                  <a:lnTo>
                    <a:pt x="630" y="2303"/>
                  </a:lnTo>
                  <a:lnTo>
                    <a:pt x="627" y="2265"/>
                  </a:lnTo>
                  <a:lnTo>
                    <a:pt x="624" y="2228"/>
                  </a:lnTo>
                  <a:lnTo>
                    <a:pt x="622" y="2192"/>
                  </a:lnTo>
                  <a:lnTo>
                    <a:pt x="619" y="2156"/>
                  </a:lnTo>
                  <a:lnTo>
                    <a:pt x="619" y="2121"/>
                  </a:lnTo>
                  <a:lnTo>
                    <a:pt x="606" y="2063"/>
                  </a:lnTo>
                  <a:lnTo>
                    <a:pt x="593" y="2004"/>
                  </a:lnTo>
                  <a:lnTo>
                    <a:pt x="578" y="1947"/>
                  </a:lnTo>
                  <a:lnTo>
                    <a:pt x="564" y="1890"/>
                  </a:lnTo>
                  <a:lnTo>
                    <a:pt x="550" y="1834"/>
                  </a:lnTo>
                  <a:lnTo>
                    <a:pt x="535" y="1779"/>
                  </a:lnTo>
                  <a:lnTo>
                    <a:pt x="521" y="1725"/>
                  </a:lnTo>
                  <a:lnTo>
                    <a:pt x="507" y="1670"/>
                  </a:lnTo>
                  <a:lnTo>
                    <a:pt x="519" y="1617"/>
                  </a:lnTo>
                  <a:lnTo>
                    <a:pt x="531" y="1564"/>
                  </a:lnTo>
                  <a:lnTo>
                    <a:pt x="544" y="1511"/>
                  </a:lnTo>
                  <a:lnTo>
                    <a:pt x="557" y="1459"/>
                  </a:lnTo>
                  <a:lnTo>
                    <a:pt x="571" y="1408"/>
                  </a:lnTo>
                  <a:lnTo>
                    <a:pt x="586" y="1357"/>
                  </a:lnTo>
                  <a:lnTo>
                    <a:pt x="601" y="1307"/>
                  </a:lnTo>
                  <a:lnTo>
                    <a:pt x="617" y="1257"/>
                  </a:lnTo>
                  <a:lnTo>
                    <a:pt x="619" y="1064"/>
                  </a:lnTo>
                  <a:lnTo>
                    <a:pt x="622" y="925"/>
                  </a:lnTo>
                  <a:lnTo>
                    <a:pt x="625" y="830"/>
                  </a:lnTo>
                  <a:lnTo>
                    <a:pt x="627" y="775"/>
                  </a:lnTo>
                  <a:lnTo>
                    <a:pt x="629" y="760"/>
                  </a:lnTo>
                  <a:lnTo>
                    <a:pt x="630" y="751"/>
                  </a:lnTo>
                  <a:lnTo>
                    <a:pt x="632" y="747"/>
                  </a:lnTo>
                  <a:lnTo>
                    <a:pt x="634" y="748"/>
                  </a:lnTo>
                  <a:lnTo>
                    <a:pt x="637" y="762"/>
                  </a:lnTo>
                  <a:lnTo>
                    <a:pt x="641" y="782"/>
                  </a:lnTo>
                  <a:lnTo>
                    <a:pt x="643" y="793"/>
                  </a:lnTo>
                  <a:lnTo>
                    <a:pt x="646" y="803"/>
                  </a:lnTo>
                  <a:lnTo>
                    <a:pt x="648" y="810"/>
                  </a:lnTo>
                  <a:lnTo>
                    <a:pt x="650" y="815"/>
                  </a:lnTo>
                  <a:lnTo>
                    <a:pt x="653" y="816"/>
                  </a:lnTo>
                  <a:lnTo>
                    <a:pt x="655" y="812"/>
                  </a:lnTo>
                  <a:lnTo>
                    <a:pt x="658" y="803"/>
                  </a:lnTo>
                  <a:lnTo>
                    <a:pt x="660" y="786"/>
                  </a:lnTo>
                  <a:lnTo>
                    <a:pt x="664" y="762"/>
                  </a:lnTo>
                  <a:lnTo>
                    <a:pt x="667" y="729"/>
                  </a:lnTo>
                  <a:lnTo>
                    <a:pt x="670" y="687"/>
                  </a:lnTo>
                  <a:lnTo>
                    <a:pt x="673" y="634"/>
                  </a:lnTo>
                  <a:lnTo>
                    <a:pt x="680" y="492"/>
                  </a:lnTo>
                  <a:lnTo>
                    <a:pt x="686" y="297"/>
                  </a:lnTo>
                  <a:lnTo>
                    <a:pt x="594" y="259"/>
                  </a:lnTo>
                  <a:lnTo>
                    <a:pt x="503" y="222"/>
                  </a:lnTo>
                  <a:lnTo>
                    <a:pt x="413" y="186"/>
                  </a:lnTo>
                  <a:lnTo>
                    <a:pt x="326" y="149"/>
                  </a:lnTo>
                  <a:lnTo>
                    <a:pt x="242" y="112"/>
                  </a:lnTo>
                  <a:lnTo>
                    <a:pt x="159" y="74"/>
                  </a:lnTo>
                  <a:lnTo>
                    <a:pt x="7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BD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4133850" y="4999038"/>
              <a:ext cx="236538" cy="952500"/>
            </a:xfrm>
            <a:custGeom>
              <a:avLst/>
              <a:gdLst>
                <a:gd name="T0" fmla="*/ 2147483647 w 759"/>
                <a:gd name="T1" fmla="*/ 2147483647 h 3401"/>
                <a:gd name="T2" fmla="*/ 2147483647 w 759"/>
                <a:gd name="T3" fmla="*/ 2147483647 h 3401"/>
                <a:gd name="T4" fmla="*/ 2147483647 w 759"/>
                <a:gd name="T5" fmla="*/ 2147483647 h 3401"/>
                <a:gd name="T6" fmla="*/ 2147483647 w 759"/>
                <a:gd name="T7" fmla="*/ 2147483647 h 3401"/>
                <a:gd name="T8" fmla="*/ 2147483647 w 759"/>
                <a:gd name="T9" fmla="*/ 2147483647 h 3401"/>
                <a:gd name="T10" fmla="*/ 2147483647 w 759"/>
                <a:gd name="T11" fmla="*/ 2147483647 h 3401"/>
                <a:gd name="T12" fmla="*/ 2147483647 w 759"/>
                <a:gd name="T13" fmla="*/ 2147483647 h 3401"/>
                <a:gd name="T14" fmla="*/ 2147483647 w 759"/>
                <a:gd name="T15" fmla="*/ 2147483647 h 3401"/>
                <a:gd name="T16" fmla="*/ 2147483647 w 759"/>
                <a:gd name="T17" fmla="*/ 2147483647 h 3401"/>
                <a:gd name="T18" fmla="*/ 2147483647 w 759"/>
                <a:gd name="T19" fmla="*/ 2147483647 h 3401"/>
                <a:gd name="T20" fmla="*/ 2147483647 w 759"/>
                <a:gd name="T21" fmla="*/ 2147483647 h 3401"/>
                <a:gd name="T22" fmla="*/ 2147483647 w 759"/>
                <a:gd name="T23" fmla="*/ 2147483647 h 3401"/>
                <a:gd name="T24" fmla="*/ 2147483647 w 759"/>
                <a:gd name="T25" fmla="*/ 2147483647 h 3401"/>
                <a:gd name="T26" fmla="*/ 2147483647 w 759"/>
                <a:gd name="T27" fmla="*/ 2147483647 h 3401"/>
                <a:gd name="T28" fmla="*/ 2147483647 w 759"/>
                <a:gd name="T29" fmla="*/ 2147483647 h 3401"/>
                <a:gd name="T30" fmla="*/ 2147483647 w 759"/>
                <a:gd name="T31" fmla="*/ 2147483647 h 3401"/>
                <a:gd name="T32" fmla="*/ 2147483647 w 759"/>
                <a:gd name="T33" fmla="*/ 2147483647 h 3401"/>
                <a:gd name="T34" fmla="*/ 2147483647 w 759"/>
                <a:gd name="T35" fmla="*/ 2147483647 h 3401"/>
                <a:gd name="T36" fmla="*/ 2147483647 w 759"/>
                <a:gd name="T37" fmla="*/ 2147483647 h 3401"/>
                <a:gd name="T38" fmla="*/ 2147483647 w 759"/>
                <a:gd name="T39" fmla="*/ 2147483647 h 3401"/>
                <a:gd name="T40" fmla="*/ 2147483647 w 759"/>
                <a:gd name="T41" fmla="*/ 2147483647 h 3401"/>
                <a:gd name="T42" fmla="*/ 2147483647 w 759"/>
                <a:gd name="T43" fmla="*/ 2147483647 h 3401"/>
                <a:gd name="T44" fmla="*/ 2147483647 w 759"/>
                <a:gd name="T45" fmla="*/ 2147483647 h 3401"/>
                <a:gd name="T46" fmla="*/ 2147483647 w 759"/>
                <a:gd name="T47" fmla="*/ 2147483647 h 3401"/>
                <a:gd name="T48" fmla="*/ 2147483647 w 759"/>
                <a:gd name="T49" fmla="*/ 2147483647 h 3401"/>
                <a:gd name="T50" fmla="*/ 2147483647 w 759"/>
                <a:gd name="T51" fmla="*/ 2147483647 h 3401"/>
                <a:gd name="T52" fmla="*/ 2147483647 w 759"/>
                <a:gd name="T53" fmla="*/ 2147483647 h 3401"/>
                <a:gd name="T54" fmla="*/ 2147483647 w 759"/>
                <a:gd name="T55" fmla="*/ 2147483647 h 3401"/>
                <a:gd name="T56" fmla="*/ 2147483647 w 759"/>
                <a:gd name="T57" fmla="*/ 2147483647 h 3401"/>
                <a:gd name="T58" fmla="*/ 2147483647 w 759"/>
                <a:gd name="T59" fmla="*/ 2147483647 h 3401"/>
                <a:gd name="T60" fmla="*/ 2147483647 w 759"/>
                <a:gd name="T61" fmla="*/ 2147483647 h 3401"/>
                <a:gd name="T62" fmla="*/ 2147483647 w 759"/>
                <a:gd name="T63" fmla="*/ 2147483647 h 3401"/>
                <a:gd name="T64" fmla="*/ 2147483647 w 759"/>
                <a:gd name="T65" fmla="*/ 2147483647 h 3401"/>
                <a:gd name="T66" fmla="*/ 2147483647 w 759"/>
                <a:gd name="T67" fmla="*/ 2147483647 h 3401"/>
                <a:gd name="T68" fmla="*/ 2147483647 w 759"/>
                <a:gd name="T69" fmla="*/ 2147483647 h 3401"/>
                <a:gd name="T70" fmla="*/ 2147483647 w 759"/>
                <a:gd name="T71" fmla="*/ 2147483647 h 3401"/>
                <a:gd name="T72" fmla="*/ 2147483647 w 759"/>
                <a:gd name="T73" fmla="*/ 2147483647 h 3401"/>
                <a:gd name="T74" fmla="*/ 2147483647 w 759"/>
                <a:gd name="T75" fmla="*/ 2147483647 h 3401"/>
                <a:gd name="T76" fmla="*/ 2147483647 w 759"/>
                <a:gd name="T77" fmla="*/ 2147483647 h 3401"/>
                <a:gd name="T78" fmla="*/ 2147483647 w 759"/>
                <a:gd name="T79" fmla="*/ 2147483647 h 3401"/>
                <a:gd name="T80" fmla="*/ 2147483647 w 759"/>
                <a:gd name="T81" fmla="*/ 2147483647 h 3401"/>
                <a:gd name="T82" fmla="*/ 2147483647 w 759"/>
                <a:gd name="T83" fmla="*/ 2147483647 h 3401"/>
                <a:gd name="T84" fmla="*/ 2147483647 w 759"/>
                <a:gd name="T85" fmla="*/ 2147483647 h 3401"/>
                <a:gd name="T86" fmla="*/ 2147483647 w 759"/>
                <a:gd name="T87" fmla="*/ 2147483647 h 34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59"/>
                <a:gd name="T133" fmla="*/ 0 h 3401"/>
                <a:gd name="T134" fmla="*/ 759 w 759"/>
                <a:gd name="T135" fmla="*/ 3401 h 340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59" h="3401">
                  <a:moveTo>
                    <a:pt x="0" y="0"/>
                  </a:moveTo>
                  <a:lnTo>
                    <a:pt x="5" y="265"/>
                  </a:lnTo>
                  <a:lnTo>
                    <a:pt x="10" y="532"/>
                  </a:lnTo>
                  <a:lnTo>
                    <a:pt x="16" y="797"/>
                  </a:lnTo>
                  <a:lnTo>
                    <a:pt x="21" y="1063"/>
                  </a:lnTo>
                  <a:lnTo>
                    <a:pt x="26" y="1330"/>
                  </a:lnTo>
                  <a:lnTo>
                    <a:pt x="32" y="1595"/>
                  </a:lnTo>
                  <a:lnTo>
                    <a:pt x="37" y="1862"/>
                  </a:lnTo>
                  <a:lnTo>
                    <a:pt x="42" y="2127"/>
                  </a:lnTo>
                  <a:lnTo>
                    <a:pt x="44" y="2163"/>
                  </a:lnTo>
                  <a:lnTo>
                    <a:pt x="47" y="2201"/>
                  </a:lnTo>
                  <a:lnTo>
                    <a:pt x="52" y="2240"/>
                  </a:lnTo>
                  <a:lnTo>
                    <a:pt x="58" y="2281"/>
                  </a:lnTo>
                  <a:lnTo>
                    <a:pt x="65" y="2322"/>
                  </a:lnTo>
                  <a:lnTo>
                    <a:pt x="74" y="2364"/>
                  </a:lnTo>
                  <a:lnTo>
                    <a:pt x="83" y="2407"/>
                  </a:lnTo>
                  <a:lnTo>
                    <a:pt x="93" y="2450"/>
                  </a:lnTo>
                  <a:lnTo>
                    <a:pt x="104" y="2494"/>
                  </a:lnTo>
                  <a:lnTo>
                    <a:pt x="116" y="2538"/>
                  </a:lnTo>
                  <a:lnTo>
                    <a:pt x="129" y="2583"/>
                  </a:lnTo>
                  <a:lnTo>
                    <a:pt x="142" y="2628"/>
                  </a:lnTo>
                  <a:lnTo>
                    <a:pt x="157" y="2673"/>
                  </a:lnTo>
                  <a:lnTo>
                    <a:pt x="172" y="2718"/>
                  </a:lnTo>
                  <a:lnTo>
                    <a:pt x="187" y="2762"/>
                  </a:lnTo>
                  <a:lnTo>
                    <a:pt x="203" y="2806"/>
                  </a:lnTo>
                  <a:lnTo>
                    <a:pt x="236" y="2893"/>
                  </a:lnTo>
                  <a:lnTo>
                    <a:pt x="271" y="2977"/>
                  </a:lnTo>
                  <a:lnTo>
                    <a:pt x="304" y="3057"/>
                  </a:lnTo>
                  <a:lnTo>
                    <a:pt x="339" y="3132"/>
                  </a:lnTo>
                  <a:lnTo>
                    <a:pt x="374" y="3202"/>
                  </a:lnTo>
                  <a:lnTo>
                    <a:pt x="407" y="3265"/>
                  </a:lnTo>
                  <a:lnTo>
                    <a:pt x="423" y="3294"/>
                  </a:lnTo>
                  <a:lnTo>
                    <a:pt x="439" y="3321"/>
                  </a:lnTo>
                  <a:lnTo>
                    <a:pt x="454" y="3344"/>
                  </a:lnTo>
                  <a:lnTo>
                    <a:pt x="468" y="3367"/>
                  </a:lnTo>
                  <a:lnTo>
                    <a:pt x="480" y="3376"/>
                  </a:lnTo>
                  <a:lnTo>
                    <a:pt x="491" y="3383"/>
                  </a:lnTo>
                  <a:lnTo>
                    <a:pt x="503" y="3389"/>
                  </a:lnTo>
                  <a:lnTo>
                    <a:pt x="516" y="3395"/>
                  </a:lnTo>
                  <a:lnTo>
                    <a:pt x="529" y="3398"/>
                  </a:lnTo>
                  <a:lnTo>
                    <a:pt x="542" y="3400"/>
                  </a:lnTo>
                  <a:lnTo>
                    <a:pt x="557" y="3401"/>
                  </a:lnTo>
                  <a:lnTo>
                    <a:pt x="571" y="3401"/>
                  </a:lnTo>
                  <a:lnTo>
                    <a:pt x="584" y="3400"/>
                  </a:lnTo>
                  <a:lnTo>
                    <a:pt x="599" y="3398"/>
                  </a:lnTo>
                  <a:lnTo>
                    <a:pt x="613" y="3393"/>
                  </a:lnTo>
                  <a:lnTo>
                    <a:pt x="626" y="3389"/>
                  </a:lnTo>
                  <a:lnTo>
                    <a:pt x="640" y="3384"/>
                  </a:lnTo>
                  <a:lnTo>
                    <a:pt x="653" y="3378"/>
                  </a:lnTo>
                  <a:lnTo>
                    <a:pt x="666" y="3371"/>
                  </a:lnTo>
                  <a:lnTo>
                    <a:pt x="679" y="3363"/>
                  </a:lnTo>
                  <a:lnTo>
                    <a:pt x="690" y="3355"/>
                  </a:lnTo>
                  <a:lnTo>
                    <a:pt x="701" y="3345"/>
                  </a:lnTo>
                  <a:lnTo>
                    <a:pt x="712" y="3335"/>
                  </a:lnTo>
                  <a:lnTo>
                    <a:pt x="722" y="3325"/>
                  </a:lnTo>
                  <a:lnTo>
                    <a:pt x="730" y="3314"/>
                  </a:lnTo>
                  <a:lnTo>
                    <a:pt x="738" y="3301"/>
                  </a:lnTo>
                  <a:lnTo>
                    <a:pt x="744" y="3289"/>
                  </a:lnTo>
                  <a:lnTo>
                    <a:pt x="749" y="3277"/>
                  </a:lnTo>
                  <a:lnTo>
                    <a:pt x="755" y="3263"/>
                  </a:lnTo>
                  <a:lnTo>
                    <a:pt x="757" y="3250"/>
                  </a:lnTo>
                  <a:lnTo>
                    <a:pt x="759" y="3236"/>
                  </a:lnTo>
                  <a:lnTo>
                    <a:pt x="759" y="3221"/>
                  </a:lnTo>
                  <a:lnTo>
                    <a:pt x="757" y="3207"/>
                  </a:lnTo>
                  <a:lnTo>
                    <a:pt x="754" y="3193"/>
                  </a:lnTo>
                  <a:lnTo>
                    <a:pt x="748" y="3177"/>
                  </a:lnTo>
                  <a:lnTo>
                    <a:pt x="742" y="3163"/>
                  </a:lnTo>
                  <a:lnTo>
                    <a:pt x="714" y="3060"/>
                  </a:lnTo>
                  <a:lnTo>
                    <a:pt x="679" y="2939"/>
                  </a:lnTo>
                  <a:lnTo>
                    <a:pt x="660" y="2874"/>
                  </a:lnTo>
                  <a:lnTo>
                    <a:pt x="641" y="2805"/>
                  </a:lnTo>
                  <a:lnTo>
                    <a:pt x="622" y="2733"/>
                  </a:lnTo>
                  <a:lnTo>
                    <a:pt x="603" y="2660"/>
                  </a:lnTo>
                  <a:lnTo>
                    <a:pt x="585" y="2587"/>
                  </a:lnTo>
                  <a:lnTo>
                    <a:pt x="568" y="2513"/>
                  </a:lnTo>
                  <a:lnTo>
                    <a:pt x="553" y="2438"/>
                  </a:lnTo>
                  <a:lnTo>
                    <a:pt x="539" y="2364"/>
                  </a:lnTo>
                  <a:lnTo>
                    <a:pt x="533" y="2327"/>
                  </a:lnTo>
                  <a:lnTo>
                    <a:pt x="528" y="2291"/>
                  </a:lnTo>
                  <a:lnTo>
                    <a:pt x="524" y="2255"/>
                  </a:lnTo>
                  <a:lnTo>
                    <a:pt x="520" y="2221"/>
                  </a:lnTo>
                  <a:lnTo>
                    <a:pt x="517" y="2187"/>
                  </a:lnTo>
                  <a:lnTo>
                    <a:pt x="515" y="2153"/>
                  </a:lnTo>
                  <a:lnTo>
                    <a:pt x="514" y="2119"/>
                  </a:lnTo>
                  <a:lnTo>
                    <a:pt x="513" y="2087"/>
                  </a:lnTo>
                  <a:lnTo>
                    <a:pt x="501" y="2027"/>
                  </a:lnTo>
                  <a:lnTo>
                    <a:pt x="489" y="1968"/>
                  </a:lnTo>
                  <a:lnTo>
                    <a:pt x="476" y="1910"/>
                  </a:lnTo>
                  <a:lnTo>
                    <a:pt x="463" y="1851"/>
                  </a:lnTo>
                  <a:lnTo>
                    <a:pt x="450" y="1795"/>
                  </a:lnTo>
                  <a:lnTo>
                    <a:pt x="437" y="1739"/>
                  </a:lnTo>
                  <a:lnTo>
                    <a:pt x="424" y="1683"/>
                  </a:lnTo>
                  <a:lnTo>
                    <a:pt x="411" y="1629"/>
                  </a:lnTo>
                  <a:lnTo>
                    <a:pt x="421" y="1575"/>
                  </a:lnTo>
                  <a:lnTo>
                    <a:pt x="433" y="1521"/>
                  </a:lnTo>
                  <a:lnTo>
                    <a:pt x="444" y="1468"/>
                  </a:lnTo>
                  <a:lnTo>
                    <a:pt x="456" y="1416"/>
                  </a:lnTo>
                  <a:lnTo>
                    <a:pt x="468" y="1363"/>
                  </a:lnTo>
                  <a:lnTo>
                    <a:pt x="482" y="1312"/>
                  </a:lnTo>
                  <a:lnTo>
                    <a:pt x="496" y="1261"/>
                  </a:lnTo>
                  <a:lnTo>
                    <a:pt x="511" y="1211"/>
                  </a:lnTo>
                  <a:lnTo>
                    <a:pt x="513" y="1035"/>
                  </a:lnTo>
                  <a:lnTo>
                    <a:pt x="516" y="909"/>
                  </a:lnTo>
                  <a:lnTo>
                    <a:pt x="518" y="822"/>
                  </a:lnTo>
                  <a:lnTo>
                    <a:pt x="521" y="770"/>
                  </a:lnTo>
                  <a:lnTo>
                    <a:pt x="522" y="754"/>
                  </a:lnTo>
                  <a:lnTo>
                    <a:pt x="524" y="745"/>
                  </a:lnTo>
                  <a:lnTo>
                    <a:pt x="526" y="741"/>
                  </a:lnTo>
                  <a:lnTo>
                    <a:pt x="527" y="740"/>
                  </a:lnTo>
                  <a:lnTo>
                    <a:pt x="531" y="749"/>
                  </a:lnTo>
                  <a:lnTo>
                    <a:pt x="535" y="765"/>
                  </a:lnTo>
                  <a:lnTo>
                    <a:pt x="537" y="773"/>
                  </a:lnTo>
                  <a:lnTo>
                    <a:pt x="540" y="780"/>
                  </a:lnTo>
                  <a:lnTo>
                    <a:pt x="542" y="785"/>
                  </a:lnTo>
                  <a:lnTo>
                    <a:pt x="545" y="788"/>
                  </a:lnTo>
                  <a:lnTo>
                    <a:pt x="547" y="787"/>
                  </a:lnTo>
                  <a:lnTo>
                    <a:pt x="551" y="782"/>
                  </a:lnTo>
                  <a:lnTo>
                    <a:pt x="553" y="772"/>
                  </a:lnTo>
                  <a:lnTo>
                    <a:pt x="556" y="756"/>
                  </a:lnTo>
                  <a:lnTo>
                    <a:pt x="559" y="733"/>
                  </a:lnTo>
                  <a:lnTo>
                    <a:pt x="562" y="703"/>
                  </a:lnTo>
                  <a:lnTo>
                    <a:pt x="565" y="663"/>
                  </a:lnTo>
                  <a:lnTo>
                    <a:pt x="568" y="615"/>
                  </a:lnTo>
                  <a:lnTo>
                    <a:pt x="575" y="487"/>
                  </a:lnTo>
                  <a:lnTo>
                    <a:pt x="582" y="309"/>
                  </a:lnTo>
                  <a:lnTo>
                    <a:pt x="502" y="270"/>
                  </a:lnTo>
                  <a:lnTo>
                    <a:pt x="424" y="231"/>
                  </a:lnTo>
                  <a:lnTo>
                    <a:pt x="348" y="193"/>
                  </a:lnTo>
                  <a:lnTo>
                    <a:pt x="274" y="155"/>
                  </a:lnTo>
                  <a:lnTo>
                    <a:pt x="202" y="116"/>
                  </a:lnTo>
                  <a:lnTo>
                    <a:pt x="132" y="78"/>
                  </a:lnTo>
                  <a:lnTo>
                    <a:pt x="65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B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4143375" y="5030788"/>
              <a:ext cx="206375" cy="900112"/>
            </a:xfrm>
            <a:custGeom>
              <a:avLst/>
              <a:gdLst>
                <a:gd name="T0" fmla="*/ 2147483647 w 664"/>
                <a:gd name="T1" fmla="*/ 2147483647 h 3218"/>
                <a:gd name="T2" fmla="*/ 2147483647 w 664"/>
                <a:gd name="T3" fmla="*/ 2147483647 h 3218"/>
                <a:gd name="T4" fmla="*/ 2147483647 w 664"/>
                <a:gd name="T5" fmla="*/ 2147483647 h 3218"/>
                <a:gd name="T6" fmla="*/ 2147483647 w 664"/>
                <a:gd name="T7" fmla="*/ 2147483647 h 3218"/>
                <a:gd name="T8" fmla="*/ 2147483647 w 664"/>
                <a:gd name="T9" fmla="*/ 2147483647 h 3218"/>
                <a:gd name="T10" fmla="*/ 2147483647 w 664"/>
                <a:gd name="T11" fmla="*/ 2147483647 h 3218"/>
                <a:gd name="T12" fmla="*/ 2147483647 w 664"/>
                <a:gd name="T13" fmla="*/ 2147483647 h 3218"/>
                <a:gd name="T14" fmla="*/ 2147483647 w 664"/>
                <a:gd name="T15" fmla="*/ 2147483647 h 3218"/>
                <a:gd name="T16" fmla="*/ 2147483647 w 664"/>
                <a:gd name="T17" fmla="*/ 2147483647 h 3218"/>
                <a:gd name="T18" fmla="*/ 2147483647 w 664"/>
                <a:gd name="T19" fmla="*/ 2147483647 h 3218"/>
                <a:gd name="T20" fmla="*/ 2147483647 w 664"/>
                <a:gd name="T21" fmla="*/ 2147483647 h 3218"/>
                <a:gd name="T22" fmla="*/ 2147483647 w 664"/>
                <a:gd name="T23" fmla="*/ 2147483647 h 3218"/>
                <a:gd name="T24" fmla="*/ 2147483647 w 664"/>
                <a:gd name="T25" fmla="*/ 2147483647 h 3218"/>
                <a:gd name="T26" fmla="*/ 2147483647 w 664"/>
                <a:gd name="T27" fmla="*/ 2147483647 h 3218"/>
                <a:gd name="T28" fmla="*/ 2147483647 w 664"/>
                <a:gd name="T29" fmla="*/ 2147483647 h 3218"/>
                <a:gd name="T30" fmla="*/ 2147483647 w 664"/>
                <a:gd name="T31" fmla="*/ 2147483647 h 3218"/>
                <a:gd name="T32" fmla="*/ 2147483647 w 664"/>
                <a:gd name="T33" fmla="*/ 2147483647 h 3218"/>
                <a:gd name="T34" fmla="*/ 2147483647 w 664"/>
                <a:gd name="T35" fmla="*/ 2147483647 h 3218"/>
                <a:gd name="T36" fmla="*/ 2147483647 w 664"/>
                <a:gd name="T37" fmla="*/ 2147483647 h 3218"/>
                <a:gd name="T38" fmla="*/ 2147483647 w 664"/>
                <a:gd name="T39" fmla="*/ 2147483647 h 3218"/>
                <a:gd name="T40" fmla="*/ 2147483647 w 664"/>
                <a:gd name="T41" fmla="*/ 2147483647 h 3218"/>
                <a:gd name="T42" fmla="*/ 2147483647 w 664"/>
                <a:gd name="T43" fmla="*/ 2147483647 h 3218"/>
                <a:gd name="T44" fmla="*/ 2147483647 w 664"/>
                <a:gd name="T45" fmla="*/ 2147483647 h 3218"/>
                <a:gd name="T46" fmla="*/ 2147483647 w 664"/>
                <a:gd name="T47" fmla="*/ 2147483647 h 3218"/>
                <a:gd name="T48" fmla="*/ 2147483647 w 664"/>
                <a:gd name="T49" fmla="*/ 2147483647 h 3218"/>
                <a:gd name="T50" fmla="*/ 2147483647 w 664"/>
                <a:gd name="T51" fmla="*/ 2147483647 h 3218"/>
                <a:gd name="T52" fmla="*/ 2147483647 w 664"/>
                <a:gd name="T53" fmla="*/ 2147483647 h 3218"/>
                <a:gd name="T54" fmla="*/ 2147483647 w 664"/>
                <a:gd name="T55" fmla="*/ 2147483647 h 3218"/>
                <a:gd name="T56" fmla="*/ 2147483647 w 664"/>
                <a:gd name="T57" fmla="*/ 2147483647 h 3218"/>
                <a:gd name="T58" fmla="*/ 2147483647 w 664"/>
                <a:gd name="T59" fmla="*/ 2147483647 h 3218"/>
                <a:gd name="T60" fmla="*/ 2147483647 w 664"/>
                <a:gd name="T61" fmla="*/ 2147483647 h 3218"/>
                <a:gd name="T62" fmla="*/ 2147483647 w 664"/>
                <a:gd name="T63" fmla="*/ 2147483647 h 3218"/>
                <a:gd name="T64" fmla="*/ 2147483647 w 664"/>
                <a:gd name="T65" fmla="*/ 2147483647 h 3218"/>
                <a:gd name="T66" fmla="*/ 2147483647 w 664"/>
                <a:gd name="T67" fmla="*/ 2147483647 h 3218"/>
                <a:gd name="T68" fmla="*/ 2147483647 w 664"/>
                <a:gd name="T69" fmla="*/ 2147483647 h 3218"/>
                <a:gd name="T70" fmla="*/ 2147483647 w 664"/>
                <a:gd name="T71" fmla="*/ 2147483647 h 3218"/>
                <a:gd name="T72" fmla="*/ 2147483647 w 664"/>
                <a:gd name="T73" fmla="*/ 2147483647 h 3218"/>
                <a:gd name="T74" fmla="*/ 2147483647 w 664"/>
                <a:gd name="T75" fmla="*/ 2147483647 h 3218"/>
                <a:gd name="T76" fmla="*/ 2147483647 w 664"/>
                <a:gd name="T77" fmla="*/ 2147483647 h 3218"/>
                <a:gd name="T78" fmla="*/ 2147483647 w 664"/>
                <a:gd name="T79" fmla="*/ 2147483647 h 3218"/>
                <a:gd name="T80" fmla="*/ 2147483647 w 664"/>
                <a:gd name="T81" fmla="*/ 2147483647 h 3218"/>
                <a:gd name="T82" fmla="*/ 2147483647 w 664"/>
                <a:gd name="T83" fmla="*/ 2147483647 h 3218"/>
                <a:gd name="T84" fmla="*/ 2147483647 w 664"/>
                <a:gd name="T85" fmla="*/ 2147483647 h 3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4"/>
                <a:gd name="T130" fmla="*/ 0 h 3218"/>
                <a:gd name="T131" fmla="*/ 664 w 664"/>
                <a:gd name="T132" fmla="*/ 3218 h 32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4" h="3218">
                  <a:moveTo>
                    <a:pt x="0" y="0"/>
                  </a:moveTo>
                  <a:lnTo>
                    <a:pt x="5" y="248"/>
                  </a:lnTo>
                  <a:lnTo>
                    <a:pt x="10" y="494"/>
                  </a:lnTo>
                  <a:lnTo>
                    <a:pt x="16" y="741"/>
                  </a:lnTo>
                  <a:lnTo>
                    <a:pt x="21" y="987"/>
                  </a:lnTo>
                  <a:lnTo>
                    <a:pt x="26" y="1234"/>
                  </a:lnTo>
                  <a:lnTo>
                    <a:pt x="31" y="1480"/>
                  </a:lnTo>
                  <a:lnTo>
                    <a:pt x="38" y="1727"/>
                  </a:lnTo>
                  <a:lnTo>
                    <a:pt x="43" y="1973"/>
                  </a:lnTo>
                  <a:lnTo>
                    <a:pt x="45" y="2009"/>
                  </a:lnTo>
                  <a:lnTo>
                    <a:pt x="48" y="2045"/>
                  </a:lnTo>
                  <a:lnTo>
                    <a:pt x="52" y="2083"/>
                  </a:lnTo>
                  <a:lnTo>
                    <a:pt x="58" y="2122"/>
                  </a:lnTo>
                  <a:lnTo>
                    <a:pt x="64" y="2161"/>
                  </a:lnTo>
                  <a:lnTo>
                    <a:pt x="71" y="2202"/>
                  </a:lnTo>
                  <a:lnTo>
                    <a:pt x="80" y="2243"/>
                  </a:lnTo>
                  <a:lnTo>
                    <a:pt x="89" y="2284"/>
                  </a:lnTo>
                  <a:lnTo>
                    <a:pt x="99" y="2326"/>
                  </a:lnTo>
                  <a:lnTo>
                    <a:pt x="110" y="2368"/>
                  </a:lnTo>
                  <a:lnTo>
                    <a:pt x="122" y="2411"/>
                  </a:lnTo>
                  <a:lnTo>
                    <a:pt x="134" y="2453"/>
                  </a:lnTo>
                  <a:lnTo>
                    <a:pt x="160" y="2539"/>
                  </a:lnTo>
                  <a:lnTo>
                    <a:pt x="187" y="2623"/>
                  </a:lnTo>
                  <a:lnTo>
                    <a:pt x="217" y="2706"/>
                  </a:lnTo>
                  <a:lnTo>
                    <a:pt x="247" y="2786"/>
                  </a:lnTo>
                  <a:lnTo>
                    <a:pt x="278" y="2864"/>
                  </a:lnTo>
                  <a:lnTo>
                    <a:pt x="308" y="2937"/>
                  </a:lnTo>
                  <a:lnTo>
                    <a:pt x="339" y="3005"/>
                  </a:lnTo>
                  <a:lnTo>
                    <a:pt x="369" y="3067"/>
                  </a:lnTo>
                  <a:lnTo>
                    <a:pt x="396" y="3122"/>
                  </a:lnTo>
                  <a:lnTo>
                    <a:pt x="423" y="3170"/>
                  </a:lnTo>
                  <a:lnTo>
                    <a:pt x="432" y="3179"/>
                  </a:lnTo>
                  <a:lnTo>
                    <a:pt x="443" y="3187"/>
                  </a:lnTo>
                  <a:lnTo>
                    <a:pt x="454" y="3195"/>
                  </a:lnTo>
                  <a:lnTo>
                    <a:pt x="465" y="3201"/>
                  </a:lnTo>
                  <a:lnTo>
                    <a:pt x="476" y="3207"/>
                  </a:lnTo>
                  <a:lnTo>
                    <a:pt x="488" y="3211"/>
                  </a:lnTo>
                  <a:lnTo>
                    <a:pt x="500" y="3214"/>
                  </a:lnTo>
                  <a:lnTo>
                    <a:pt x="512" y="3216"/>
                  </a:lnTo>
                  <a:lnTo>
                    <a:pt x="524" y="3218"/>
                  </a:lnTo>
                  <a:lnTo>
                    <a:pt x="536" y="3218"/>
                  </a:lnTo>
                  <a:lnTo>
                    <a:pt x="548" y="3218"/>
                  </a:lnTo>
                  <a:lnTo>
                    <a:pt x="560" y="3217"/>
                  </a:lnTo>
                  <a:lnTo>
                    <a:pt x="571" y="3215"/>
                  </a:lnTo>
                  <a:lnTo>
                    <a:pt x="582" y="3212"/>
                  </a:lnTo>
                  <a:lnTo>
                    <a:pt x="593" y="3208"/>
                  </a:lnTo>
                  <a:lnTo>
                    <a:pt x="604" y="3203"/>
                  </a:lnTo>
                  <a:lnTo>
                    <a:pt x="613" y="3198"/>
                  </a:lnTo>
                  <a:lnTo>
                    <a:pt x="622" y="3192"/>
                  </a:lnTo>
                  <a:lnTo>
                    <a:pt x="630" y="3186"/>
                  </a:lnTo>
                  <a:lnTo>
                    <a:pt x="639" y="3179"/>
                  </a:lnTo>
                  <a:lnTo>
                    <a:pt x="645" y="3171"/>
                  </a:lnTo>
                  <a:lnTo>
                    <a:pt x="651" y="3162"/>
                  </a:lnTo>
                  <a:lnTo>
                    <a:pt x="656" y="3154"/>
                  </a:lnTo>
                  <a:lnTo>
                    <a:pt x="660" y="3144"/>
                  </a:lnTo>
                  <a:lnTo>
                    <a:pt x="662" y="3135"/>
                  </a:lnTo>
                  <a:lnTo>
                    <a:pt x="664" y="3124"/>
                  </a:lnTo>
                  <a:lnTo>
                    <a:pt x="664" y="3113"/>
                  </a:lnTo>
                  <a:lnTo>
                    <a:pt x="663" y="3101"/>
                  </a:lnTo>
                  <a:lnTo>
                    <a:pt x="661" y="3090"/>
                  </a:lnTo>
                  <a:lnTo>
                    <a:pt x="657" y="3077"/>
                  </a:lnTo>
                  <a:lnTo>
                    <a:pt x="651" y="3065"/>
                  </a:lnTo>
                  <a:lnTo>
                    <a:pt x="644" y="3052"/>
                  </a:lnTo>
                  <a:lnTo>
                    <a:pt x="615" y="2960"/>
                  </a:lnTo>
                  <a:lnTo>
                    <a:pt x="578" y="2850"/>
                  </a:lnTo>
                  <a:lnTo>
                    <a:pt x="559" y="2789"/>
                  </a:lnTo>
                  <a:lnTo>
                    <a:pt x="539" y="2725"/>
                  </a:lnTo>
                  <a:lnTo>
                    <a:pt x="519" y="2658"/>
                  </a:lnTo>
                  <a:lnTo>
                    <a:pt x="499" y="2590"/>
                  </a:lnTo>
                  <a:lnTo>
                    <a:pt x="481" y="2521"/>
                  </a:lnTo>
                  <a:lnTo>
                    <a:pt x="463" y="2451"/>
                  </a:lnTo>
                  <a:lnTo>
                    <a:pt x="447" y="2381"/>
                  </a:lnTo>
                  <a:lnTo>
                    <a:pt x="432" y="2311"/>
                  </a:lnTo>
                  <a:lnTo>
                    <a:pt x="426" y="2278"/>
                  </a:lnTo>
                  <a:lnTo>
                    <a:pt x="421" y="2244"/>
                  </a:lnTo>
                  <a:lnTo>
                    <a:pt x="416" y="2210"/>
                  </a:lnTo>
                  <a:lnTo>
                    <a:pt x="413" y="2177"/>
                  </a:lnTo>
                  <a:lnTo>
                    <a:pt x="409" y="2145"/>
                  </a:lnTo>
                  <a:lnTo>
                    <a:pt x="407" y="2114"/>
                  </a:lnTo>
                  <a:lnTo>
                    <a:pt x="406" y="2083"/>
                  </a:lnTo>
                  <a:lnTo>
                    <a:pt x="405" y="2053"/>
                  </a:lnTo>
                  <a:lnTo>
                    <a:pt x="394" y="1993"/>
                  </a:lnTo>
                  <a:lnTo>
                    <a:pt x="384" y="1932"/>
                  </a:lnTo>
                  <a:lnTo>
                    <a:pt x="373" y="1873"/>
                  </a:lnTo>
                  <a:lnTo>
                    <a:pt x="361" y="1814"/>
                  </a:lnTo>
                  <a:lnTo>
                    <a:pt x="349" y="1757"/>
                  </a:lnTo>
                  <a:lnTo>
                    <a:pt x="338" y="1700"/>
                  </a:lnTo>
                  <a:lnTo>
                    <a:pt x="326" y="1644"/>
                  </a:lnTo>
                  <a:lnTo>
                    <a:pt x="314" y="1589"/>
                  </a:lnTo>
                  <a:lnTo>
                    <a:pt x="324" y="1533"/>
                  </a:lnTo>
                  <a:lnTo>
                    <a:pt x="333" y="1479"/>
                  </a:lnTo>
                  <a:lnTo>
                    <a:pt x="343" y="1426"/>
                  </a:lnTo>
                  <a:lnTo>
                    <a:pt x="353" y="1372"/>
                  </a:lnTo>
                  <a:lnTo>
                    <a:pt x="365" y="1320"/>
                  </a:lnTo>
                  <a:lnTo>
                    <a:pt x="377" y="1268"/>
                  </a:lnTo>
                  <a:lnTo>
                    <a:pt x="389" y="1215"/>
                  </a:lnTo>
                  <a:lnTo>
                    <a:pt x="403" y="1164"/>
                  </a:lnTo>
                  <a:lnTo>
                    <a:pt x="405" y="1008"/>
                  </a:lnTo>
                  <a:lnTo>
                    <a:pt x="408" y="893"/>
                  </a:lnTo>
                  <a:lnTo>
                    <a:pt x="410" y="816"/>
                  </a:lnTo>
                  <a:lnTo>
                    <a:pt x="413" y="766"/>
                  </a:lnTo>
                  <a:lnTo>
                    <a:pt x="415" y="751"/>
                  </a:lnTo>
                  <a:lnTo>
                    <a:pt x="417" y="741"/>
                  </a:lnTo>
                  <a:lnTo>
                    <a:pt x="418" y="735"/>
                  </a:lnTo>
                  <a:lnTo>
                    <a:pt x="420" y="733"/>
                  </a:lnTo>
                  <a:lnTo>
                    <a:pt x="422" y="735"/>
                  </a:lnTo>
                  <a:lnTo>
                    <a:pt x="424" y="738"/>
                  </a:lnTo>
                  <a:lnTo>
                    <a:pt x="426" y="742"/>
                  </a:lnTo>
                  <a:lnTo>
                    <a:pt x="428" y="747"/>
                  </a:lnTo>
                  <a:lnTo>
                    <a:pt x="431" y="753"/>
                  </a:lnTo>
                  <a:lnTo>
                    <a:pt x="433" y="757"/>
                  </a:lnTo>
                  <a:lnTo>
                    <a:pt x="435" y="760"/>
                  </a:lnTo>
                  <a:lnTo>
                    <a:pt x="439" y="761"/>
                  </a:lnTo>
                  <a:lnTo>
                    <a:pt x="442" y="759"/>
                  </a:lnTo>
                  <a:lnTo>
                    <a:pt x="444" y="753"/>
                  </a:lnTo>
                  <a:lnTo>
                    <a:pt x="447" y="743"/>
                  </a:lnTo>
                  <a:lnTo>
                    <a:pt x="450" y="727"/>
                  </a:lnTo>
                  <a:lnTo>
                    <a:pt x="453" y="706"/>
                  </a:lnTo>
                  <a:lnTo>
                    <a:pt x="456" y="677"/>
                  </a:lnTo>
                  <a:lnTo>
                    <a:pt x="459" y="641"/>
                  </a:lnTo>
                  <a:lnTo>
                    <a:pt x="463" y="597"/>
                  </a:lnTo>
                  <a:lnTo>
                    <a:pt x="470" y="481"/>
                  </a:lnTo>
                  <a:lnTo>
                    <a:pt x="477" y="323"/>
                  </a:lnTo>
                  <a:lnTo>
                    <a:pt x="411" y="282"/>
                  </a:lnTo>
                  <a:lnTo>
                    <a:pt x="345" y="242"/>
                  </a:lnTo>
                  <a:lnTo>
                    <a:pt x="282" y="201"/>
                  </a:lnTo>
                  <a:lnTo>
                    <a:pt x="220" y="161"/>
                  </a:lnTo>
                  <a:lnTo>
                    <a:pt x="162" y="121"/>
                  </a:lnTo>
                  <a:lnTo>
                    <a:pt x="105" y="81"/>
                  </a:lnTo>
                  <a:lnTo>
                    <a:pt x="51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B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4151313" y="5060950"/>
              <a:ext cx="180975" cy="850900"/>
            </a:xfrm>
            <a:custGeom>
              <a:avLst/>
              <a:gdLst>
                <a:gd name="T0" fmla="*/ 2147483647 w 573"/>
                <a:gd name="T1" fmla="*/ 2147483647 h 3044"/>
                <a:gd name="T2" fmla="*/ 2147483647 w 573"/>
                <a:gd name="T3" fmla="*/ 2147483647 h 3044"/>
                <a:gd name="T4" fmla="*/ 2147483647 w 573"/>
                <a:gd name="T5" fmla="*/ 2147483647 h 3044"/>
                <a:gd name="T6" fmla="*/ 2147483647 w 573"/>
                <a:gd name="T7" fmla="*/ 2147483647 h 3044"/>
                <a:gd name="T8" fmla="*/ 2147483647 w 573"/>
                <a:gd name="T9" fmla="*/ 2147483647 h 3044"/>
                <a:gd name="T10" fmla="*/ 2147483647 w 573"/>
                <a:gd name="T11" fmla="*/ 2147483647 h 3044"/>
                <a:gd name="T12" fmla="*/ 2147483647 w 573"/>
                <a:gd name="T13" fmla="*/ 2147483647 h 3044"/>
                <a:gd name="T14" fmla="*/ 2147483647 w 573"/>
                <a:gd name="T15" fmla="*/ 2147483647 h 3044"/>
                <a:gd name="T16" fmla="*/ 2147483647 w 573"/>
                <a:gd name="T17" fmla="*/ 2147483647 h 3044"/>
                <a:gd name="T18" fmla="*/ 2147483647 w 573"/>
                <a:gd name="T19" fmla="*/ 2147483647 h 3044"/>
                <a:gd name="T20" fmla="*/ 2147483647 w 573"/>
                <a:gd name="T21" fmla="*/ 2147483647 h 3044"/>
                <a:gd name="T22" fmla="*/ 2147483647 w 573"/>
                <a:gd name="T23" fmla="*/ 2147483647 h 3044"/>
                <a:gd name="T24" fmla="*/ 2147483647 w 573"/>
                <a:gd name="T25" fmla="*/ 2147483647 h 3044"/>
                <a:gd name="T26" fmla="*/ 2147483647 w 573"/>
                <a:gd name="T27" fmla="*/ 2147483647 h 3044"/>
                <a:gd name="T28" fmla="*/ 2147483647 w 573"/>
                <a:gd name="T29" fmla="*/ 2147483647 h 3044"/>
                <a:gd name="T30" fmla="*/ 2147483647 w 573"/>
                <a:gd name="T31" fmla="*/ 2147483647 h 3044"/>
                <a:gd name="T32" fmla="*/ 2147483647 w 573"/>
                <a:gd name="T33" fmla="*/ 2147483647 h 3044"/>
                <a:gd name="T34" fmla="*/ 2147483647 w 573"/>
                <a:gd name="T35" fmla="*/ 2147483647 h 3044"/>
                <a:gd name="T36" fmla="*/ 2147483647 w 573"/>
                <a:gd name="T37" fmla="*/ 2147483647 h 3044"/>
                <a:gd name="T38" fmla="*/ 2147483647 w 573"/>
                <a:gd name="T39" fmla="*/ 2147483647 h 3044"/>
                <a:gd name="T40" fmla="*/ 2147483647 w 573"/>
                <a:gd name="T41" fmla="*/ 2147483647 h 3044"/>
                <a:gd name="T42" fmla="*/ 2147483647 w 573"/>
                <a:gd name="T43" fmla="*/ 2147483647 h 3044"/>
                <a:gd name="T44" fmla="*/ 2147483647 w 573"/>
                <a:gd name="T45" fmla="*/ 2147483647 h 3044"/>
                <a:gd name="T46" fmla="*/ 2147483647 w 573"/>
                <a:gd name="T47" fmla="*/ 2147483647 h 3044"/>
                <a:gd name="T48" fmla="*/ 2147483647 w 573"/>
                <a:gd name="T49" fmla="*/ 2147483647 h 3044"/>
                <a:gd name="T50" fmla="*/ 2147483647 w 573"/>
                <a:gd name="T51" fmla="*/ 2147483647 h 3044"/>
                <a:gd name="T52" fmla="*/ 2147483647 w 573"/>
                <a:gd name="T53" fmla="*/ 2147483647 h 3044"/>
                <a:gd name="T54" fmla="*/ 2147483647 w 573"/>
                <a:gd name="T55" fmla="*/ 2147483647 h 3044"/>
                <a:gd name="T56" fmla="*/ 2147483647 w 573"/>
                <a:gd name="T57" fmla="*/ 2147483647 h 3044"/>
                <a:gd name="T58" fmla="*/ 2147483647 w 573"/>
                <a:gd name="T59" fmla="*/ 2147483647 h 3044"/>
                <a:gd name="T60" fmla="*/ 2147483647 w 573"/>
                <a:gd name="T61" fmla="*/ 2147483647 h 3044"/>
                <a:gd name="T62" fmla="*/ 2147483647 w 573"/>
                <a:gd name="T63" fmla="*/ 2147483647 h 3044"/>
                <a:gd name="T64" fmla="*/ 2147483647 w 573"/>
                <a:gd name="T65" fmla="*/ 2147483647 h 3044"/>
                <a:gd name="T66" fmla="*/ 2147483647 w 573"/>
                <a:gd name="T67" fmla="*/ 2147483647 h 3044"/>
                <a:gd name="T68" fmla="*/ 2147483647 w 573"/>
                <a:gd name="T69" fmla="*/ 2147483647 h 3044"/>
                <a:gd name="T70" fmla="*/ 2147483647 w 573"/>
                <a:gd name="T71" fmla="*/ 2147483647 h 3044"/>
                <a:gd name="T72" fmla="*/ 2147483647 w 573"/>
                <a:gd name="T73" fmla="*/ 2147483647 h 3044"/>
                <a:gd name="T74" fmla="*/ 2147483647 w 573"/>
                <a:gd name="T75" fmla="*/ 2147483647 h 3044"/>
                <a:gd name="T76" fmla="*/ 2147483647 w 573"/>
                <a:gd name="T77" fmla="*/ 2147483647 h 3044"/>
                <a:gd name="T78" fmla="*/ 2147483647 w 573"/>
                <a:gd name="T79" fmla="*/ 2147483647 h 3044"/>
                <a:gd name="T80" fmla="*/ 2147483647 w 573"/>
                <a:gd name="T81" fmla="*/ 2147483647 h 3044"/>
                <a:gd name="T82" fmla="*/ 2147483647 w 573"/>
                <a:gd name="T83" fmla="*/ 2147483647 h 3044"/>
                <a:gd name="T84" fmla="*/ 0 w 573"/>
                <a:gd name="T85" fmla="*/ 0 h 30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044"/>
                <a:gd name="T131" fmla="*/ 573 w 573"/>
                <a:gd name="T132" fmla="*/ 3044 h 30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044">
                  <a:moveTo>
                    <a:pt x="0" y="0"/>
                  </a:moveTo>
                  <a:lnTo>
                    <a:pt x="6" y="228"/>
                  </a:lnTo>
                  <a:lnTo>
                    <a:pt x="12" y="454"/>
                  </a:lnTo>
                  <a:lnTo>
                    <a:pt x="18" y="682"/>
                  </a:lnTo>
                  <a:lnTo>
                    <a:pt x="23" y="910"/>
                  </a:lnTo>
                  <a:lnTo>
                    <a:pt x="29" y="1137"/>
                  </a:lnTo>
                  <a:lnTo>
                    <a:pt x="34" y="1364"/>
                  </a:lnTo>
                  <a:lnTo>
                    <a:pt x="40" y="1591"/>
                  </a:lnTo>
                  <a:lnTo>
                    <a:pt x="45" y="1819"/>
                  </a:lnTo>
                  <a:lnTo>
                    <a:pt x="48" y="1853"/>
                  </a:lnTo>
                  <a:lnTo>
                    <a:pt x="51" y="1889"/>
                  </a:lnTo>
                  <a:lnTo>
                    <a:pt x="55" y="1925"/>
                  </a:lnTo>
                  <a:lnTo>
                    <a:pt x="60" y="1962"/>
                  </a:lnTo>
                  <a:lnTo>
                    <a:pt x="65" y="1999"/>
                  </a:lnTo>
                  <a:lnTo>
                    <a:pt x="72" y="2038"/>
                  </a:lnTo>
                  <a:lnTo>
                    <a:pt x="79" y="2077"/>
                  </a:lnTo>
                  <a:lnTo>
                    <a:pt x="88" y="2116"/>
                  </a:lnTo>
                  <a:lnTo>
                    <a:pt x="106" y="2197"/>
                  </a:lnTo>
                  <a:lnTo>
                    <a:pt x="126" y="2278"/>
                  </a:lnTo>
                  <a:lnTo>
                    <a:pt x="149" y="2359"/>
                  </a:lnTo>
                  <a:lnTo>
                    <a:pt x="174" y="2439"/>
                  </a:lnTo>
                  <a:lnTo>
                    <a:pt x="199" y="2518"/>
                  </a:lnTo>
                  <a:lnTo>
                    <a:pt x="226" y="2595"/>
                  </a:lnTo>
                  <a:lnTo>
                    <a:pt x="253" y="2670"/>
                  </a:lnTo>
                  <a:lnTo>
                    <a:pt x="279" y="2740"/>
                  </a:lnTo>
                  <a:lnTo>
                    <a:pt x="306" y="2806"/>
                  </a:lnTo>
                  <a:lnTo>
                    <a:pt x="332" y="2867"/>
                  </a:lnTo>
                  <a:lnTo>
                    <a:pt x="356" y="2922"/>
                  </a:lnTo>
                  <a:lnTo>
                    <a:pt x="380" y="2971"/>
                  </a:lnTo>
                  <a:lnTo>
                    <a:pt x="388" y="2982"/>
                  </a:lnTo>
                  <a:lnTo>
                    <a:pt x="397" y="2991"/>
                  </a:lnTo>
                  <a:lnTo>
                    <a:pt x="406" y="2999"/>
                  </a:lnTo>
                  <a:lnTo>
                    <a:pt x="416" y="3007"/>
                  </a:lnTo>
                  <a:lnTo>
                    <a:pt x="425" y="3015"/>
                  </a:lnTo>
                  <a:lnTo>
                    <a:pt x="435" y="3021"/>
                  </a:lnTo>
                  <a:lnTo>
                    <a:pt x="445" y="3026"/>
                  </a:lnTo>
                  <a:lnTo>
                    <a:pt x="456" y="3031"/>
                  </a:lnTo>
                  <a:lnTo>
                    <a:pt x="465" y="3035"/>
                  </a:lnTo>
                  <a:lnTo>
                    <a:pt x="475" y="3038"/>
                  </a:lnTo>
                  <a:lnTo>
                    <a:pt x="485" y="3040"/>
                  </a:lnTo>
                  <a:lnTo>
                    <a:pt x="495" y="3042"/>
                  </a:lnTo>
                  <a:lnTo>
                    <a:pt x="504" y="3043"/>
                  </a:lnTo>
                  <a:lnTo>
                    <a:pt x="513" y="3044"/>
                  </a:lnTo>
                  <a:lnTo>
                    <a:pt x="521" y="3043"/>
                  </a:lnTo>
                  <a:lnTo>
                    <a:pt x="530" y="3043"/>
                  </a:lnTo>
                  <a:lnTo>
                    <a:pt x="538" y="3041"/>
                  </a:lnTo>
                  <a:lnTo>
                    <a:pt x="545" y="3039"/>
                  </a:lnTo>
                  <a:lnTo>
                    <a:pt x="551" y="3036"/>
                  </a:lnTo>
                  <a:lnTo>
                    <a:pt x="557" y="3032"/>
                  </a:lnTo>
                  <a:lnTo>
                    <a:pt x="561" y="3028"/>
                  </a:lnTo>
                  <a:lnTo>
                    <a:pt x="566" y="3023"/>
                  </a:lnTo>
                  <a:lnTo>
                    <a:pt x="570" y="3018"/>
                  </a:lnTo>
                  <a:lnTo>
                    <a:pt x="572" y="3011"/>
                  </a:lnTo>
                  <a:lnTo>
                    <a:pt x="573" y="3004"/>
                  </a:lnTo>
                  <a:lnTo>
                    <a:pt x="573" y="2997"/>
                  </a:lnTo>
                  <a:lnTo>
                    <a:pt x="572" y="2989"/>
                  </a:lnTo>
                  <a:lnTo>
                    <a:pt x="570" y="2981"/>
                  </a:lnTo>
                  <a:lnTo>
                    <a:pt x="566" y="2971"/>
                  </a:lnTo>
                  <a:lnTo>
                    <a:pt x="561" y="2961"/>
                  </a:lnTo>
                  <a:lnTo>
                    <a:pt x="555" y="2951"/>
                  </a:lnTo>
                  <a:lnTo>
                    <a:pt x="548" y="2941"/>
                  </a:lnTo>
                  <a:lnTo>
                    <a:pt x="517" y="2860"/>
                  </a:lnTo>
                  <a:lnTo>
                    <a:pt x="479" y="2759"/>
                  </a:lnTo>
                  <a:lnTo>
                    <a:pt x="460" y="2704"/>
                  </a:lnTo>
                  <a:lnTo>
                    <a:pt x="438" y="2644"/>
                  </a:lnTo>
                  <a:lnTo>
                    <a:pt x="418" y="2582"/>
                  </a:lnTo>
                  <a:lnTo>
                    <a:pt x="397" y="2518"/>
                  </a:lnTo>
                  <a:lnTo>
                    <a:pt x="378" y="2454"/>
                  </a:lnTo>
                  <a:lnTo>
                    <a:pt x="359" y="2388"/>
                  </a:lnTo>
                  <a:lnTo>
                    <a:pt x="343" y="2322"/>
                  </a:lnTo>
                  <a:lnTo>
                    <a:pt x="329" y="2258"/>
                  </a:lnTo>
                  <a:lnTo>
                    <a:pt x="322" y="2226"/>
                  </a:lnTo>
                  <a:lnTo>
                    <a:pt x="316" y="2194"/>
                  </a:lnTo>
                  <a:lnTo>
                    <a:pt x="311" y="2164"/>
                  </a:lnTo>
                  <a:lnTo>
                    <a:pt x="307" y="2134"/>
                  </a:lnTo>
                  <a:lnTo>
                    <a:pt x="304" y="2103"/>
                  </a:lnTo>
                  <a:lnTo>
                    <a:pt x="301" y="2074"/>
                  </a:lnTo>
                  <a:lnTo>
                    <a:pt x="300" y="2047"/>
                  </a:lnTo>
                  <a:lnTo>
                    <a:pt x="299" y="2019"/>
                  </a:lnTo>
                  <a:lnTo>
                    <a:pt x="291" y="1956"/>
                  </a:lnTo>
                  <a:lnTo>
                    <a:pt x="280" y="1896"/>
                  </a:lnTo>
                  <a:lnTo>
                    <a:pt x="271" y="1835"/>
                  </a:lnTo>
                  <a:lnTo>
                    <a:pt x="261" y="1776"/>
                  </a:lnTo>
                  <a:lnTo>
                    <a:pt x="251" y="1718"/>
                  </a:lnTo>
                  <a:lnTo>
                    <a:pt x="240" y="1660"/>
                  </a:lnTo>
                  <a:lnTo>
                    <a:pt x="230" y="1603"/>
                  </a:lnTo>
                  <a:lnTo>
                    <a:pt x="220" y="1546"/>
                  </a:lnTo>
                  <a:lnTo>
                    <a:pt x="228" y="1491"/>
                  </a:lnTo>
                  <a:lnTo>
                    <a:pt x="235" y="1437"/>
                  </a:lnTo>
                  <a:lnTo>
                    <a:pt x="244" y="1382"/>
                  </a:lnTo>
                  <a:lnTo>
                    <a:pt x="253" y="1328"/>
                  </a:lnTo>
                  <a:lnTo>
                    <a:pt x="263" y="1275"/>
                  </a:lnTo>
                  <a:lnTo>
                    <a:pt x="273" y="1222"/>
                  </a:lnTo>
                  <a:lnTo>
                    <a:pt x="284" y="1170"/>
                  </a:lnTo>
                  <a:lnTo>
                    <a:pt x="297" y="1118"/>
                  </a:lnTo>
                  <a:lnTo>
                    <a:pt x="300" y="980"/>
                  </a:lnTo>
                  <a:lnTo>
                    <a:pt x="302" y="878"/>
                  </a:lnTo>
                  <a:lnTo>
                    <a:pt x="305" y="807"/>
                  </a:lnTo>
                  <a:lnTo>
                    <a:pt x="308" y="761"/>
                  </a:lnTo>
                  <a:lnTo>
                    <a:pt x="310" y="746"/>
                  </a:lnTo>
                  <a:lnTo>
                    <a:pt x="311" y="735"/>
                  </a:lnTo>
                  <a:lnTo>
                    <a:pt x="313" y="728"/>
                  </a:lnTo>
                  <a:lnTo>
                    <a:pt x="315" y="725"/>
                  </a:lnTo>
                  <a:lnTo>
                    <a:pt x="317" y="724"/>
                  </a:lnTo>
                  <a:lnTo>
                    <a:pt x="319" y="725"/>
                  </a:lnTo>
                  <a:lnTo>
                    <a:pt x="321" y="727"/>
                  </a:lnTo>
                  <a:lnTo>
                    <a:pt x="323" y="729"/>
                  </a:lnTo>
                  <a:lnTo>
                    <a:pt x="326" y="732"/>
                  </a:lnTo>
                  <a:lnTo>
                    <a:pt x="329" y="734"/>
                  </a:lnTo>
                  <a:lnTo>
                    <a:pt x="332" y="735"/>
                  </a:lnTo>
                  <a:lnTo>
                    <a:pt x="334" y="734"/>
                  </a:lnTo>
                  <a:lnTo>
                    <a:pt x="337" y="730"/>
                  </a:lnTo>
                  <a:lnTo>
                    <a:pt x="340" y="723"/>
                  </a:lnTo>
                  <a:lnTo>
                    <a:pt x="343" y="713"/>
                  </a:lnTo>
                  <a:lnTo>
                    <a:pt x="346" y="697"/>
                  </a:lnTo>
                  <a:lnTo>
                    <a:pt x="349" y="677"/>
                  </a:lnTo>
                  <a:lnTo>
                    <a:pt x="352" y="650"/>
                  </a:lnTo>
                  <a:lnTo>
                    <a:pt x="356" y="617"/>
                  </a:lnTo>
                  <a:lnTo>
                    <a:pt x="359" y="578"/>
                  </a:lnTo>
                  <a:lnTo>
                    <a:pt x="367" y="475"/>
                  </a:lnTo>
                  <a:lnTo>
                    <a:pt x="375" y="336"/>
                  </a:lnTo>
                  <a:lnTo>
                    <a:pt x="320" y="293"/>
                  </a:lnTo>
                  <a:lnTo>
                    <a:pt x="268" y="251"/>
                  </a:lnTo>
                  <a:lnTo>
                    <a:pt x="217" y="209"/>
                  </a:lnTo>
                  <a:lnTo>
                    <a:pt x="169" y="167"/>
                  </a:lnTo>
                  <a:lnTo>
                    <a:pt x="122" y="126"/>
                  </a:lnTo>
                  <a:lnTo>
                    <a:pt x="79" y="84"/>
                  </a:lnTo>
                  <a:lnTo>
                    <a:pt x="3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2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4162425" y="5091113"/>
              <a:ext cx="150813" cy="808037"/>
            </a:xfrm>
            <a:custGeom>
              <a:avLst/>
              <a:gdLst>
                <a:gd name="T0" fmla="*/ 2147483647 w 482"/>
                <a:gd name="T1" fmla="*/ 2147483647 h 2886"/>
                <a:gd name="T2" fmla="*/ 2147483647 w 482"/>
                <a:gd name="T3" fmla="*/ 2147483647 h 2886"/>
                <a:gd name="T4" fmla="*/ 2147483647 w 482"/>
                <a:gd name="T5" fmla="*/ 2147483647 h 2886"/>
                <a:gd name="T6" fmla="*/ 2147483647 w 482"/>
                <a:gd name="T7" fmla="*/ 2147483647 h 2886"/>
                <a:gd name="T8" fmla="*/ 2147483647 w 482"/>
                <a:gd name="T9" fmla="*/ 2147483647 h 2886"/>
                <a:gd name="T10" fmla="*/ 2147483647 w 482"/>
                <a:gd name="T11" fmla="*/ 2147483647 h 2886"/>
                <a:gd name="T12" fmla="*/ 2147483647 w 482"/>
                <a:gd name="T13" fmla="*/ 2147483647 h 2886"/>
                <a:gd name="T14" fmla="*/ 2147483647 w 482"/>
                <a:gd name="T15" fmla="*/ 2147483647 h 2886"/>
                <a:gd name="T16" fmla="*/ 2147483647 w 482"/>
                <a:gd name="T17" fmla="*/ 2147483647 h 2886"/>
                <a:gd name="T18" fmla="*/ 2147483647 w 482"/>
                <a:gd name="T19" fmla="*/ 2147483647 h 2886"/>
                <a:gd name="T20" fmla="*/ 2147483647 w 482"/>
                <a:gd name="T21" fmla="*/ 2147483647 h 2886"/>
                <a:gd name="T22" fmla="*/ 2147483647 w 482"/>
                <a:gd name="T23" fmla="*/ 2147483647 h 2886"/>
                <a:gd name="T24" fmla="*/ 2147483647 w 482"/>
                <a:gd name="T25" fmla="*/ 2147483647 h 2886"/>
                <a:gd name="T26" fmla="*/ 2147483647 w 482"/>
                <a:gd name="T27" fmla="*/ 2147483647 h 2886"/>
                <a:gd name="T28" fmla="*/ 2147483647 w 482"/>
                <a:gd name="T29" fmla="*/ 2147483647 h 2886"/>
                <a:gd name="T30" fmla="*/ 2147483647 w 482"/>
                <a:gd name="T31" fmla="*/ 2147483647 h 2886"/>
                <a:gd name="T32" fmla="*/ 2147483647 w 482"/>
                <a:gd name="T33" fmla="*/ 2147483647 h 2886"/>
                <a:gd name="T34" fmla="*/ 2147483647 w 482"/>
                <a:gd name="T35" fmla="*/ 2147483647 h 2886"/>
                <a:gd name="T36" fmla="*/ 2147483647 w 482"/>
                <a:gd name="T37" fmla="*/ 2147483647 h 2886"/>
                <a:gd name="T38" fmla="*/ 2147483647 w 482"/>
                <a:gd name="T39" fmla="*/ 2147483647 h 2886"/>
                <a:gd name="T40" fmla="*/ 2147483647 w 482"/>
                <a:gd name="T41" fmla="*/ 2147483647 h 2886"/>
                <a:gd name="T42" fmla="*/ 2147483647 w 482"/>
                <a:gd name="T43" fmla="*/ 2147483647 h 2886"/>
                <a:gd name="T44" fmla="*/ 2147483647 w 482"/>
                <a:gd name="T45" fmla="*/ 2147483647 h 2886"/>
                <a:gd name="T46" fmla="*/ 2147483647 w 482"/>
                <a:gd name="T47" fmla="*/ 2147483647 h 2886"/>
                <a:gd name="T48" fmla="*/ 2147483647 w 482"/>
                <a:gd name="T49" fmla="*/ 2147483647 h 2886"/>
                <a:gd name="T50" fmla="*/ 2147483647 w 482"/>
                <a:gd name="T51" fmla="*/ 2147483647 h 2886"/>
                <a:gd name="T52" fmla="*/ 2147483647 w 482"/>
                <a:gd name="T53" fmla="*/ 2147483647 h 2886"/>
                <a:gd name="T54" fmla="*/ 2147483647 w 482"/>
                <a:gd name="T55" fmla="*/ 2147483647 h 2886"/>
                <a:gd name="T56" fmla="*/ 2147483647 w 482"/>
                <a:gd name="T57" fmla="*/ 2147483647 h 2886"/>
                <a:gd name="T58" fmla="*/ 2147483647 w 482"/>
                <a:gd name="T59" fmla="*/ 2147483647 h 2886"/>
                <a:gd name="T60" fmla="*/ 2147483647 w 482"/>
                <a:gd name="T61" fmla="*/ 2147483647 h 2886"/>
                <a:gd name="T62" fmla="*/ 2147483647 w 482"/>
                <a:gd name="T63" fmla="*/ 2147483647 h 2886"/>
                <a:gd name="T64" fmla="*/ 2147483647 w 482"/>
                <a:gd name="T65" fmla="*/ 2147483647 h 2886"/>
                <a:gd name="T66" fmla="*/ 2147483647 w 482"/>
                <a:gd name="T67" fmla="*/ 2147483647 h 2886"/>
                <a:gd name="T68" fmla="*/ 2147483647 w 482"/>
                <a:gd name="T69" fmla="*/ 2147483647 h 2886"/>
                <a:gd name="T70" fmla="*/ 2147483647 w 482"/>
                <a:gd name="T71" fmla="*/ 2147483647 h 2886"/>
                <a:gd name="T72" fmla="*/ 2147483647 w 482"/>
                <a:gd name="T73" fmla="*/ 2147483647 h 2886"/>
                <a:gd name="T74" fmla="*/ 2147483647 w 482"/>
                <a:gd name="T75" fmla="*/ 2147483647 h 2886"/>
                <a:gd name="T76" fmla="*/ 2147483647 w 482"/>
                <a:gd name="T77" fmla="*/ 2147483647 h 2886"/>
                <a:gd name="T78" fmla="*/ 2147483647 w 482"/>
                <a:gd name="T79" fmla="*/ 2147483647 h 2886"/>
                <a:gd name="T80" fmla="*/ 2147483647 w 482"/>
                <a:gd name="T81" fmla="*/ 2147483647 h 2886"/>
                <a:gd name="T82" fmla="*/ 2147483647 w 482"/>
                <a:gd name="T83" fmla="*/ 2147483647 h 2886"/>
                <a:gd name="T84" fmla="*/ 2147483647 w 482"/>
                <a:gd name="T85" fmla="*/ 2147483647 h 2886"/>
                <a:gd name="T86" fmla="*/ 2147483647 w 482"/>
                <a:gd name="T87" fmla="*/ 2147483647 h 2886"/>
                <a:gd name="T88" fmla="*/ 2147483647 w 482"/>
                <a:gd name="T89" fmla="*/ 2147483647 h 2886"/>
                <a:gd name="T90" fmla="*/ 2147483647 w 482"/>
                <a:gd name="T91" fmla="*/ 2147483647 h 2886"/>
                <a:gd name="T92" fmla="*/ 2147483647 w 482"/>
                <a:gd name="T93" fmla="*/ 2147483647 h 2886"/>
                <a:gd name="T94" fmla="*/ 2147483647 w 482"/>
                <a:gd name="T95" fmla="*/ 2147483647 h 2886"/>
                <a:gd name="T96" fmla="*/ 2147483647 w 482"/>
                <a:gd name="T97" fmla="*/ 2147483647 h 2886"/>
                <a:gd name="T98" fmla="*/ 2147483647 w 482"/>
                <a:gd name="T99" fmla="*/ 2147483647 h 2886"/>
                <a:gd name="T100" fmla="*/ 2147483647 w 482"/>
                <a:gd name="T101" fmla="*/ 2147483647 h 2886"/>
                <a:gd name="T102" fmla="*/ 2147483647 w 482"/>
                <a:gd name="T103" fmla="*/ 2147483647 h 2886"/>
                <a:gd name="T104" fmla="*/ 2147483647 w 482"/>
                <a:gd name="T105" fmla="*/ 2147483647 h 2886"/>
                <a:gd name="T106" fmla="*/ 2147483647 w 482"/>
                <a:gd name="T107" fmla="*/ 2147483647 h 2886"/>
                <a:gd name="T108" fmla="*/ 2147483647 w 482"/>
                <a:gd name="T109" fmla="*/ 2147483647 h 2886"/>
                <a:gd name="T110" fmla="*/ 2147483647 w 482"/>
                <a:gd name="T111" fmla="*/ 2147483647 h 2886"/>
                <a:gd name="T112" fmla="*/ 2147483647 w 482"/>
                <a:gd name="T113" fmla="*/ 2147483647 h 2886"/>
                <a:gd name="T114" fmla="*/ 2147483647 w 482"/>
                <a:gd name="T115" fmla="*/ 2147483647 h 2886"/>
                <a:gd name="T116" fmla="*/ 2147483647 w 482"/>
                <a:gd name="T117" fmla="*/ 2147483647 h 28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2"/>
                <a:gd name="T178" fmla="*/ 0 h 2886"/>
                <a:gd name="T179" fmla="*/ 482 w 482"/>
                <a:gd name="T180" fmla="*/ 2886 h 28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2" h="2886">
                  <a:moveTo>
                    <a:pt x="0" y="0"/>
                  </a:moveTo>
                  <a:lnTo>
                    <a:pt x="6" y="208"/>
                  </a:lnTo>
                  <a:lnTo>
                    <a:pt x="12" y="416"/>
                  </a:lnTo>
                  <a:lnTo>
                    <a:pt x="19" y="624"/>
                  </a:lnTo>
                  <a:lnTo>
                    <a:pt x="24" y="832"/>
                  </a:lnTo>
                  <a:lnTo>
                    <a:pt x="30" y="1039"/>
                  </a:lnTo>
                  <a:lnTo>
                    <a:pt x="36" y="1248"/>
                  </a:lnTo>
                  <a:lnTo>
                    <a:pt x="41" y="1456"/>
                  </a:lnTo>
                  <a:lnTo>
                    <a:pt x="47" y="1664"/>
                  </a:lnTo>
                  <a:lnTo>
                    <a:pt x="49" y="1698"/>
                  </a:lnTo>
                  <a:lnTo>
                    <a:pt x="52" y="1732"/>
                  </a:lnTo>
                  <a:lnTo>
                    <a:pt x="55" y="1766"/>
                  </a:lnTo>
                  <a:lnTo>
                    <a:pt x="61" y="1801"/>
                  </a:lnTo>
                  <a:lnTo>
                    <a:pt x="66" y="1838"/>
                  </a:lnTo>
                  <a:lnTo>
                    <a:pt x="71" y="1875"/>
                  </a:lnTo>
                  <a:lnTo>
                    <a:pt x="78" y="1912"/>
                  </a:lnTo>
                  <a:lnTo>
                    <a:pt x="85" y="1950"/>
                  </a:lnTo>
                  <a:lnTo>
                    <a:pt x="101" y="2026"/>
                  </a:lnTo>
                  <a:lnTo>
                    <a:pt x="118" y="2103"/>
                  </a:lnTo>
                  <a:lnTo>
                    <a:pt x="139" y="2180"/>
                  </a:lnTo>
                  <a:lnTo>
                    <a:pt x="159" y="2256"/>
                  </a:lnTo>
                  <a:lnTo>
                    <a:pt x="181" y="2331"/>
                  </a:lnTo>
                  <a:lnTo>
                    <a:pt x="203" y="2404"/>
                  </a:lnTo>
                  <a:lnTo>
                    <a:pt x="227" y="2475"/>
                  </a:lnTo>
                  <a:lnTo>
                    <a:pt x="249" y="2544"/>
                  </a:lnTo>
                  <a:lnTo>
                    <a:pt x="272" y="2608"/>
                  </a:lnTo>
                  <a:lnTo>
                    <a:pt x="294" y="2668"/>
                  </a:lnTo>
                  <a:lnTo>
                    <a:pt x="315" y="2723"/>
                  </a:lnTo>
                  <a:lnTo>
                    <a:pt x="335" y="2773"/>
                  </a:lnTo>
                  <a:lnTo>
                    <a:pt x="350" y="2795"/>
                  </a:lnTo>
                  <a:lnTo>
                    <a:pt x="365" y="2813"/>
                  </a:lnTo>
                  <a:lnTo>
                    <a:pt x="382" y="2831"/>
                  </a:lnTo>
                  <a:lnTo>
                    <a:pt x="398" y="2845"/>
                  </a:lnTo>
                  <a:lnTo>
                    <a:pt x="413" y="2857"/>
                  </a:lnTo>
                  <a:lnTo>
                    <a:pt x="429" y="2869"/>
                  </a:lnTo>
                  <a:lnTo>
                    <a:pt x="443" y="2877"/>
                  </a:lnTo>
                  <a:lnTo>
                    <a:pt x="455" y="2882"/>
                  </a:lnTo>
                  <a:lnTo>
                    <a:pt x="466" y="2885"/>
                  </a:lnTo>
                  <a:lnTo>
                    <a:pt x="475" y="2886"/>
                  </a:lnTo>
                  <a:lnTo>
                    <a:pt x="478" y="2885"/>
                  </a:lnTo>
                  <a:lnTo>
                    <a:pt x="480" y="2884"/>
                  </a:lnTo>
                  <a:lnTo>
                    <a:pt x="481" y="2881"/>
                  </a:lnTo>
                  <a:lnTo>
                    <a:pt x="482" y="2879"/>
                  </a:lnTo>
                  <a:lnTo>
                    <a:pt x="482" y="2875"/>
                  </a:lnTo>
                  <a:lnTo>
                    <a:pt x="481" y="2871"/>
                  </a:lnTo>
                  <a:lnTo>
                    <a:pt x="479" y="2866"/>
                  </a:lnTo>
                  <a:lnTo>
                    <a:pt x="475" y="2859"/>
                  </a:lnTo>
                  <a:lnTo>
                    <a:pt x="466" y="2846"/>
                  </a:lnTo>
                  <a:lnTo>
                    <a:pt x="450" y="2829"/>
                  </a:lnTo>
                  <a:lnTo>
                    <a:pt x="419" y="2759"/>
                  </a:lnTo>
                  <a:lnTo>
                    <a:pt x="380" y="2669"/>
                  </a:lnTo>
                  <a:lnTo>
                    <a:pt x="359" y="2617"/>
                  </a:lnTo>
                  <a:lnTo>
                    <a:pt x="338" y="2563"/>
                  </a:lnTo>
                  <a:lnTo>
                    <a:pt x="316" y="2506"/>
                  </a:lnTo>
                  <a:lnTo>
                    <a:pt x="294" y="2447"/>
                  </a:lnTo>
                  <a:lnTo>
                    <a:pt x="274" y="2387"/>
                  </a:lnTo>
                  <a:lnTo>
                    <a:pt x="255" y="2326"/>
                  </a:lnTo>
                  <a:lnTo>
                    <a:pt x="238" y="2265"/>
                  </a:lnTo>
                  <a:lnTo>
                    <a:pt x="223" y="2204"/>
                  </a:lnTo>
                  <a:lnTo>
                    <a:pt x="215" y="2176"/>
                  </a:lnTo>
                  <a:lnTo>
                    <a:pt x="210" y="2146"/>
                  </a:lnTo>
                  <a:lnTo>
                    <a:pt x="205" y="2117"/>
                  </a:lnTo>
                  <a:lnTo>
                    <a:pt x="200" y="2089"/>
                  </a:lnTo>
                  <a:lnTo>
                    <a:pt x="197" y="2062"/>
                  </a:lnTo>
                  <a:lnTo>
                    <a:pt x="195" y="2035"/>
                  </a:lnTo>
                  <a:lnTo>
                    <a:pt x="193" y="2009"/>
                  </a:lnTo>
                  <a:lnTo>
                    <a:pt x="193" y="1984"/>
                  </a:lnTo>
                  <a:lnTo>
                    <a:pt x="185" y="1921"/>
                  </a:lnTo>
                  <a:lnTo>
                    <a:pt x="177" y="1860"/>
                  </a:lnTo>
                  <a:lnTo>
                    <a:pt x="168" y="1798"/>
                  </a:lnTo>
                  <a:lnTo>
                    <a:pt x="160" y="1738"/>
                  </a:lnTo>
                  <a:lnTo>
                    <a:pt x="151" y="1679"/>
                  </a:lnTo>
                  <a:lnTo>
                    <a:pt x="142" y="1620"/>
                  </a:lnTo>
                  <a:lnTo>
                    <a:pt x="133" y="1562"/>
                  </a:lnTo>
                  <a:lnTo>
                    <a:pt x="124" y="1505"/>
                  </a:lnTo>
                  <a:lnTo>
                    <a:pt x="130" y="1449"/>
                  </a:lnTo>
                  <a:lnTo>
                    <a:pt x="138" y="1393"/>
                  </a:lnTo>
                  <a:lnTo>
                    <a:pt x="144" y="1338"/>
                  </a:lnTo>
                  <a:lnTo>
                    <a:pt x="152" y="1284"/>
                  </a:lnTo>
                  <a:lnTo>
                    <a:pt x="160" y="1230"/>
                  </a:lnTo>
                  <a:lnTo>
                    <a:pt x="169" y="1177"/>
                  </a:lnTo>
                  <a:lnTo>
                    <a:pt x="180" y="1124"/>
                  </a:lnTo>
                  <a:lnTo>
                    <a:pt x="190" y="1071"/>
                  </a:lnTo>
                  <a:lnTo>
                    <a:pt x="193" y="952"/>
                  </a:lnTo>
                  <a:lnTo>
                    <a:pt x="195" y="862"/>
                  </a:lnTo>
                  <a:lnTo>
                    <a:pt x="198" y="799"/>
                  </a:lnTo>
                  <a:lnTo>
                    <a:pt x="201" y="755"/>
                  </a:lnTo>
                  <a:lnTo>
                    <a:pt x="203" y="741"/>
                  </a:lnTo>
                  <a:lnTo>
                    <a:pt x="205" y="730"/>
                  </a:lnTo>
                  <a:lnTo>
                    <a:pt x="207" y="722"/>
                  </a:lnTo>
                  <a:lnTo>
                    <a:pt x="209" y="717"/>
                  </a:lnTo>
                  <a:lnTo>
                    <a:pt x="211" y="713"/>
                  </a:lnTo>
                  <a:lnTo>
                    <a:pt x="213" y="712"/>
                  </a:lnTo>
                  <a:lnTo>
                    <a:pt x="215" y="711"/>
                  </a:lnTo>
                  <a:lnTo>
                    <a:pt x="219" y="711"/>
                  </a:lnTo>
                  <a:lnTo>
                    <a:pt x="221" y="711"/>
                  </a:lnTo>
                  <a:lnTo>
                    <a:pt x="224" y="711"/>
                  </a:lnTo>
                  <a:lnTo>
                    <a:pt x="226" y="709"/>
                  </a:lnTo>
                  <a:lnTo>
                    <a:pt x="229" y="706"/>
                  </a:lnTo>
                  <a:lnTo>
                    <a:pt x="232" y="701"/>
                  </a:lnTo>
                  <a:lnTo>
                    <a:pt x="235" y="693"/>
                  </a:lnTo>
                  <a:lnTo>
                    <a:pt x="238" y="682"/>
                  </a:lnTo>
                  <a:lnTo>
                    <a:pt x="241" y="666"/>
                  </a:lnTo>
                  <a:lnTo>
                    <a:pt x="244" y="648"/>
                  </a:lnTo>
                  <a:lnTo>
                    <a:pt x="248" y="623"/>
                  </a:lnTo>
                  <a:lnTo>
                    <a:pt x="251" y="594"/>
                  </a:lnTo>
                  <a:lnTo>
                    <a:pt x="255" y="559"/>
                  </a:lnTo>
                  <a:lnTo>
                    <a:pt x="263" y="468"/>
                  </a:lnTo>
                  <a:lnTo>
                    <a:pt x="271" y="348"/>
                  </a:lnTo>
                  <a:lnTo>
                    <a:pt x="229" y="304"/>
                  </a:lnTo>
                  <a:lnTo>
                    <a:pt x="189" y="261"/>
                  </a:lnTo>
                  <a:lnTo>
                    <a:pt x="152" y="217"/>
                  </a:lnTo>
                  <a:lnTo>
                    <a:pt x="116" y="174"/>
                  </a:lnTo>
                  <a:lnTo>
                    <a:pt x="83" y="130"/>
                  </a:lnTo>
                  <a:lnTo>
                    <a:pt x="53" y="87"/>
                  </a:lnTo>
                  <a:lnTo>
                    <a:pt x="39" y="65"/>
                  </a:lnTo>
                  <a:lnTo>
                    <a:pt x="26" y="43"/>
                  </a:lnTo>
                  <a:lnTo>
                    <a:pt x="1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2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4171950" y="5122863"/>
              <a:ext cx="123825" cy="768350"/>
            </a:xfrm>
            <a:custGeom>
              <a:avLst/>
              <a:gdLst>
                <a:gd name="T0" fmla="*/ 2147483647 w 393"/>
                <a:gd name="T1" fmla="*/ 2147483647 h 2745"/>
                <a:gd name="T2" fmla="*/ 2147483647 w 393"/>
                <a:gd name="T3" fmla="*/ 2147483647 h 2745"/>
                <a:gd name="T4" fmla="*/ 2147483647 w 393"/>
                <a:gd name="T5" fmla="*/ 2147483647 h 2745"/>
                <a:gd name="T6" fmla="*/ 2147483647 w 393"/>
                <a:gd name="T7" fmla="*/ 2147483647 h 2745"/>
                <a:gd name="T8" fmla="*/ 2147483647 w 393"/>
                <a:gd name="T9" fmla="*/ 2147483647 h 2745"/>
                <a:gd name="T10" fmla="*/ 2147483647 w 393"/>
                <a:gd name="T11" fmla="*/ 2147483647 h 2745"/>
                <a:gd name="T12" fmla="*/ 2147483647 w 393"/>
                <a:gd name="T13" fmla="*/ 2147483647 h 2745"/>
                <a:gd name="T14" fmla="*/ 2147483647 w 393"/>
                <a:gd name="T15" fmla="*/ 2147483647 h 2745"/>
                <a:gd name="T16" fmla="*/ 2147483647 w 393"/>
                <a:gd name="T17" fmla="*/ 2147483647 h 2745"/>
                <a:gd name="T18" fmla="*/ 2147483647 w 393"/>
                <a:gd name="T19" fmla="*/ 2147483647 h 2745"/>
                <a:gd name="T20" fmla="*/ 2147483647 w 393"/>
                <a:gd name="T21" fmla="*/ 2147483647 h 2745"/>
                <a:gd name="T22" fmla="*/ 2147483647 w 393"/>
                <a:gd name="T23" fmla="*/ 2147483647 h 2745"/>
                <a:gd name="T24" fmla="*/ 2147483647 w 393"/>
                <a:gd name="T25" fmla="*/ 2147483647 h 2745"/>
                <a:gd name="T26" fmla="*/ 2147483647 w 393"/>
                <a:gd name="T27" fmla="*/ 2147483647 h 2745"/>
                <a:gd name="T28" fmla="*/ 2147483647 w 393"/>
                <a:gd name="T29" fmla="*/ 2147483647 h 2745"/>
                <a:gd name="T30" fmla="*/ 2147483647 w 393"/>
                <a:gd name="T31" fmla="*/ 2147483647 h 2745"/>
                <a:gd name="T32" fmla="*/ 2147483647 w 393"/>
                <a:gd name="T33" fmla="*/ 2147483647 h 2745"/>
                <a:gd name="T34" fmla="*/ 2147483647 w 393"/>
                <a:gd name="T35" fmla="*/ 2147483647 h 2745"/>
                <a:gd name="T36" fmla="*/ 2147483647 w 393"/>
                <a:gd name="T37" fmla="*/ 2147483647 h 2745"/>
                <a:gd name="T38" fmla="*/ 2147483647 w 393"/>
                <a:gd name="T39" fmla="*/ 2147483647 h 2745"/>
                <a:gd name="T40" fmla="*/ 2147483647 w 393"/>
                <a:gd name="T41" fmla="*/ 2147483647 h 2745"/>
                <a:gd name="T42" fmla="*/ 2147483647 w 393"/>
                <a:gd name="T43" fmla="*/ 2147483647 h 2745"/>
                <a:gd name="T44" fmla="*/ 2147483647 w 393"/>
                <a:gd name="T45" fmla="*/ 2147483647 h 2745"/>
                <a:gd name="T46" fmla="*/ 2147483647 w 393"/>
                <a:gd name="T47" fmla="*/ 2147483647 h 2745"/>
                <a:gd name="T48" fmla="*/ 2147483647 w 393"/>
                <a:gd name="T49" fmla="*/ 2147483647 h 2745"/>
                <a:gd name="T50" fmla="*/ 2147483647 w 393"/>
                <a:gd name="T51" fmla="*/ 2147483647 h 2745"/>
                <a:gd name="T52" fmla="*/ 2147483647 w 393"/>
                <a:gd name="T53" fmla="*/ 2147483647 h 2745"/>
                <a:gd name="T54" fmla="*/ 2147483647 w 393"/>
                <a:gd name="T55" fmla="*/ 2147483647 h 2745"/>
                <a:gd name="T56" fmla="*/ 2147483647 w 393"/>
                <a:gd name="T57" fmla="*/ 2147483647 h 2745"/>
                <a:gd name="T58" fmla="*/ 2147483647 w 393"/>
                <a:gd name="T59" fmla="*/ 2147483647 h 2745"/>
                <a:gd name="T60" fmla="*/ 2147483647 w 393"/>
                <a:gd name="T61" fmla="*/ 2147483647 h 2745"/>
                <a:gd name="T62" fmla="*/ 2147483647 w 393"/>
                <a:gd name="T63" fmla="*/ 2147483647 h 2745"/>
                <a:gd name="T64" fmla="*/ 2147483647 w 393"/>
                <a:gd name="T65" fmla="*/ 2147483647 h 2745"/>
                <a:gd name="T66" fmla="*/ 2147483647 w 393"/>
                <a:gd name="T67" fmla="*/ 2147483647 h 2745"/>
                <a:gd name="T68" fmla="*/ 2147483647 w 393"/>
                <a:gd name="T69" fmla="*/ 2147483647 h 2745"/>
                <a:gd name="T70" fmla="*/ 2147483647 w 393"/>
                <a:gd name="T71" fmla="*/ 2147483647 h 2745"/>
                <a:gd name="T72" fmla="*/ 2147483647 w 393"/>
                <a:gd name="T73" fmla="*/ 2147483647 h 2745"/>
                <a:gd name="T74" fmla="*/ 2147483647 w 393"/>
                <a:gd name="T75" fmla="*/ 2147483647 h 2745"/>
                <a:gd name="T76" fmla="*/ 2147483647 w 393"/>
                <a:gd name="T77" fmla="*/ 2147483647 h 2745"/>
                <a:gd name="T78" fmla="*/ 2147483647 w 393"/>
                <a:gd name="T79" fmla="*/ 2147483647 h 2745"/>
                <a:gd name="T80" fmla="*/ 2147483647 w 393"/>
                <a:gd name="T81" fmla="*/ 2147483647 h 2745"/>
                <a:gd name="T82" fmla="*/ 2147483647 w 393"/>
                <a:gd name="T83" fmla="*/ 2147483647 h 2745"/>
                <a:gd name="T84" fmla="*/ 2147483647 w 393"/>
                <a:gd name="T85" fmla="*/ 2147483647 h 2745"/>
                <a:gd name="T86" fmla="*/ 2147483647 w 393"/>
                <a:gd name="T87" fmla="*/ 2147483647 h 2745"/>
                <a:gd name="T88" fmla="*/ 2147483647 w 393"/>
                <a:gd name="T89" fmla="*/ 2147483647 h 2745"/>
                <a:gd name="T90" fmla="*/ 2147483647 w 393"/>
                <a:gd name="T91" fmla="*/ 2147483647 h 2745"/>
                <a:gd name="T92" fmla="*/ 2147483647 w 393"/>
                <a:gd name="T93" fmla="*/ 2147483647 h 2745"/>
                <a:gd name="T94" fmla="*/ 2147483647 w 393"/>
                <a:gd name="T95" fmla="*/ 2147483647 h 2745"/>
                <a:gd name="T96" fmla="*/ 2147483647 w 393"/>
                <a:gd name="T97" fmla="*/ 2147483647 h 2745"/>
                <a:gd name="T98" fmla="*/ 2147483647 w 393"/>
                <a:gd name="T99" fmla="*/ 2147483647 h 2745"/>
                <a:gd name="T100" fmla="*/ 2147483647 w 393"/>
                <a:gd name="T101" fmla="*/ 2147483647 h 2745"/>
                <a:gd name="T102" fmla="*/ 2147483647 w 393"/>
                <a:gd name="T103" fmla="*/ 2147483647 h 2745"/>
                <a:gd name="T104" fmla="*/ 2147483647 w 393"/>
                <a:gd name="T105" fmla="*/ 2147483647 h 2745"/>
                <a:gd name="T106" fmla="*/ 2147483647 w 393"/>
                <a:gd name="T107" fmla="*/ 2147483647 h 27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3"/>
                <a:gd name="T163" fmla="*/ 0 h 2745"/>
                <a:gd name="T164" fmla="*/ 393 w 393"/>
                <a:gd name="T165" fmla="*/ 2745 h 27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3" h="2745">
                  <a:moveTo>
                    <a:pt x="0" y="0"/>
                  </a:moveTo>
                  <a:lnTo>
                    <a:pt x="6" y="188"/>
                  </a:lnTo>
                  <a:lnTo>
                    <a:pt x="12" y="377"/>
                  </a:lnTo>
                  <a:lnTo>
                    <a:pt x="18" y="565"/>
                  </a:lnTo>
                  <a:lnTo>
                    <a:pt x="23" y="754"/>
                  </a:lnTo>
                  <a:lnTo>
                    <a:pt x="30" y="943"/>
                  </a:lnTo>
                  <a:lnTo>
                    <a:pt x="36" y="1131"/>
                  </a:lnTo>
                  <a:lnTo>
                    <a:pt x="42" y="1320"/>
                  </a:lnTo>
                  <a:lnTo>
                    <a:pt x="48" y="1510"/>
                  </a:lnTo>
                  <a:lnTo>
                    <a:pt x="50" y="1542"/>
                  </a:lnTo>
                  <a:lnTo>
                    <a:pt x="53" y="1574"/>
                  </a:lnTo>
                  <a:lnTo>
                    <a:pt x="56" y="1608"/>
                  </a:lnTo>
                  <a:lnTo>
                    <a:pt x="60" y="1642"/>
                  </a:lnTo>
                  <a:lnTo>
                    <a:pt x="70" y="1712"/>
                  </a:lnTo>
                  <a:lnTo>
                    <a:pt x="81" y="1783"/>
                  </a:lnTo>
                  <a:lnTo>
                    <a:pt x="94" y="1854"/>
                  </a:lnTo>
                  <a:lnTo>
                    <a:pt x="110" y="1927"/>
                  </a:lnTo>
                  <a:lnTo>
                    <a:pt x="126" y="2000"/>
                  </a:lnTo>
                  <a:lnTo>
                    <a:pt x="143" y="2072"/>
                  </a:lnTo>
                  <a:lnTo>
                    <a:pt x="162" y="2143"/>
                  </a:lnTo>
                  <a:lnTo>
                    <a:pt x="180" y="2213"/>
                  </a:lnTo>
                  <a:lnTo>
                    <a:pt x="199" y="2281"/>
                  </a:lnTo>
                  <a:lnTo>
                    <a:pt x="218" y="2346"/>
                  </a:lnTo>
                  <a:lnTo>
                    <a:pt x="255" y="2468"/>
                  </a:lnTo>
                  <a:lnTo>
                    <a:pt x="290" y="2575"/>
                  </a:lnTo>
                  <a:lnTo>
                    <a:pt x="301" y="2598"/>
                  </a:lnTo>
                  <a:lnTo>
                    <a:pt x="314" y="2619"/>
                  </a:lnTo>
                  <a:lnTo>
                    <a:pt x="326" y="2640"/>
                  </a:lnTo>
                  <a:lnTo>
                    <a:pt x="339" y="2659"/>
                  </a:lnTo>
                  <a:lnTo>
                    <a:pt x="362" y="2694"/>
                  </a:lnTo>
                  <a:lnTo>
                    <a:pt x="380" y="2722"/>
                  </a:lnTo>
                  <a:lnTo>
                    <a:pt x="387" y="2732"/>
                  </a:lnTo>
                  <a:lnTo>
                    <a:pt x="391" y="2739"/>
                  </a:lnTo>
                  <a:lnTo>
                    <a:pt x="393" y="2742"/>
                  </a:lnTo>
                  <a:lnTo>
                    <a:pt x="393" y="2744"/>
                  </a:lnTo>
                  <a:lnTo>
                    <a:pt x="393" y="2745"/>
                  </a:lnTo>
                  <a:lnTo>
                    <a:pt x="392" y="2745"/>
                  </a:lnTo>
                  <a:lnTo>
                    <a:pt x="388" y="2744"/>
                  </a:lnTo>
                  <a:lnTo>
                    <a:pt x="380" y="2739"/>
                  </a:lnTo>
                  <a:lnTo>
                    <a:pt x="368" y="2730"/>
                  </a:lnTo>
                  <a:lnTo>
                    <a:pt x="353" y="2717"/>
                  </a:lnTo>
                  <a:lnTo>
                    <a:pt x="337" y="2691"/>
                  </a:lnTo>
                  <a:lnTo>
                    <a:pt x="320" y="2659"/>
                  </a:lnTo>
                  <a:lnTo>
                    <a:pt x="300" y="2621"/>
                  </a:lnTo>
                  <a:lnTo>
                    <a:pt x="279" y="2579"/>
                  </a:lnTo>
                  <a:lnTo>
                    <a:pt x="257" y="2532"/>
                  </a:lnTo>
                  <a:lnTo>
                    <a:pt x="235" y="2483"/>
                  </a:lnTo>
                  <a:lnTo>
                    <a:pt x="212" y="2430"/>
                  </a:lnTo>
                  <a:lnTo>
                    <a:pt x="191" y="2375"/>
                  </a:lnTo>
                  <a:lnTo>
                    <a:pt x="169" y="2320"/>
                  </a:lnTo>
                  <a:lnTo>
                    <a:pt x="150" y="2263"/>
                  </a:lnTo>
                  <a:lnTo>
                    <a:pt x="132" y="2207"/>
                  </a:lnTo>
                  <a:lnTo>
                    <a:pt x="116" y="2152"/>
                  </a:lnTo>
                  <a:lnTo>
                    <a:pt x="110" y="2124"/>
                  </a:lnTo>
                  <a:lnTo>
                    <a:pt x="103" y="2097"/>
                  </a:lnTo>
                  <a:lnTo>
                    <a:pt x="97" y="2071"/>
                  </a:lnTo>
                  <a:lnTo>
                    <a:pt x="93" y="2045"/>
                  </a:lnTo>
                  <a:lnTo>
                    <a:pt x="89" y="2019"/>
                  </a:lnTo>
                  <a:lnTo>
                    <a:pt x="87" y="1996"/>
                  </a:lnTo>
                  <a:lnTo>
                    <a:pt x="85" y="1972"/>
                  </a:lnTo>
                  <a:lnTo>
                    <a:pt x="85" y="1950"/>
                  </a:lnTo>
                  <a:lnTo>
                    <a:pt x="79" y="1886"/>
                  </a:lnTo>
                  <a:lnTo>
                    <a:pt x="72" y="1823"/>
                  </a:lnTo>
                  <a:lnTo>
                    <a:pt x="66" y="1761"/>
                  </a:lnTo>
                  <a:lnTo>
                    <a:pt x="57" y="1699"/>
                  </a:lnTo>
                  <a:lnTo>
                    <a:pt x="50" y="1640"/>
                  </a:lnTo>
                  <a:lnTo>
                    <a:pt x="43" y="1581"/>
                  </a:lnTo>
                  <a:lnTo>
                    <a:pt x="36" y="1522"/>
                  </a:lnTo>
                  <a:lnTo>
                    <a:pt x="29" y="1464"/>
                  </a:lnTo>
                  <a:lnTo>
                    <a:pt x="33" y="1407"/>
                  </a:lnTo>
                  <a:lnTo>
                    <a:pt x="38" y="1351"/>
                  </a:lnTo>
                  <a:lnTo>
                    <a:pt x="43" y="1294"/>
                  </a:lnTo>
                  <a:lnTo>
                    <a:pt x="49" y="1239"/>
                  </a:lnTo>
                  <a:lnTo>
                    <a:pt x="56" y="1185"/>
                  </a:lnTo>
                  <a:lnTo>
                    <a:pt x="63" y="1131"/>
                  </a:lnTo>
                  <a:lnTo>
                    <a:pt x="73" y="1078"/>
                  </a:lnTo>
                  <a:lnTo>
                    <a:pt x="83" y="1025"/>
                  </a:lnTo>
                  <a:lnTo>
                    <a:pt x="85" y="923"/>
                  </a:lnTo>
                  <a:lnTo>
                    <a:pt x="87" y="846"/>
                  </a:lnTo>
                  <a:lnTo>
                    <a:pt x="90" y="790"/>
                  </a:lnTo>
                  <a:lnTo>
                    <a:pt x="94" y="750"/>
                  </a:lnTo>
                  <a:lnTo>
                    <a:pt x="96" y="736"/>
                  </a:lnTo>
                  <a:lnTo>
                    <a:pt x="97" y="724"/>
                  </a:lnTo>
                  <a:lnTo>
                    <a:pt x="99" y="715"/>
                  </a:lnTo>
                  <a:lnTo>
                    <a:pt x="101" y="708"/>
                  </a:lnTo>
                  <a:lnTo>
                    <a:pt x="107" y="699"/>
                  </a:lnTo>
                  <a:lnTo>
                    <a:pt x="112" y="694"/>
                  </a:lnTo>
                  <a:lnTo>
                    <a:pt x="117" y="688"/>
                  </a:lnTo>
                  <a:lnTo>
                    <a:pt x="122" y="679"/>
                  </a:lnTo>
                  <a:lnTo>
                    <a:pt x="125" y="672"/>
                  </a:lnTo>
                  <a:lnTo>
                    <a:pt x="128" y="663"/>
                  </a:lnTo>
                  <a:lnTo>
                    <a:pt x="132" y="652"/>
                  </a:lnTo>
                  <a:lnTo>
                    <a:pt x="135" y="636"/>
                  </a:lnTo>
                  <a:lnTo>
                    <a:pt x="142" y="597"/>
                  </a:lnTo>
                  <a:lnTo>
                    <a:pt x="150" y="540"/>
                  </a:lnTo>
                  <a:lnTo>
                    <a:pt x="158" y="462"/>
                  </a:lnTo>
                  <a:lnTo>
                    <a:pt x="166" y="361"/>
                  </a:lnTo>
                  <a:lnTo>
                    <a:pt x="137" y="315"/>
                  </a:lnTo>
                  <a:lnTo>
                    <a:pt x="110" y="270"/>
                  </a:lnTo>
                  <a:lnTo>
                    <a:pt x="85" y="225"/>
                  </a:lnTo>
                  <a:lnTo>
                    <a:pt x="62" y="180"/>
                  </a:lnTo>
                  <a:lnTo>
                    <a:pt x="52" y="157"/>
                  </a:lnTo>
                  <a:lnTo>
                    <a:pt x="43" y="135"/>
                  </a:lnTo>
                  <a:lnTo>
                    <a:pt x="34" y="112"/>
                  </a:lnTo>
                  <a:lnTo>
                    <a:pt x="26" y="90"/>
                  </a:lnTo>
                  <a:lnTo>
                    <a:pt x="18" y="67"/>
                  </a:lnTo>
                  <a:lnTo>
                    <a:pt x="11" y="45"/>
                  </a:lnTo>
                  <a:lnTo>
                    <a:pt x="5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4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4160838" y="5151438"/>
              <a:ext cx="117475" cy="735012"/>
            </a:xfrm>
            <a:custGeom>
              <a:avLst/>
              <a:gdLst>
                <a:gd name="T0" fmla="*/ 2147483647 w 375"/>
                <a:gd name="T1" fmla="*/ 2147483647 h 2619"/>
                <a:gd name="T2" fmla="*/ 2147483647 w 375"/>
                <a:gd name="T3" fmla="*/ 2147483647 h 2619"/>
                <a:gd name="T4" fmla="*/ 2147483647 w 375"/>
                <a:gd name="T5" fmla="*/ 2147483647 h 2619"/>
                <a:gd name="T6" fmla="*/ 2147483647 w 375"/>
                <a:gd name="T7" fmla="*/ 2147483647 h 2619"/>
                <a:gd name="T8" fmla="*/ 2147483647 w 375"/>
                <a:gd name="T9" fmla="*/ 2147483647 h 2619"/>
                <a:gd name="T10" fmla="*/ 2147483647 w 375"/>
                <a:gd name="T11" fmla="*/ 2147483647 h 2619"/>
                <a:gd name="T12" fmla="*/ 2147483647 w 375"/>
                <a:gd name="T13" fmla="*/ 2147483647 h 2619"/>
                <a:gd name="T14" fmla="*/ 2147483647 w 375"/>
                <a:gd name="T15" fmla="*/ 2147483647 h 2619"/>
                <a:gd name="T16" fmla="*/ 2147483647 w 375"/>
                <a:gd name="T17" fmla="*/ 2147483647 h 2619"/>
                <a:gd name="T18" fmla="*/ 2147483647 w 375"/>
                <a:gd name="T19" fmla="*/ 2147483647 h 2619"/>
                <a:gd name="T20" fmla="*/ 2147483647 w 375"/>
                <a:gd name="T21" fmla="*/ 2147483647 h 2619"/>
                <a:gd name="T22" fmla="*/ 2147483647 w 375"/>
                <a:gd name="T23" fmla="*/ 2147483647 h 2619"/>
                <a:gd name="T24" fmla="*/ 2147483647 w 375"/>
                <a:gd name="T25" fmla="*/ 2147483647 h 2619"/>
                <a:gd name="T26" fmla="*/ 2147483647 w 375"/>
                <a:gd name="T27" fmla="*/ 2147483647 h 2619"/>
                <a:gd name="T28" fmla="*/ 2147483647 w 375"/>
                <a:gd name="T29" fmla="*/ 2147483647 h 2619"/>
                <a:gd name="T30" fmla="*/ 2147483647 w 375"/>
                <a:gd name="T31" fmla="*/ 2147483647 h 2619"/>
                <a:gd name="T32" fmla="*/ 2147483647 w 375"/>
                <a:gd name="T33" fmla="*/ 2147483647 h 2619"/>
                <a:gd name="T34" fmla="*/ 2147483647 w 375"/>
                <a:gd name="T35" fmla="*/ 2147483647 h 2619"/>
                <a:gd name="T36" fmla="*/ 2147483647 w 375"/>
                <a:gd name="T37" fmla="*/ 2147483647 h 2619"/>
                <a:gd name="T38" fmla="*/ 2147483647 w 375"/>
                <a:gd name="T39" fmla="*/ 2147483647 h 2619"/>
                <a:gd name="T40" fmla="*/ 2147483647 w 375"/>
                <a:gd name="T41" fmla="*/ 2147483647 h 2619"/>
                <a:gd name="T42" fmla="*/ 2147483647 w 375"/>
                <a:gd name="T43" fmla="*/ 2147483647 h 2619"/>
                <a:gd name="T44" fmla="*/ 2147483647 w 375"/>
                <a:gd name="T45" fmla="*/ 2147483647 h 2619"/>
                <a:gd name="T46" fmla="*/ 2147483647 w 375"/>
                <a:gd name="T47" fmla="*/ 2147483647 h 2619"/>
                <a:gd name="T48" fmla="*/ 2147483647 w 375"/>
                <a:gd name="T49" fmla="*/ 2147483647 h 2619"/>
                <a:gd name="T50" fmla="*/ 2147483647 w 375"/>
                <a:gd name="T51" fmla="*/ 2147483647 h 2619"/>
                <a:gd name="T52" fmla="*/ 2147483647 w 375"/>
                <a:gd name="T53" fmla="*/ 2147483647 h 2619"/>
                <a:gd name="T54" fmla="*/ 2147483647 w 375"/>
                <a:gd name="T55" fmla="*/ 2147483647 h 2619"/>
                <a:gd name="T56" fmla="*/ 2147483647 w 375"/>
                <a:gd name="T57" fmla="*/ 2147483647 h 2619"/>
                <a:gd name="T58" fmla="*/ 2147483647 w 375"/>
                <a:gd name="T59" fmla="*/ 2147483647 h 2619"/>
                <a:gd name="T60" fmla="*/ 2147483647 w 375"/>
                <a:gd name="T61" fmla="*/ 2147483647 h 2619"/>
                <a:gd name="T62" fmla="*/ 2147483647 w 375"/>
                <a:gd name="T63" fmla="*/ 2147483647 h 2619"/>
                <a:gd name="T64" fmla="*/ 2147483647 w 375"/>
                <a:gd name="T65" fmla="*/ 2147483647 h 2619"/>
                <a:gd name="T66" fmla="*/ 2147483647 w 375"/>
                <a:gd name="T67" fmla="*/ 2147483647 h 2619"/>
                <a:gd name="T68" fmla="*/ 2147483647 w 375"/>
                <a:gd name="T69" fmla="*/ 2147483647 h 2619"/>
                <a:gd name="T70" fmla="*/ 2147483647 w 375"/>
                <a:gd name="T71" fmla="*/ 2147483647 h 2619"/>
                <a:gd name="T72" fmla="*/ 2147483647 w 375"/>
                <a:gd name="T73" fmla="*/ 2147483647 h 2619"/>
                <a:gd name="T74" fmla="*/ 2147483647 w 375"/>
                <a:gd name="T75" fmla="*/ 2147483647 h 2619"/>
                <a:gd name="T76" fmla="*/ 2147483647 w 375"/>
                <a:gd name="T77" fmla="*/ 2147483647 h 2619"/>
                <a:gd name="T78" fmla="*/ 2147483647 w 375"/>
                <a:gd name="T79" fmla="*/ 2147483647 h 2619"/>
                <a:gd name="T80" fmla="*/ 2147483647 w 375"/>
                <a:gd name="T81" fmla="*/ 2147483647 h 2619"/>
                <a:gd name="T82" fmla="*/ 2147483647 w 375"/>
                <a:gd name="T83" fmla="*/ 2147483647 h 2619"/>
                <a:gd name="T84" fmla="*/ 2147483647 w 375"/>
                <a:gd name="T85" fmla="*/ 2147483647 h 2619"/>
                <a:gd name="T86" fmla="*/ 2147483647 w 375"/>
                <a:gd name="T87" fmla="*/ 2147483647 h 2619"/>
                <a:gd name="T88" fmla="*/ 2147483647 w 375"/>
                <a:gd name="T89" fmla="*/ 2147483647 h 2619"/>
                <a:gd name="T90" fmla="*/ 2147483647 w 375"/>
                <a:gd name="T91" fmla="*/ 2147483647 h 2619"/>
                <a:gd name="T92" fmla="*/ 2147483647 w 375"/>
                <a:gd name="T93" fmla="*/ 2147483647 h 2619"/>
                <a:gd name="T94" fmla="*/ 2147483647 w 375"/>
                <a:gd name="T95" fmla="*/ 2147483647 h 2619"/>
                <a:gd name="T96" fmla="*/ 2147483647 w 375"/>
                <a:gd name="T97" fmla="*/ 2147483647 h 2619"/>
                <a:gd name="T98" fmla="*/ 2147483647 w 375"/>
                <a:gd name="T99" fmla="*/ 2147483647 h 2619"/>
                <a:gd name="T100" fmla="*/ 2147483647 w 375"/>
                <a:gd name="T101" fmla="*/ 2147483647 h 2619"/>
                <a:gd name="T102" fmla="*/ 2147483647 w 375"/>
                <a:gd name="T103" fmla="*/ 2147483647 h 2619"/>
                <a:gd name="T104" fmla="*/ 2147483647 w 375"/>
                <a:gd name="T105" fmla="*/ 2147483647 h 2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5"/>
                <a:gd name="T160" fmla="*/ 0 h 2619"/>
                <a:gd name="T161" fmla="*/ 375 w 375"/>
                <a:gd name="T162" fmla="*/ 2619 h 26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5" h="2619">
                  <a:moveTo>
                    <a:pt x="67" y="0"/>
                  </a:moveTo>
                  <a:lnTo>
                    <a:pt x="73" y="169"/>
                  </a:lnTo>
                  <a:lnTo>
                    <a:pt x="79" y="339"/>
                  </a:lnTo>
                  <a:lnTo>
                    <a:pt x="85" y="509"/>
                  </a:lnTo>
                  <a:lnTo>
                    <a:pt x="92" y="678"/>
                  </a:lnTo>
                  <a:lnTo>
                    <a:pt x="98" y="847"/>
                  </a:lnTo>
                  <a:lnTo>
                    <a:pt x="105" y="1016"/>
                  </a:lnTo>
                  <a:lnTo>
                    <a:pt x="111" y="1187"/>
                  </a:lnTo>
                  <a:lnTo>
                    <a:pt x="117" y="1356"/>
                  </a:lnTo>
                  <a:lnTo>
                    <a:pt x="122" y="1418"/>
                  </a:lnTo>
                  <a:lnTo>
                    <a:pt x="128" y="1483"/>
                  </a:lnTo>
                  <a:lnTo>
                    <a:pt x="135" y="1549"/>
                  </a:lnTo>
                  <a:lnTo>
                    <a:pt x="146" y="1616"/>
                  </a:lnTo>
                  <a:lnTo>
                    <a:pt x="156" y="1684"/>
                  </a:lnTo>
                  <a:lnTo>
                    <a:pt x="168" y="1752"/>
                  </a:lnTo>
                  <a:lnTo>
                    <a:pt x="182" y="1821"/>
                  </a:lnTo>
                  <a:lnTo>
                    <a:pt x="196" y="1889"/>
                  </a:lnTo>
                  <a:lnTo>
                    <a:pt x="225" y="2023"/>
                  </a:lnTo>
                  <a:lnTo>
                    <a:pt x="255" y="2151"/>
                  </a:lnTo>
                  <a:lnTo>
                    <a:pt x="285" y="2270"/>
                  </a:lnTo>
                  <a:lnTo>
                    <a:pt x="313" y="2378"/>
                  </a:lnTo>
                  <a:lnTo>
                    <a:pt x="330" y="2426"/>
                  </a:lnTo>
                  <a:lnTo>
                    <a:pt x="348" y="2475"/>
                  </a:lnTo>
                  <a:lnTo>
                    <a:pt x="356" y="2499"/>
                  </a:lnTo>
                  <a:lnTo>
                    <a:pt x="363" y="2521"/>
                  </a:lnTo>
                  <a:lnTo>
                    <a:pt x="368" y="2542"/>
                  </a:lnTo>
                  <a:lnTo>
                    <a:pt x="372" y="2561"/>
                  </a:lnTo>
                  <a:lnTo>
                    <a:pt x="375" y="2579"/>
                  </a:lnTo>
                  <a:lnTo>
                    <a:pt x="375" y="2593"/>
                  </a:lnTo>
                  <a:lnTo>
                    <a:pt x="375" y="2599"/>
                  </a:lnTo>
                  <a:lnTo>
                    <a:pt x="374" y="2606"/>
                  </a:lnTo>
                  <a:lnTo>
                    <a:pt x="372" y="2610"/>
                  </a:lnTo>
                  <a:lnTo>
                    <a:pt x="370" y="2614"/>
                  </a:lnTo>
                  <a:lnTo>
                    <a:pt x="366" y="2617"/>
                  </a:lnTo>
                  <a:lnTo>
                    <a:pt x="363" y="2619"/>
                  </a:lnTo>
                  <a:lnTo>
                    <a:pt x="358" y="2619"/>
                  </a:lnTo>
                  <a:lnTo>
                    <a:pt x="353" y="2619"/>
                  </a:lnTo>
                  <a:lnTo>
                    <a:pt x="347" y="2618"/>
                  </a:lnTo>
                  <a:lnTo>
                    <a:pt x="339" y="2615"/>
                  </a:lnTo>
                  <a:lnTo>
                    <a:pt x="331" y="2612"/>
                  </a:lnTo>
                  <a:lnTo>
                    <a:pt x="322" y="2607"/>
                  </a:lnTo>
                  <a:lnTo>
                    <a:pt x="307" y="2586"/>
                  </a:lnTo>
                  <a:lnTo>
                    <a:pt x="288" y="2559"/>
                  </a:lnTo>
                  <a:lnTo>
                    <a:pt x="268" y="2527"/>
                  </a:lnTo>
                  <a:lnTo>
                    <a:pt x="246" y="2490"/>
                  </a:lnTo>
                  <a:lnTo>
                    <a:pt x="224" y="2448"/>
                  </a:lnTo>
                  <a:lnTo>
                    <a:pt x="201" y="2403"/>
                  </a:lnTo>
                  <a:lnTo>
                    <a:pt x="177" y="2354"/>
                  </a:lnTo>
                  <a:lnTo>
                    <a:pt x="155" y="2305"/>
                  </a:lnTo>
                  <a:lnTo>
                    <a:pt x="133" y="2254"/>
                  </a:lnTo>
                  <a:lnTo>
                    <a:pt x="113" y="2202"/>
                  </a:lnTo>
                  <a:lnTo>
                    <a:pt x="93" y="2150"/>
                  </a:lnTo>
                  <a:lnTo>
                    <a:pt x="78" y="2099"/>
                  </a:lnTo>
                  <a:lnTo>
                    <a:pt x="71" y="2073"/>
                  </a:lnTo>
                  <a:lnTo>
                    <a:pt x="64" y="2049"/>
                  </a:lnTo>
                  <a:lnTo>
                    <a:pt x="58" y="2025"/>
                  </a:lnTo>
                  <a:lnTo>
                    <a:pt x="53" y="2002"/>
                  </a:lnTo>
                  <a:lnTo>
                    <a:pt x="50" y="1979"/>
                  </a:lnTo>
                  <a:lnTo>
                    <a:pt x="47" y="1958"/>
                  </a:lnTo>
                  <a:lnTo>
                    <a:pt x="45" y="1936"/>
                  </a:lnTo>
                  <a:lnTo>
                    <a:pt x="45" y="1917"/>
                  </a:lnTo>
                  <a:lnTo>
                    <a:pt x="40" y="1851"/>
                  </a:lnTo>
                  <a:lnTo>
                    <a:pt x="35" y="1787"/>
                  </a:lnTo>
                  <a:lnTo>
                    <a:pt x="30" y="1725"/>
                  </a:lnTo>
                  <a:lnTo>
                    <a:pt x="24" y="1662"/>
                  </a:lnTo>
                  <a:lnTo>
                    <a:pt x="17" y="1602"/>
                  </a:lnTo>
                  <a:lnTo>
                    <a:pt x="11" y="1541"/>
                  </a:lnTo>
                  <a:lnTo>
                    <a:pt x="5" y="1482"/>
                  </a:lnTo>
                  <a:lnTo>
                    <a:pt x="0" y="1423"/>
                  </a:lnTo>
                  <a:lnTo>
                    <a:pt x="3" y="1366"/>
                  </a:lnTo>
                  <a:lnTo>
                    <a:pt x="6" y="1309"/>
                  </a:lnTo>
                  <a:lnTo>
                    <a:pt x="10" y="1252"/>
                  </a:lnTo>
                  <a:lnTo>
                    <a:pt x="15" y="1197"/>
                  </a:lnTo>
                  <a:lnTo>
                    <a:pt x="21" y="1141"/>
                  </a:lnTo>
                  <a:lnTo>
                    <a:pt x="27" y="1087"/>
                  </a:lnTo>
                  <a:lnTo>
                    <a:pt x="34" y="1033"/>
                  </a:lnTo>
                  <a:lnTo>
                    <a:pt x="43" y="979"/>
                  </a:lnTo>
                  <a:lnTo>
                    <a:pt x="45" y="896"/>
                  </a:lnTo>
                  <a:lnTo>
                    <a:pt x="48" y="832"/>
                  </a:lnTo>
                  <a:lnTo>
                    <a:pt x="51" y="783"/>
                  </a:lnTo>
                  <a:lnTo>
                    <a:pt x="54" y="746"/>
                  </a:lnTo>
                  <a:lnTo>
                    <a:pt x="58" y="720"/>
                  </a:lnTo>
                  <a:lnTo>
                    <a:pt x="63" y="702"/>
                  </a:lnTo>
                  <a:lnTo>
                    <a:pt x="68" y="687"/>
                  </a:lnTo>
                  <a:lnTo>
                    <a:pt x="73" y="677"/>
                  </a:lnTo>
                  <a:lnTo>
                    <a:pt x="78" y="666"/>
                  </a:lnTo>
                  <a:lnTo>
                    <a:pt x="84" y="652"/>
                  </a:lnTo>
                  <a:lnTo>
                    <a:pt x="90" y="634"/>
                  </a:lnTo>
                  <a:lnTo>
                    <a:pt x="97" y="607"/>
                  </a:lnTo>
                  <a:lnTo>
                    <a:pt x="105" y="571"/>
                  </a:lnTo>
                  <a:lnTo>
                    <a:pt x="112" y="522"/>
                  </a:lnTo>
                  <a:lnTo>
                    <a:pt x="121" y="458"/>
                  </a:lnTo>
                  <a:lnTo>
                    <a:pt x="129" y="374"/>
                  </a:lnTo>
                  <a:lnTo>
                    <a:pt x="113" y="327"/>
                  </a:lnTo>
                  <a:lnTo>
                    <a:pt x="98" y="280"/>
                  </a:lnTo>
                  <a:lnTo>
                    <a:pt x="92" y="258"/>
                  </a:lnTo>
                  <a:lnTo>
                    <a:pt x="86" y="234"/>
                  </a:lnTo>
                  <a:lnTo>
                    <a:pt x="81" y="210"/>
                  </a:lnTo>
                  <a:lnTo>
                    <a:pt x="77" y="187"/>
                  </a:lnTo>
                  <a:lnTo>
                    <a:pt x="73" y="163"/>
                  </a:lnTo>
                  <a:lnTo>
                    <a:pt x="70" y="141"/>
                  </a:lnTo>
                  <a:lnTo>
                    <a:pt x="68" y="117"/>
                  </a:lnTo>
                  <a:lnTo>
                    <a:pt x="66" y="94"/>
                  </a:lnTo>
                  <a:lnTo>
                    <a:pt x="65" y="70"/>
                  </a:lnTo>
                  <a:lnTo>
                    <a:pt x="65" y="47"/>
                  </a:lnTo>
                  <a:lnTo>
                    <a:pt x="66" y="2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AC7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4141788" y="5183188"/>
              <a:ext cx="122237" cy="700087"/>
            </a:xfrm>
            <a:custGeom>
              <a:avLst/>
              <a:gdLst>
                <a:gd name="T0" fmla="*/ 2147483647 w 394"/>
                <a:gd name="T1" fmla="*/ 2147483647 h 2500"/>
                <a:gd name="T2" fmla="*/ 2147483647 w 394"/>
                <a:gd name="T3" fmla="*/ 2147483647 h 2500"/>
                <a:gd name="T4" fmla="*/ 2147483647 w 394"/>
                <a:gd name="T5" fmla="*/ 2147483647 h 2500"/>
                <a:gd name="T6" fmla="*/ 2147483647 w 394"/>
                <a:gd name="T7" fmla="*/ 2147483647 h 2500"/>
                <a:gd name="T8" fmla="*/ 2147483647 w 394"/>
                <a:gd name="T9" fmla="*/ 2147483647 h 2500"/>
                <a:gd name="T10" fmla="*/ 2147483647 w 394"/>
                <a:gd name="T11" fmla="*/ 2147483647 h 2500"/>
                <a:gd name="T12" fmla="*/ 2147483647 w 394"/>
                <a:gd name="T13" fmla="*/ 2147483647 h 2500"/>
                <a:gd name="T14" fmla="*/ 2147483647 w 394"/>
                <a:gd name="T15" fmla="*/ 2147483647 h 2500"/>
                <a:gd name="T16" fmla="*/ 2147483647 w 394"/>
                <a:gd name="T17" fmla="*/ 2147483647 h 2500"/>
                <a:gd name="T18" fmla="*/ 2147483647 w 394"/>
                <a:gd name="T19" fmla="*/ 2147483647 h 2500"/>
                <a:gd name="T20" fmla="*/ 2147483647 w 394"/>
                <a:gd name="T21" fmla="*/ 2147483647 h 2500"/>
                <a:gd name="T22" fmla="*/ 2147483647 w 394"/>
                <a:gd name="T23" fmla="*/ 2147483647 h 2500"/>
                <a:gd name="T24" fmla="*/ 2147483647 w 394"/>
                <a:gd name="T25" fmla="*/ 2147483647 h 2500"/>
                <a:gd name="T26" fmla="*/ 2147483647 w 394"/>
                <a:gd name="T27" fmla="*/ 2147483647 h 2500"/>
                <a:gd name="T28" fmla="*/ 2147483647 w 394"/>
                <a:gd name="T29" fmla="*/ 2147483647 h 2500"/>
                <a:gd name="T30" fmla="*/ 2147483647 w 394"/>
                <a:gd name="T31" fmla="*/ 2147483647 h 2500"/>
                <a:gd name="T32" fmla="*/ 2147483647 w 394"/>
                <a:gd name="T33" fmla="*/ 2147483647 h 2500"/>
                <a:gd name="T34" fmla="*/ 2147483647 w 394"/>
                <a:gd name="T35" fmla="*/ 2147483647 h 2500"/>
                <a:gd name="T36" fmla="*/ 2147483647 w 394"/>
                <a:gd name="T37" fmla="*/ 2147483647 h 2500"/>
                <a:gd name="T38" fmla="*/ 2147483647 w 394"/>
                <a:gd name="T39" fmla="*/ 2147483647 h 2500"/>
                <a:gd name="T40" fmla="*/ 2147483647 w 394"/>
                <a:gd name="T41" fmla="*/ 2147483647 h 2500"/>
                <a:gd name="T42" fmla="*/ 2147483647 w 394"/>
                <a:gd name="T43" fmla="*/ 2147483647 h 2500"/>
                <a:gd name="T44" fmla="*/ 2147483647 w 394"/>
                <a:gd name="T45" fmla="*/ 2147483647 h 2500"/>
                <a:gd name="T46" fmla="*/ 2147483647 w 394"/>
                <a:gd name="T47" fmla="*/ 2147483647 h 2500"/>
                <a:gd name="T48" fmla="*/ 2147483647 w 394"/>
                <a:gd name="T49" fmla="*/ 2147483647 h 2500"/>
                <a:gd name="T50" fmla="*/ 2147483647 w 394"/>
                <a:gd name="T51" fmla="*/ 2147483647 h 2500"/>
                <a:gd name="T52" fmla="*/ 2147483647 w 394"/>
                <a:gd name="T53" fmla="*/ 2147483647 h 2500"/>
                <a:gd name="T54" fmla="*/ 2147483647 w 394"/>
                <a:gd name="T55" fmla="*/ 2147483647 h 2500"/>
                <a:gd name="T56" fmla="*/ 2147483647 w 394"/>
                <a:gd name="T57" fmla="*/ 2147483647 h 2500"/>
                <a:gd name="T58" fmla="*/ 2147483647 w 394"/>
                <a:gd name="T59" fmla="*/ 2147483647 h 2500"/>
                <a:gd name="T60" fmla="*/ 2147483647 w 394"/>
                <a:gd name="T61" fmla="*/ 2147483647 h 2500"/>
                <a:gd name="T62" fmla="*/ 2147483647 w 394"/>
                <a:gd name="T63" fmla="*/ 2147483647 h 2500"/>
                <a:gd name="T64" fmla="*/ 2147483647 w 394"/>
                <a:gd name="T65" fmla="*/ 2147483647 h 2500"/>
                <a:gd name="T66" fmla="*/ 2147483647 w 394"/>
                <a:gd name="T67" fmla="*/ 2147483647 h 2500"/>
                <a:gd name="T68" fmla="*/ 2147483647 w 394"/>
                <a:gd name="T69" fmla="*/ 2147483647 h 2500"/>
                <a:gd name="T70" fmla="*/ 2147483647 w 394"/>
                <a:gd name="T71" fmla="*/ 2147483647 h 2500"/>
                <a:gd name="T72" fmla="*/ 2147483647 w 394"/>
                <a:gd name="T73" fmla="*/ 2147483647 h 2500"/>
                <a:gd name="T74" fmla="*/ 2147483647 w 394"/>
                <a:gd name="T75" fmla="*/ 2147483647 h 2500"/>
                <a:gd name="T76" fmla="*/ 2147483647 w 394"/>
                <a:gd name="T77" fmla="*/ 2147483647 h 2500"/>
                <a:gd name="T78" fmla="*/ 2147483647 w 394"/>
                <a:gd name="T79" fmla="*/ 2147483647 h 2500"/>
                <a:gd name="T80" fmla="*/ 2147483647 w 394"/>
                <a:gd name="T81" fmla="*/ 2147483647 h 2500"/>
                <a:gd name="T82" fmla="*/ 2147483647 w 394"/>
                <a:gd name="T83" fmla="*/ 2147483647 h 2500"/>
                <a:gd name="T84" fmla="*/ 2147483647 w 394"/>
                <a:gd name="T85" fmla="*/ 2147483647 h 2500"/>
                <a:gd name="T86" fmla="*/ 2147483647 w 394"/>
                <a:gd name="T87" fmla="*/ 2147483647 h 2500"/>
                <a:gd name="T88" fmla="*/ 2147483647 w 394"/>
                <a:gd name="T89" fmla="*/ 2147483647 h 2500"/>
                <a:gd name="T90" fmla="*/ 2147483647 w 394"/>
                <a:gd name="T91" fmla="*/ 2147483647 h 2500"/>
                <a:gd name="T92" fmla="*/ 2147483647 w 394"/>
                <a:gd name="T93" fmla="*/ 2147483647 h 2500"/>
                <a:gd name="T94" fmla="*/ 2147483647 w 394"/>
                <a:gd name="T95" fmla="*/ 2147483647 h 2500"/>
                <a:gd name="T96" fmla="*/ 2147483647 w 394"/>
                <a:gd name="T97" fmla="*/ 2147483647 h 2500"/>
                <a:gd name="T98" fmla="*/ 2147483647 w 394"/>
                <a:gd name="T99" fmla="*/ 2147483647 h 2500"/>
                <a:gd name="T100" fmla="*/ 2147483647 w 394"/>
                <a:gd name="T101" fmla="*/ 2147483647 h 2500"/>
                <a:gd name="T102" fmla="*/ 2147483647 w 394"/>
                <a:gd name="T103" fmla="*/ 2147483647 h 2500"/>
                <a:gd name="T104" fmla="*/ 2147483647 w 394"/>
                <a:gd name="T105" fmla="*/ 2147483647 h 2500"/>
                <a:gd name="T106" fmla="*/ 2147483647 w 394"/>
                <a:gd name="T107" fmla="*/ 2147483647 h 2500"/>
                <a:gd name="T108" fmla="*/ 2147483647 w 394"/>
                <a:gd name="T109" fmla="*/ 2147483647 h 2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4"/>
                <a:gd name="T166" fmla="*/ 0 h 2500"/>
                <a:gd name="T167" fmla="*/ 394 w 394"/>
                <a:gd name="T168" fmla="*/ 2500 h 2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4" h="2500">
                  <a:moveTo>
                    <a:pt x="162" y="0"/>
                  </a:moveTo>
                  <a:lnTo>
                    <a:pt x="170" y="150"/>
                  </a:lnTo>
                  <a:lnTo>
                    <a:pt x="176" y="300"/>
                  </a:lnTo>
                  <a:lnTo>
                    <a:pt x="182" y="450"/>
                  </a:lnTo>
                  <a:lnTo>
                    <a:pt x="189" y="601"/>
                  </a:lnTo>
                  <a:lnTo>
                    <a:pt x="195" y="750"/>
                  </a:lnTo>
                  <a:lnTo>
                    <a:pt x="202" y="901"/>
                  </a:lnTo>
                  <a:lnTo>
                    <a:pt x="209" y="1051"/>
                  </a:lnTo>
                  <a:lnTo>
                    <a:pt x="216" y="1201"/>
                  </a:lnTo>
                  <a:lnTo>
                    <a:pt x="219" y="1261"/>
                  </a:lnTo>
                  <a:lnTo>
                    <a:pt x="225" y="1323"/>
                  </a:lnTo>
                  <a:lnTo>
                    <a:pt x="231" y="1386"/>
                  </a:lnTo>
                  <a:lnTo>
                    <a:pt x="238" y="1449"/>
                  </a:lnTo>
                  <a:lnTo>
                    <a:pt x="248" y="1513"/>
                  </a:lnTo>
                  <a:lnTo>
                    <a:pt x="257" y="1577"/>
                  </a:lnTo>
                  <a:lnTo>
                    <a:pt x="266" y="1641"/>
                  </a:lnTo>
                  <a:lnTo>
                    <a:pt x="276" y="1705"/>
                  </a:lnTo>
                  <a:lnTo>
                    <a:pt x="299" y="1832"/>
                  </a:lnTo>
                  <a:lnTo>
                    <a:pt x="321" y="1954"/>
                  </a:lnTo>
                  <a:lnTo>
                    <a:pt x="344" y="2071"/>
                  </a:lnTo>
                  <a:lnTo>
                    <a:pt x="364" y="2180"/>
                  </a:lnTo>
                  <a:lnTo>
                    <a:pt x="371" y="2205"/>
                  </a:lnTo>
                  <a:lnTo>
                    <a:pt x="377" y="2232"/>
                  </a:lnTo>
                  <a:lnTo>
                    <a:pt x="382" y="2261"/>
                  </a:lnTo>
                  <a:lnTo>
                    <a:pt x="386" y="2289"/>
                  </a:lnTo>
                  <a:lnTo>
                    <a:pt x="390" y="2318"/>
                  </a:lnTo>
                  <a:lnTo>
                    <a:pt x="393" y="2347"/>
                  </a:lnTo>
                  <a:lnTo>
                    <a:pt x="394" y="2375"/>
                  </a:lnTo>
                  <a:lnTo>
                    <a:pt x="394" y="2401"/>
                  </a:lnTo>
                  <a:lnTo>
                    <a:pt x="393" y="2425"/>
                  </a:lnTo>
                  <a:lnTo>
                    <a:pt x="389" y="2447"/>
                  </a:lnTo>
                  <a:lnTo>
                    <a:pt x="387" y="2457"/>
                  </a:lnTo>
                  <a:lnTo>
                    <a:pt x="384" y="2466"/>
                  </a:lnTo>
                  <a:lnTo>
                    <a:pt x="381" y="2474"/>
                  </a:lnTo>
                  <a:lnTo>
                    <a:pt x="377" y="2481"/>
                  </a:lnTo>
                  <a:lnTo>
                    <a:pt x="372" y="2487"/>
                  </a:lnTo>
                  <a:lnTo>
                    <a:pt x="367" y="2491"/>
                  </a:lnTo>
                  <a:lnTo>
                    <a:pt x="360" y="2496"/>
                  </a:lnTo>
                  <a:lnTo>
                    <a:pt x="354" y="2499"/>
                  </a:lnTo>
                  <a:lnTo>
                    <a:pt x="347" y="2500"/>
                  </a:lnTo>
                  <a:lnTo>
                    <a:pt x="339" y="2500"/>
                  </a:lnTo>
                  <a:lnTo>
                    <a:pt x="331" y="2498"/>
                  </a:lnTo>
                  <a:lnTo>
                    <a:pt x="321" y="2495"/>
                  </a:lnTo>
                  <a:lnTo>
                    <a:pt x="313" y="2488"/>
                  </a:lnTo>
                  <a:lnTo>
                    <a:pt x="305" y="2480"/>
                  </a:lnTo>
                  <a:lnTo>
                    <a:pt x="296" y="2470"/>
                  </a:lnTo>
                  <a:lnTo>
                    <a:pt x="287" y="2459"/>
                  </a:lnTo>
                  <a:lnTo>
                    <a:pt x="265" y="2431"/>
                  </a:lnTo>
                  <a:lnTo>
                    <a:pt x="242" y="2399"/>
                  </a:lnTo>
                  <a:lnTo>
                    <a:pt x="219" y="2362"/>
                  </a:lnTo>
                  <a:lnTo>
                    <a:pt x="195" y="2322"/>
                  </a:lnTo>
                  <a:lnTo>
                    <a:pt x="172" y="2279"/>
                  </a:lnTo>
                  <a:lnTo>
                    <a:pt x="148" y="2233"/>
                  </a:lnTo>
                  <a:lnTo>
                    <a:pt x="126" y="2187"/>
                  </a:lnTo>
                  <a:lnTo>
                    <a:pt x="104" y="2139"/>
                  </a:lnTo>
                  <a:lnTo>
                    <a:pt x="84" y="2092"/>
                  </a:lnTo>
                  <a:lnTo>
                    <a:pt x="68" y="2045"/>
                  </a:lnTo>
                  <a:lnTo>
                    <a:pt x="61" y="2023"/>
                  </a:lnTo>
                  <a:lnTo>
                    <a:pt x="54" y="2000"/>
                  </a:lnTo>
                  <a:lnTo>
                    <a:pt x="49" y="1979"/>
                  </a:lnTo>
                  <a:lnTo>
                    <a:pt x="43" y="1957"/>
                  </a:lnTo>
                  <a:lnTo>
                    <a:pt x="39" y="1937"/>
                  </a:lnTo>
                  <a:lnTo>
                    <a:pt x="36" y="1917"/>
                  </a:lnTo>
                  <a:lnTo>
                    <a:pt x="35" y="1899"/>
                  </a:lnTo>
                  <a:lnTo>
                    <a:pt x="34" y="1881"/>
                  </a:lnTo>
                  <a:lnTo>
                    <a:pt x="31" y="1816"/>
                  </a:lnTo>
                  <a:lnTo>
                    <a:pt x="27" y="1751"/>
                  </a:lnTo>
                  <a:lnTo>
                    <a:pt x="23" y="1688"/>
                  </a:lnTo>
                  <a:lnTo>
                    <a:pt x="19" y="1624"/>
                  </a:lnTo>
                  <a:lnTo>
                    <a:pt x="14" y="1563"/>
                  </a:lnTo>
                  <a:lnTo>
                    <a:pt x="10" y="1502"/>
                  </a:lnTo>
                  <a:lnTo>
                    <a:pt x="4" y="1442"/>
                  </a:lnTo>
                  <a:lnTo>
                    <a:pt x="0" y="1382"/>
                  </a:lnTo>
                  <a:lnTo>
                    <a:pt x="1" y="1324"/>
                  </a:lnTo>
                  <a:lnTo>
                    <a:pt x="3" y="1266"/>
                  </a:lnTo>
                  <a:lnTo>
                    <a:pt x="7" y="1209"/>
                  </a:lnTo>
                  <a:lnTo>
                    <a:pt x="10" y="1152"/>
                  </a:lnTo>
                  <a:lnTo>
                    <a:pt x="14" y="1096"/>
                  </a:lnTo>
                  <a:lnTo>
                    <a:pt x="19" y="1042"/>
                  </a:lnTo>
                  <a:lnTo>
                    <a:pt x="25" y="986"/>
                  </a:lnTo>
                  <a:lnTo>
                    <a:pt x="32" y="933"/>
                  </a:lnTo>
                  <a:lnTo>
                    <a:pt x="34" y="868"/>
                  </a:lnTo>
                  <a:lnTo>
                    <a:pt x="37" y="816"/>
                  </a:lnTo>
                  <a:lnTo>
                    <a:pt x="40" y="774"/>
                  </a:lnTo>
                  <a:lnTo>
                    <a:pt x="44" y="740"/>
                  </a:lnTo>
                  <a:lnTo>
                    <a:pt x="49" y="715"/>
                  </a:lnTo>
                  <a:lnTo>
                    <a:pt x="53" y="693"/>
                  </a:lnTo>
                  <a:lnTo>
                    <a:pt x="58" y="675"/>
                  </a:lnTo>
                  <a:lnTo>
                    <a:pt x="63" y="659"/>
                  </a:lnTo>
                  <a:lnTo>
                    <a:pt x="74" y="624"/>
                  </a:lnTo>
                  <a:lnTo>
                    <a:pt x="89" y="577"/>
                  </a:lnTo>
                  <a:lnTo>
                    <a:pt x="96" y="544"/>
                  </a:lnTo>
                  <a:lnTo>
                    <a:pt x="104" y="502"/>
                  </a:lnTo>
                  <a:lnTo>
                    <a:pt x="112" y="451"/>
                  </a:lnTo>
                  <a:lnTo>
                    <a:pt x="121" y="388"/>
                  </a:lnTo>
                  <a:lnTo>
                    <a:pt x="119" y="363"/>
                  </a:lnTo>
                  <a:lnTo>
                    <a:pt x="117" y="338"/>
                  </a:lnTo>
                  <a:lnTo>
                    <a:pt x="116" y="315"/>
                  </a:lnTo>
                  <a:lnTo>
                    <a:pt x="116" y="290"/>
                  </a:lnTo>
                  <a:lnTo>
                    <a:pt x="116" y="265"/>
                  </a:lnTo>
                  <a:lnTo>
                    <a:pt x="117" y="242"/>
                  </a:lnTo>
                  <a:lnTo>
                    <a:pt x="118" y="217"/>
                  </a:lnTo>
                  <a:lnTo>
                    <a:pt x="120" y="193"/>
                  </a:lnTo>
                  <a:lnTo>
                    <a:pt x="123" y="169"/>
                  </a:lnTo>
                  <a:lnTo>
                    <a:pt x="127" y="145"/>
                  </a:lnTo>
                  <a:lnTo>
                    <a:pt x="131" y="121"/>
                  </a:lnTo>
                  <a:lnTo>
                    <a:pt x="136" y="96"/>
                  </a:lnTo>
                  <a:lnTo>
                    <a:pt x="141" y="73"/>
                  </a:lnTo>
                  <a:lnTo>
                    <a:pt x="148" y="48"/>
                  </a:lnTo>
                  <a:lnTo>
                    <a:pt x="155" y="2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AC7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4121150" y="5213350"/>
              <a:ext cx="131763" cy="668338"/>
            </a:xfrm>
            <a:custGeom>
              <a:avLst/>
              <a:gdLst>
                <a:gd name="T0" fmla="*/ 2147483647 w 423"/>
                <a:gd name="T1" fmla="*/ 2147483647 h 2385"/>
                <a:gd name="T2" fmla="*/ 2147483647 w 423"/>
                <a:gd name="T3" fmla="*/ 2147483647 h 2385"/>
                <a:gd name="T4" fmla="*/ 2147483647 w 423"/>
                <a:gd name="T5" fmla="*/ 2147483647 h 2385"/>
                <a:gd name="T6" fmla="*/ 2147483647 w 423"/>
                <a:gd name="T7" fmla="*/ 2147483647 h 2385"/>
                <a:gd name="T8" fmla="*/ 2147483647 w 423"/>
                <a:gd name="T9" fmla="*/ 2147483647 h 2385"/>
                <a:gd name="T10" fmla="*/ 2147483647 w 423"/>
                <a:gd name="T11" fmla="*/ 2147483647 h 2385"/>
                <a:gd name="T12" fmla="*/ 2147483647 w 423"/>
                <a:gd name="T13" fmla="*/ 2147483647 h 2385"/>
                <a:gd name="T14" fmla="*/ 2147483647 w 423"/>
                <a:gd name="T15" fmla="*/ 2147483647 h 2385"/>
                <a:gd name="T16" fmla="*/ 2147483647 w 423"/>
                <a:gd name="T17" fmla="*/ 2147483647 h 2385"/>
                <a:gd name="T18" fmla="*/ 2147483647 w 423"/>
                <a:gd name="T19" fmla="*/ 2147483647 h 2385"/>
                <a:gd name="T20" fmla="*/ 2147483647 w 423"/>
                <a:gd name="T21" fmla="*/ 2147483647 h 2385"/>
                <a:gd name="T22" fmla="*/ 2147483647 w 423"/>
                <a:gd name="T23" fmla="*/ 2147483647 h 2385"/>
                <a:gd name="T24" fmla="*/ 2147483647 w 423"/>
                <a:gd name="T25" fmla="*/ 2147483647 h 2385"/>
                <a:gd name="T26" fmla="*/ 2147483647 w 423"/>
                <a:gd name="T27" fmla="*/ 2147483647 h 2385"/>
                <a:gd name="T28" fmla="*/ 2147483647 w 423"/>
                <a:gd name="T29" fmla="*/ 2147483647 h 2385"/>
                <a:gd name="T30" fmla="*/ 2147483647 w 423"/>
                <a:gd name="T31" fmla="*/ 2147483647 h 2385"/>
                <a:gd name="T32" fmla="*/ 2147483647 w 423"/>
                <a:gd name="T33" fmla="*/ 2147483647 h 2385"/>
                <a:gd name="T34" fmla="*/ 2147483647 w 423"/>
                <a:gd name="T35" fmla="*/ 2147483647 h 2385"/>
                <a:gd name="T36" fmla="*/ 2147483647 w 423"/>
                <a:gd name="T37" fmla="*/ 2147483647 h 2385"/>
                <a:gd name="T38" fmla="*/ 2147483647 w 423"/>
                <a:gd name="T39" fmla="*/ 2147483647 h 2385"/>
                <a:gd name="T40" fmla="*/ 2147483647 w 423"/>
                <a:gd name="T41" fmla="*/ 2147483647 h 2385"/>
                <a:gd name="T42" fmla="*/ 2147483647 w 423"/>
                <a:gd name="T43" fmla="*/ 2147483647 h 2385"/>
                <a:gd name="T44" fmla="*/ 2147483647 w 423"/>
                <a:gd name="T45" fmla="*/ 2147483647 h 2385"/>
                <a:gd name="T46" fmla="*/ 2147483647 w 423"/>
                <a:gd name="T47" fmla="*/ 2147483647 h 2385"/>
                <a:gd name="T48" fmla="*/ 2147483647 w 423"/>
                <a:gd name="T49" fmla="*/ 2147483647 h 2385"/>
                <a:gd name="T50" fmla="*/ 2147483647 w 423"/>
                <a:gd name="T51" fmla="*/ 2147483647 h 2385"/>
                <a:gd name="T52" fmla="*/ 2147483647 w 423"/>
                <a:gd name="T53" fmla="*/ 2147483647 h 2385"/>
                <a:gd name="T54" fmla="*/ 2147483647 w 423"/>
                <a:gd name="T55" fmla="*/ 2147483647 h 2385"/>
                <a:gd name="T56" fmla="*/ 2147483647 w 423"/>
                <a:gd name="T57" fmla="*/ 2147483647 h 2385"/>
                <a:gd name="T58" fmla="*/ 2147483647 w 423"/>
                <a:gd name="T59" fmla="*/ 2147483647 h 2385"/>
                <a:gd name="T60" fmla="*/ 2147483647 w 423"/>
                <a:gd name="T61" fmla="*/ 2147483647 h 2385"/>
                <a:gd name="T62" fmla="*/ 2147483647 w 423"/>
                <a:gd name="T63" fmla="*/ 2147483647 h 2385"/>
                <a:gd name="T64" fmla="*/ 2147483647 w 423"/>
                <a:gd name="T65" fmla="*/ 2147483647 h 2385"/>
                <a:gd name="T66" fmla="*/ 2147483647 w 423"/>
                <a:gd name="T67" fmla="*/ 2147483647 h 2385"/>
                <a:gd name="T68" fmla="*/ 2147483647 w 423"/>
                <a:gd name="T69" fmla="*/ 2147483647 h 2385"/>
                <a:gd name="T70" fmla="*/ 2147483647 w 423"/>
                <a:gd name="T71" fmla="*/ 2147483647 h 2385"/>
                <a:gd name="T72" fmla="*/ 0 w 423"/>
                <a:gd name="T73" fmla="*/ 2147483647 h 2385"/>
                <a:gd name="T74" fmla="*/ 2147483647 w 423"/>
                <a:gd name="T75" fmla="*/ 2147483647 h 2385"/>
                <a:gd name="T76" fmla="*/ 2147483647 w 423"/>
                <a:gd name="T77" fmla="*/ 2147483647 h 2385"/>
                <a:gd name="T78" fmla="*/ 2147483647 w 423"/>
                <a:gd name="T79" fmla="*/ 2147483647 h 2385"/>
                <a:gd name="T80" fmla="*/ 2147483647 w 423"/>
                <a:gd name="T81" fmla="*/ 2147483647 h 2385"/>
                <a:gd name="T82" fmla="*/ 2147483647 w 423"/>
                <a:gd name="T83" fmla="*/ 2147483647 h 2385"/>
                <a:gd name="T84" fmla="*/ 2147483647 w 423"/>
                <a:gd name="T85" fmla="*/ 2147483647 h 2385"/>
                <a:gd name="T86" fmla="*/ 2147483647 w 423"/>
                <a:gd name="T87" fmla="*/ 2147483647 h 2385"/>
                <a:gd name="T88" fmla="*/ 2147483647 w 423"/>
                <a:gd name="T89" fmla="*/ 2147483647 h 2385"/>
                <a:gd name="T90" fmla="*/ 2147483647 w 423"/>
                <a:gd name="T91" fmla="*/ 2147483647 h 2385"/>
                <a:gd name="T92" fmla="*/ 2147483647 w 423"/>
                <a:gd name="T93" fmla="*/ 2147483647 h 2385"/>
                <a:gd name="T94" fmla="*/ 2147483647 w 423"/>
                <a:gd name="T95" fmla="*/ 2147483647 h 2385"/>
                <a:gd name="T96" fmla="*/ 2147483647 w 423"/>
                <a:gd name="T97" fmla="*/ 2147483647 h 2385"/>
                <a:gd name="T98" fmla="*/ 2147483647 w 423"/>
                <a:gd name="T99" fmla="*/ 2147483647 h 2385"/>
                <a:gd name="T100" fmla="*/ 2147483647 w 423"/>
                <a:gd name="T101" fmla="*/ 2147483647 h 2385"/>
                <a:gd name="T102" fmla="*/ 2147483647 w 423"/>
                <a:gd name="T103" fmla="*/ 2147483647 h 2385"/>
                <a:gd name="T104" fmla="*/ 2147483647 w 423"/>
                <a:gd name="T105" fmla="*/ 2147483647 h 2385"/>
                <a:gd name="T106" fmla="*/ 2147483647 w 423"/>
                <a:gd name="T107" fmla="*/ 2147483647 h 2385"/>
                <a:gd name="T108" fmla="*/ 2147483647 w 423"/>
                <a:gd name="T109" fmla="*/ 2147483647 h 2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3"/>
                <a:gd name="T166" fmla="*/ 0 h 2385"/>
                <a:gd name="T167" fmla="*/ 423 w 423"/>
                <a:gd name="T168" fmla="*/ 2385 h 2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3" h="2385">
                  <a:moveTo>
                    <a:pt x="258" y="0"/>
                  </a:moveTo>
                  <a:lnTo>
                    <a:pt x="264" y="130"/>
                  </a:lnTo>
                  <a:lnTo>
                    <a:pt x="272" y="261"/>
                  </a:lnTo>
                  <a:lnTo>
                    <a:pt x="278" y="392"/>
                  </a:lnTo>
                  <a:lnTo>
                    <a:pt x="285" y="523"/>
                  </a:lnTo>
                  <a:lnTo>
                    <a:pt x="292" y="654"/>
                  </a:lnTo>
                  <a:lnTo>
                    <a:pt x="298" y="785"/>
                  </a:lnTo>
                  <a:lnTo>
                    <a:pt x="305" y="915"/>
                  </a:lnTo>
                  <a:lnTo>
                    <a:pt x="313" y="1046"/>
                  </a:lnTo>
                  <a:lnTo>
                    <a:pt x="316" y="1104"/>
                  </a:lnTo>
                  <a:lnTo>
                    <a:pt x="321" y="1163"/>
                  </a:lnTo>
                  <a:lnTo>
                    <a:pt x="325" y="1222"/>
                  </a:lnTo>
                  <a:lnTo>
                    <a:pt x="331" y="1282"/>
                  </a:lnTo>
                  <a:lnTo>
                    <a:pt x="343" y="1401"/>
                  </a:lnTo>
                  <a:lnTo>
                    <a:pt x="357" y="1521"/>
                  </a:lnTo>
                  <a:lnTo>
                    <a:pt x="371" y="1640"/>
                  </a:lnTo>
                  <a:lnTo>
                    <a:pt x="386" y="1758"/>
                  </a:lnTo>
                  <a:lnTo>
                    <a:pt x="401" y="1872"/>
                  </a:lnTo>
                  <a:lnTo>
                    <a:pt x="415" y="1983"/>
                  </a:lnTo>
                  <a:lnTo>
                    <a:pt x="418" y="2009"/>
                  </a:lnTo>
                  <a:lnTo>
                    <a:pt x="421" y="2038"/>
                  </a:lnTo>
                  <a:lnTo>
                    <a:pt x="423" y="2071"/>
                  </a:lnTo>
                  <a:lnTo>
                    <a:pt x="423" y="2104"/>
                  </a:lnTo>
                  <a:lnTo>
                    <a:pt x="423" y="2138"/>
                  </a:lnTo>
                  <a:lnTo>
                    <a:pt x="422" y="2173"/>
                  </a:lnTo>
                  <a:lnTo>
                    <a:pt x="419" y="2207"/>
                  </a:lnTo>
                  <a:lnTo>
                    <a:pt x="415" y="2240"/>
                  </a:lnTo>
                  <a:lnTo>
                    <a:pt x="409" y="2272"/>
                  </a:lnTo>
                  <a:lnTo>
                    <a:pt x="402" y="2300"/>
                  </a:lnTo>
                  <a:lnTo>
                    <a:pt x="398" y="2314"/>
                  </a:lnTo>
                  <a:lnTo>
                    <a:pt x="393" y="2326"/>
                  </a:lnTo>
                  <a:lnTo>
                    <a:pt x="387" y="2337"/>
                  </a:lnTo>
                  <a:lnTo>
                    <a:pt x="382" y="2348"/>
                  </a:lnTo>
                  <a:lnTo>
                    <a:pt x="376" y="2357"/>
                  </a:lnTo>
                  <a:lnTo>
                    <a:pt x="370" y="2365"/>
                  </a:lnTo>
                  <a:lnTo>
                    <a:pt x="363" y="2372"/>
                  </a:lnTo>
                  <a:lnTo>
                    <a:pt x="355" y="2377"/>
                  </a:lnTo>
                  <a:lnTo>
                    <a:pt x="346" y="2381"/>
                  </a:lnTo>
                  <a:lnTo>
                    <a:pt x="338" y="2384"/>
                  </a:lnTo>
                  <a:lnTo>
                    <a:pt x="329" y="2385"/>
                  </a:lnTo>
                  <a:lnTo>
                    <a:pt x="320" y="2384"/>
                  </a:lnTo>
                  <a:lnTo>
                    <a:pt x="312" y="2379"/>
                  </a:lnTo>
                  <a:lnTo>
                    <a:pt x="302" y="2374"/>
                  </a:lnTo>
                  <a:lnTo>
                    <a:pt x="293" y="2367"/>
                  </a:lnTo>
                  <a:lnTo>
                    <a:pt x="283" y="2358"/>
                  </a:lnTo>
                  <a:lnTo>
                    <a:pt x="273" y="2348"/>
                  </a:lnTo>
                  <a:lnTo>
                    <a:pt x="261" y="2336"/>
                  </a:lnTo>
                  <a:lnTo>
                    <a:pt x="250" y="2323"/>
                  </a:lnTo>
                  <a:lnTo>
                    <a:pt x="238" y="2309"/>
                  </a:lnTo>
                  <a:lnTo>
                    <a:pt x="214" y="2277"/>
                  </a:lnTo>
                  <a:lnTo>
                    <a:pt x="190" y="2241"/>
                  </a:lnTo>
                  <a:lnTo>
                    <a:pt x="164" y="2203"/>
                  </a:lnTo>
                  <a:lnTo>
                    <a:pt x="140" y="2162"/>
                  </a:lnTo>
                  <a:lnTo>
                    <a:pt x="117" y="2120"/>
                  </a:lnTo>
                  <a:lnTo>
                    <a:pt x="94" y="2077"/>
                  </a:lnTo>
                  <a:lnTo>
                    <a:pt x="75" y="2034"/>
                  </a:lnTo>
                  <a:lnTo>
                    <a:pt x="57" y="1992"/>
                  </a:lnTo>
                  <a:lnTo>
                    <a:pt x="50" y="1971"/>
                  </a:lnTo>
                  <a:lnTo>
                    <a:pt x="43" y="1952"/>
                  </a:lnTo>
                  <a:lnTo>
                    <a:pt x="37" y="1932"/>
                  </a:lnTo>
                  <a:lnTo>
                    <a:pt x="32" y="1913"/>
                  </a:lnTo>
                  <a:lnTo>
                    <a:pt x="27" y="1895"/>
                  </a:lnTo>
                  <a:lnTo>
                    <a:pt x="25" y="1878"/>
                  </a:lnTo>
                  <a:lnTo>
                    <a:pt x="23" y="1862"/>
                  </a:lnTo>
                  <a:lnTo>
                    <a:pt x="22" y="1847"/>
                  </a:lnTo>
                  <a:lnTo>
                    <a:pt x="20" y="1781"/>
                  </a:lnTo>
                  <a:lnTo>
                    <a:pt x="18" y="1715"/>
                  </a:lnTo>
                  <a:lnTo>
                    <a:pt x="15" y="1650"/>
                  </a:lnTo>
                  <a:lnTo>
                    <a:pt x="12" y="1586"/>
                  </a:lnTo>
                  <a:lnTo>
                    <a:pt x="9" y="1523"/>
                  </a:lnTo>
                  <a:lnTo>
                    <a:pt x="6" y="1462"/>
                  </a:lnTo>
                  <a:lnTo>
                    <a:pt x="3" y="1401"/>
                  </a:lnTo>
                  <a:lnTo>
                    <a:pt x="0" y="1341"/>
                  </a:lnTo>
                  <a:lnTo>
                    <a:pt x="0" y="1281"/>
                  </a:lnTo>
                  <a:lnTo>
                    <a:pt x="1" y="1223"/>
                  </a:lnTo>
                  <a:lnTo>
                    <a:pt x="2" y="1165"/>
                  </a:lnTo>
                  <a:lnTo>
                    <a:pt x="3" y="1108"/>
                  </a:lnTo>
                  <a:lnTo>
                    <a:pt x="6" y="1052"/>
                  </a:lnTo>
                  <a:lnTo>
                    <a:pt x="9" y="996"/>
                  </a:lnTo>
                  <a:lnTo>
                    <a:pt x="14" y="941"/>
                  </a:lnTo>
                  <a:lnTo>
                    <a:pt x="20" y="886"/>
                  </a:lnTo>
                  <a:lnTo>
                    <a:pt x="22" y="840"/>
                  </a:lnTo>
                  <a:lnTo>
                    <a:pt x="25" y="800"/>
                  </a:lnTo>
                  <a:lnTo>
                    <a:pt x="30" y="766"/>
                  </a:lnTo>
                  <a:lnTo>
                    <a:pt x="33" y="736"/>
                  </a:lnTo>
                  <a:lnTo>
                    <a:pt x="37" y="709"/>
                  </a:lnTo>
                  <a:lnTo>
                    <a:pt x="42" y="685"/>
                  </a:lnTo>
                  <a:lnTo>
                    <a:pt x="46" y="662"/>
                  </a:lnTo>
                  <a:lnTo>
                    <a:pt x="52" y="640"/>
                  </a:lnTo>
                  <a:lnTo>
                    <a:pt x="64" y="597"/>
                  </a:lnTo>
                  <a:lnTo>
                    <a:pt x="78" y="547"/>
                  </a:lnTo>
                  <a:lnTo>
                    <a:pt x="86" y="517"/>
                  </a:lnTo>
                  <a:lnTo>
                    <a:pt x="94" y="484"/>
                  </a:lnTo>
                  <a:lnTo>
                    <a:pt x="103" y="445"/>
                  </a:lnTo>
                  <a:lnTo>
                    <a:pt x="113" y="400"/>
                  </a:lnTo>
                  <a:lnTo>
                    <a:pt x="117" y="375"/>
                  </a:lnTo>
                  <a:lnTo>
                    <a:pt x="122" y="349"/>
                  </a:lnTo>
                  <a:lnTo>
                    <a:pt x="127" y="325"/>
                  </a:lnTo>
                  <a:lnTo>
                    <a:pt x="133" y="299"/>
                  </a:lnTo>
                  <a:lnTo>
                    <a:pt x="139" y="274"/>
                  </a:lnTo>
                  <a:lnTo>
                    <a:pt x="146" y="249"/>
                  </a:lnTo>
                  <a:lnTo>
                    <a:pt x="155" y="224"/>
                  </a:lnTo>
                  <a:lnTo>
                    <a:pt x="163" y="200"/>
                  </a:lnTo>
                  <a:lnTo>
                    <a:pt x="172" y="174"/>
                  </a:lnTo>
                  <a:lnTo>
                    <a:pt x="182" y="149"/>
                  </a:lnTo>
                  <a:lnTo>
                    <a:pt x="193" y="125"/>
                  </a:lnTo>
                  <a:lnTo>
                    <a:pt x="204" y="99"/>
                  </a:lnTo>
                  <a:lnTo>
                    <a:pt x="216" y="74"/>
                  </a:lnTo>
                  <a:lnTo>
                    <a:pt x="230" y="50"/>
                  </a:lnTo>
                  <a:lnTo>
                    <a:pt x="243" y="2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CC9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4098925" y="5245100"/>
              <a:ext cx="146050" cy="636588"/>
            </a:xfrm>
            <a:custGeom>
              <a:avLst/>
              <a:gdLst>
                <a:gd name="T0" fmla="*/ 2147483647 w 470"/>
                <a:gd name="T1" fmla="*/ 2147483647 h 2272"/>
                <a:gd name="T2" fmla="*/ 2147483647 w 470"/>
                <a:gd name="T3" fmla="*/ 2147483647 h 2272"/>
                <a:gd name="T4" fmla="*/ 2147483647 w 470"/>
                <a:gd name="T5" fmla="*/ 2147483647 h 2272"/>
                <a:gd name="T6" fmla="*/ 2147483647 w 470"/>
                <a:gd name="T7" fmla="*/ 2147483647 h 2272"/>
                <a:gd name="T8" fmla="*/ 2147483647 w 470"/>
                <a:gd name="T9" fmla="*/ 2147483647 h 2272"/>
                <a:gd name="T10" fmla="*/ 2147483647 w 470"/>
                <a:gd name="T11" fmla="*/ 2147483647 h 2272"/>
                <a:gd name="T12" fmla="*/ 2147483647 w 470"/>
                <a:gd name="T13" fmla="*/ 2147483647 h 2272"/>
                <a:gd name="T14" fmla="*/ 2147483647 w 470"/>
                <a:gd name="T15" fmla="*/ 2147483647 h 2272"/>
                <a:gd name="T16" fmla="*/ 2147483647 w 470"/>
                <a:gd name="T17" fmla="*/ 2147483647 h 2272"/>
                <a:gd name="T18" fmla="*/ 2147483647 w 470"/>
                <a:gd name="T19" fmla="*/ 2147483647 h 2272"/>
                <a:gd name="T20" fmla="*/ 2147483647 w 470"/>
                <a:gd name="T21" fmla="*/ 2147483647 h 2272"/>
                <a:gd name="T22" fmla="*/ 2147483647 w 470"/>
                <a:gd name="T23" fmla="*/ 2147483647 h 2272"/>
                <a:gd name="T24" fmla="*/ 2147483647 w 470"/>
                <a:gd name="T25" fmla="*/ 2147483647 h 2272"/>
                <a:gd name="T26" fmla="*/ 2147483647 w 470"/>
                <a:gd name="T27" fmla="*/ 2147483647 h 2272"/>
                <a:gd name="T28" fmla="*/ 2147483647 w 470"/>
                <a:gd name="T29" fmla="*/ 2147483647 h 2272"/>
                <a:gd name="T30" fmla="*/ 2147483647 w 470"/>
                <a:gd name="T31" fmla="*/ 2147483647 h 2272"/>
                <a:gd name="T32" fmla="*/ 2147483647 w 470"/>
                <a:gd name="T33" fmla="*/ 2147483647 h 2272"/>
                <a:gd name="T34" fmla="*/ 2147483647 w 470"/>
                <a:gd name="T35" fmla="*/ 2147483647 h 2272"/>
                <a:gd name="T36" fmla="*/ 2147483647 w 470"/>
                <a:gd name="T37" fmla="*/ 2147483647 h 2272"/>
                <a:gd name="T38" fmla="*/ 2147483647 w 470"/>
                <a:gd name="T39" fmla="*/ 2147483647 h 2272"/>
                <a:gd name="T40" fmla="*/ 2147483647 w 470"/>
                <a:gd name="T41" fmla="*/ 2147483647 h 2272"/>
                <a:gd name="T42" fmla="*/ 2147483647 w 470"/>
                <a:gd name="T43" fmla="*/ 2147483647 h 2272"/>
                <a:gd name="T44" fmla="*/ 2147483647 w 470"/>
                <a:gd name="T45" fmla="*/ 2147483647 h 2272"/>
                <a:gd name="T46" fmla="*/ 2147483647 w 470"/>
                <a:gd name="T47" fmla="*/ 2147483647 h 2272"/>
                <a:gd name="T48" fmla="*/ 2147483647 w 470"/>
                <a:gd name="T49" fmla="*/ 2147483647 h 2272"/>
                <a:gd name="T50" fmla="*/ 2147483647 w 470"/>
                <a:gd name="T51" fmla="*/ 2147483647 h 2272"/>
                <a:gd name="T52" fmla="*/ 2147483647 w 470"/>
                <a:gd name="T53" fmla="*/ 2147483647 h 2272"/>
                <a:gd name="T54" fmla="*/ 2147483647 w 470"/>
                <a:gd name="T55" fmla="*/ 2147483647 h 2272"/>
                <a:gd name="T56" fmla="*/ 2147483647 w 470"/>
                <a:gd name="T57" fmla="*/ 2147483647 h 2272"/>
                <a:gd name="T58" fmla="*/ 2147483647 w 470"/>
                <a:gd name="T59" fmla="*/ 2147483647 h 2272"/>
                <a:gd name="T60" fmla="*/ 2147483647 w 470"/>
                <a:gd name="T61" fmla="*/ 2147483647 h 2272"/>
                <a:gd name="T62" fmla="*/ 2147483647 w 470"/>
                <a:gd name="T63" fmla="*/ 2147483647 h 2272"/>
                <a:gd name="T64" fmla="*/ 2147483647 w 470"/>
                <a:gd name="T65" fmla="*/ 2147483647 h 2272"/>
                <a:gd name="T66" fmla="*/ 2147483647 w 470"/>
                <a:gd name="T67" fmla="*/ 2147483647 h 2272"/>
                <a:gd name="T68" fmla="*/ 2147483647 w 470"/>
                <a:gd name="T69" fmla="*/ 2147483647 h 2272"/>
                <a:gd name="T70" fmla="*/ 2147483647 w 470"/>
                <a:gd name="T71" fmla="*/ 2147483647 h 2272"/>
                <a:gd name="T72" fmla="*/ 2147483647 w 470"/>
                <a:gd name="T73" fmla="*/ 2147483647 h 2272"/>
                <a:gd name="T74" fmla="*/ 2147483647 w 470"/>
                <a:gd name="T75" fmla="*/ 0 h 2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0"/>
                <a:gd name="T115" fmla="*/ 0 h 2272"/>
                <a:gd name="T116" fmla="*/ 470 w 470"/>
                <a:gd name="T117" fmla="*/ 2272 h 2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0" h="2272">
                  <a:moveTo>
                    <a:pt x="357" y="0"/>
                  </a:moveTo>
                  <a:lnTo>
                    <a:pt x="470" y="1785"/>
                  </a:lnTo>
                  <a:lnTo>
                    <a:pt x="470" y="1813"/>
                  </a:lnTo>
                  <a:lnTo>
                    <a:pt x="470" y="1846"/>
                  </a:lnTo>
                  <a:lnTo>
                    <a:pt x="468" y="1881"/>
                  </a:lnTo>
                  <a:lnTo>
                    <a:pt x="465" y="1920"/>
                  </a:lnTo>
                  <a:lnTo>
                    <a:pt x="461" y="1959"/>
                  </a:lnTo>
                  <a:lnTo>
                    <a:pt x="455" y="2000"/>
                  </a:lnTo>
                  <a:lnTo>
                    <a:pt x="448" y="2041"/>
                  </a:lnTo>
                  <a:lnTo>
                    <a:pt x="440" y="2081"/>
                  </a:lnTo>
                  <a:lnTo>
                    <a:pt x="430" y="2119"/>
                  </a:lnTo>
                  <a:lnTo>
                    <a:pt x="419" y="2155"/>
                  </a:lnTo>
                  <a:lnTo>
                    <a:pt x="412" y="2172"/>
                  </a:lnTo>
                  <a:lnTo>
                    <a:pt x="406" y="2187"/>
                  </a:lnTo>
                  <a:lnTo>
                    <a:pt x="399" y="2203"/>
                  </a:lnTo>
                  <a:lnTo>
                    <a:pt x="392" y="2216"/>
                  </a:lnTo>
                  <a:lnTo>
                    <a:pt x="385" y="2228"/>
                  </a:lnTo>
                  <a:lnTo>
                    <a:pt x="376" y="2240"/>
                  </a:lnTo>
                  <a:lnTo>
                    <a:pt x="368" y="2250"/>
                  </a:lnTo>
                  <a:lnTo>
                    <a:pt x="360" y="2258"/>
                  </a:lnTo>
                  <a:lnTo>
                    <a:pt x="351" y="2264"/>
                  </a:lnTo>
                  <a:lnTo>
                    <a:pt x="342" y="2269"/>
                  </a:lnTo>
                  <a:lnTo>
                    <a:pt x="331" y="2271"/>
                  </a:lnTo>
                  <a:lnTo>
                    <a:pt x="321" y="2272"/>
                  </a:lnTo>
                  <a:lnTo>
                    <a:pt x="313" y="2272"/>
                  </a:lnTo>
                  <a:lnTo>
                    <a:pt x="304" y="2269"/>
                  </a:lnTo>
                  <a:lnTo>
                    <a:pt x="294" y="2264"/>
                  </a:lnTo>
                  <a:lnTo>
                    <a:pt x="283" y="2258"/>
                  </a:lnTo>
                  <a:lnTo>
                    <a:pt x="273" y="2251"/>
                  </a:lnTo>
                  <a:lnTo>
                    <a:pt x="262" y="2242"/>
                  </a:lnTo>
                  <a:lnTo>
                    <a:pt x="249" y="2231"/>
                  </a:lnTo>
                  <a:lnTo>
                    <a:pt x="237" y="2219"/>
                  </a:lnTo>
                  <a:lnTo>
                    <a:pt x="212" y="2192"/>
                  </a:lnTo>
                  <a:lnTo>
                    <a:pt x="187" y="2162"/>
                  </a:lnTo>
                  <a:lnTo>
                    <a:pt x="161" y="2128"/>
                  </a:lnTo>
                  <a:lnTo>
                    <a:pt x="135" y="2091"/>
                  </a:lnTo>
                  <a:lnTo>
                    <a:pt x="112" y="2054"/>
                  </a:lnTo>
                  <a:lnTo>
                    <a:pt x="89" y="2015"/>
                  </a:lnTo>
                  <a:lnTo>
                    <a:pt x="69" y="1977"/>
                  </a:lnTo>
                  <a:lnTo>
                    <a:pt x="50" y="1939"/>
                  </a:lnTo>
                  <a:lnTo>
                    <a:pt x="43" y="1921"/>
                  </a:lnTo>
                  <a:lnTo>
                    <a:pt x="36" y="1903"/>
                  </a:lnTo>
                  <a:lnTo>
                    <a:pt x="30" y="1887"/>
                  </a:lnTo>
                  <a:lnTo>
                    <a:pt x="25" y="1871"/>
                  </a:lnTo>
                  <a:lnTo>
                    <a:pt x="21" y="1854"/>
                  </a:lnTo>
                  <a:lnTo>
                    <a:pt x="18" y="1840"/>
                  </a:lnTo>
                  <a:lnTo>
                    <a:pt x="15" y="1826"/>
                  </a:lnTo>
                  <a:lnTo>
                    <a:pt x="14" y="1813"/>
                  </a:lnTo>
                  <a:lnTo>
                    <a:pt x="13" y="1679"/>
                  </a:lnTo>
                  <a:lnTo>
                    <a:pt x="10" y="1549"/>
                  </a:lnTo>
                  <a:lnTo>
                    <a:pt x="6" y="1422"/>
                  </a:lnTo>
                  <a:lnTo>
                    <a:pt x="3" y="1300"/>
                  </a:lnTo>
                  <a:lnTo>
                    <a:pt x="2" y="1240"/>
                  </a:lnTo>
                  <a:lnTo>
                    <a:pt x="1" y="1182"/>
                  </a:lnTo>
                  <a:lnTo>
                    <a:pt x="0" y="1123"/>
                  </a:lnTo>
                  <a:lnTo>
                    <a:pt x="1" y="1065"/>
                  </a:lnTo>
                  <a:lnTo>
                    <a:pt x="2" y="1008"/>
                  </a:lnTo>
                  <a:lnTo>
                    <a:pt x="4" y="952"/>
                  </a:lnTo>
                  <a:lnTo>
                    <a:pt x="7" y="895"/>
                  </a:lnTo>
                  <a:lnTo>
                    <a:pt x="12" y="840"/>
                  </a:lnTo>
                  <a:lnTo>
                    <a:pt x="18" y="786"/>
                  </a:lnTo>
                  <a:lnTo>
                    <a:pt x="26" y="731"/>
                  </a:lnTo>
                  <a:lnTo>
                    <a:pt x="34" y="677"/>
                  </a:lnTo>
                  <a:lnTo>
                    <a:pt x="45" y="624"/>
                  </a:lnTo>
                  <a:lnTo>
                    <a:pt x="58" y="571"/>
                  </a:lnTo>
                  <a:lnTo>
                    <a:pt x="72" y="518"/>
                  </a:lnTo>
                  <a:lnTo>
                    <a:pt x="89" y="466"/>
                  </a:lnTo>
                  <a:lnTo>
                    <a:pt x="108" y="414"/>
                  </a:lnTo>
                  <a:lnTo>
                    <a:pt x="129" y="361"/>
                  </a:lnTo>
                  <a:lnTo>
                    <a:pt x="153" y="310"/>
                  </a:lnTo>
                  <a:lnTo>
                    <a:pt x="180" y="258"/>
                  </a:lnTo>
                  <a:lnTo>
                    <a:pt x="209" y="206"/>
                  </a:lnTo>
                  <a:lnTo>
                    <a:pt x="241" y="155"/>
                  </a:lnTo>
                  <a:lnTo>
                    <a:pt x="277" y="103"/>
                  </a:lnTo>
                  <a:lnTo>
                    <a:pt x="315" y="5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3898900" y="3530600"/>
              <a:ext cx="846138" cy="15875"/>
            </a:xfrm>
            <a:custGeom>
              <a:avLst/>
              <a:gdLst>
                <a:gd name="T0" fmla="*/ 0 w 2708"/>
                <a:gd name="T1" fmla="*/ 2147483647 h 58"/>
                <a:gd name="T2" fmla="*/ 0 w 2708"/>
                <a:gd name="T3" fmla="*/ 2147483647 h 58"/>
                <a:gd name="T4" fmla="*/ 2147483647 w 2708"/>
                <a:gd name="T5" fmla="*/ 2147483647 h 58"/>
                <a:gd name="T6" fmla="*/ 2147483647 w 2708"/>
                <a:gd name="T7" fmla="*/ 0 h 58"/>
                <a:gd name="T8" fmla="*/ 0 w 2708"/>
                <a:gd name="T9" fmla="*/ 0 h 58"/>
                <a:gd name="T10" fmla="*/ 0 w 2708"/>
                <a:gd name="T11" fmla="*/ 2147483647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8"/>
                <a:gd name="T19" fmla="*/ 0 h 58"/>
                <a:gd name="T20" fmla="*/ 2708 w 2708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8" h="58">
                  <a:moveTo>
                    <a:pt x="0" y="29"/>
                  </a:moveTo>
                  <a:lnTo>
                    <a:pt x="0" y="58"/>
                  </a:lnTo>
                  <a:lnTo>
                    <a:pt x="2708" y="58"/>
                  </a:lnTo>
                  <a:lnTo>
                    <a:pt x="270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3898900" y="4986338"/>
              <a:ext cx="846138" cy="15875"/>
            </a:xfrm>
            <a:custGeom>
              <a:avLst/>
              <a:gdLst>
                <a:gd name="T0" fmla="*/ 0 w 2708"/>
                <a:gd name="T1" fmla="*/ 2147483647 h 57"/>
                <a:gd name="T2" fmla="*/ 0 w 2708"/>
                <a:gd name="T3" fmla="*/ 2147483647 h 57"/>
                <a:gd name="T4" fmla="*/ 2147483647 w 2708"/>
                <a:gd name="T5" fmla="*/ 2147483647 h 57"/>
                <a:gd name="T6" fmla="*/ 2147483647 w 2708"/>
                <a:gd name="T7" fmla="*/ 0 h 57"/>
                <a:gd name="T8" fmla="*/ 0 w 2708"/>
                <a:gd name="T9" fmla="*/ 0 h 57"/>
                <a:gd name="T10" fmla="*/ 0 w 2708"/>
                <a:gd name="T11" fmla="*/ 2147483647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8"/>
                <a:gd name="T19" fmla="*/ 0 h 57"/>
                <a:gd name="T20" fmla="*/ 2708 w 2708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8" h="57">
                  <a:moveTo>
                    <a:pt x="0" y="28"/>
                  </a:moveTo>
                  <a:lnTo>
                    <a:pt x="0" y="57"/>
                  </a:lnTo>
                  <a:lnTo>
                    <a:pt x="2708" y="57"/>
                  </a:lnTo>
                  <a:lnTo>
                    <a:pt x="2708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80" name="Rectangle 60"/>
            <p:cNvSpPr>
              <a:spLocks noChangeArrowheads="1"/>
            </p:cNvSpPr>
            <p:nvPr/>
          </p:nvSpPr>
          <p:spPr bwMode="auto">
            <a:xfrm>
              <a:off x="3948260" y="4998705"/>
              <a:ext cx="790575" cy="36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500" dirty="0">
                  <a:solidFill>
                    <a:srgbClr val="000000"/>
                  </a:solidFill>
                  <a:latin typeface="AvantGarde Bk BT" charset="0"/>
                </a:rPr>
                <a:t>MIN</a:t>
              </a:r>
              <a:endParaRPr lang="en-US" sz="3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81" name="Rectangle 61"/>
            <p:cNvSpPr>
              <a:spLocks noChangeArrowheads="1"/>
            </p:cNvSpPr>
            <p:nvPr/>
          </p:nvSpPr>
          <p:spPr bwMode="auto">
            <a:xfrm>
              <a:off x="3949700" y="3221038"/>
              <a:ext cx="908050" cy="41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500">
                  <a:solidFill>
                    <a:srgbClr val="000000"/>
                  </a:solidFill>
                  <a:latin typeface="AvantGarde Bk BT" charset="0"/>
                </a:rPr>
                <a:t>MAX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82" name="Rectangle 62"/>
            <p:cNvSpPr>
              <a:spLocks noChangeArrowheads="1"/>
            </p:cNvSpPr>
            <p:nvPr/>
          </p:nvSpPr>
          <p:spPr bwMode="auto">
            <a:xfrm>
              <a:off x="4196505" y="4321093"/>
              <a:ext cx="414471" cy="36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500" b="1" dirty="0">
                  <a:latin typeface="AvantGarde Bk BT" charset="0"/>
                </a:rPr>
                <a:t>OK</a:t>
              </a:r>
              <a:endParaRPr lang="en-US" sz="3800" b="1" dirty="0">
                <a:latin typeface="Times New Roman" pitchFamily="18" charset="0"/>
              </a:endParaRPr>
            </a:p>
          </p:txBody>
        </p: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3886200" y="1960563"/>
              <a:ext cx="25400" cy="39354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3886200" y="5895975"/>
              <a:ext cx="493713" cy="649288"/>
            </a:xfrm>
            <a:custGeom>
              <a:avLst/>
              <a:gdLst>
                <a:gd name="T0" fmla="*/ 2147483647 w 1578"/>
                <a:gd name="T1" fmla="*/ 2147483647 h 2321"/>
                <a:gd name="T2" fmla="*/ 2147483647 w 1578"/>
                <a:gd name="T3" fmla="*/ 2147483647 h 2321"/>
                <a:gd name="T4" fmla="*/ 2147483647 w 1578"/>
                <a:gd name="T5" fmla="*/ 2147483647 h 2321"/>
                <a:gd name="T6" fmla="*/ 2147483647 w 1578"/>
                <a:gd name="T7" fmla="*/ 2147483647 h 2321"/>
                <a:gd name="T8" fmla="*/ 2147483647 w 1578"/>
                <a:gd name="T9" fmla="*/ 2147483647 h 2321"/>
                <a:gd name="T10" fmla="*/ 2147483647 w 1578"/>
                <a:gd name="T11" fmla="*/ 2147483647 h 2321"/>
                <a:gd name="T12" fmla="*/ 2147483647 w 1578"/>
                <a:gd name="T13" fmla="*/ 2147483647 h 2321"/>
                <a:gd name="T14" fmla="*/ 2147483647 w 1578"/>
                <a:gd name="T15" fmla="*/ 2147483647 h 2321"/>
                <a:gd name="T16" fmla="*/ 2147483647 w 1578"/>
                <a:gd name="T17" fmla="*/ 2147483647 h 2321"/>
                <a:gd name="T18" fmla="*/ 2147483647 w 1578"/>
                <a:gd name="T19" fmla="*/ 2147483647 h 2321"/>
                <a:gd name="T20" fmla="*/ 2147483647 w 1578"/>
                <a:gd name="T21" fmla="*/ 2147483647 h 2321"/>
                <a:gd name="T22" fmla="*/ 2147483647 w 1578"/>
                <a:gd name="T23" fmla="*/ 2147483647 h 2321"/>
                <a:gd name="T24" fmla="*/ 2147483647 w 1578"/>
                <a:gd name="T25" fmla="*/ 2147483647 h 2321"/>
                <a:gd name="T26" fmla="*/ 2147483647 w 1578"/>
                <a:gd name="T27" fmla="*/ 2147483647 h 2321"/>
                <a:gd name="T28" fmla="*/ 2147483647 w 1578"/>
                <a:gd name="T29" fmla="*/ 2147483647 h 2321"/>
                <a:gd name="T30" fmla="*/ 2147483647 w 1578"/>
                <a:gd name="T31" fmla="*/ 2147483647 h 2321"/>
                <a:gd name="T32" fmla="*/ 2147483647 w 1578"/>
                <a:gd name="T33" fmla="*/ 2147483647 h 2321"/>
                <a:gd name="T34" fmla="*/ 2147483647 w 1578"/>
                <a:gd name="T35" fmla="*/ 2147483647 h 2321"/>
                <a:gd name="T36" fmla="*/ 2147483647 w 1578"/>
                <a:gd name="T37" fmla="*/ 2147483647 h 2321"/>
                <a:gd name="T38" fmla="*/ 2147483647 w 1578"/>
                <a:gd name="T39" fmla="*/ 2147483647 h 2321"/>
                <a:gd name="T40" fmla="*/ 2147483647 w 1578"/>
                <a:gd name="T41" fmla="*/ 2147483647 h 2321"/>
                <a:gd name="T42" fmla="*/ 2147483647 w 1578"/>
                <a:gd name="T43" fmla="*/ 2147483647 h 2321"/>
                <a:gd name="T44" fmla="*/ 2147483647 w 1578"/>
                <a:gd name="T45" fmla="*/ 2147483647 h 2321"/>
                <a:gd name="T46" fmla="*/ 2147483647 w 1578"/>
                <a:gd name="T47" fmla="*/ 2147483647 h 2321"/>
                <a:gd name="T48" fmla="*/ 2147483647 w 1578"/>
                <a:gd name="T49" fmla="*/ 2147483647 h 2321"/>
                <a:gd name="T50" fmla="*/ 2147483647 w 1578"/>
                <a:gd name="T51" fmla="*/ 2147483647 h 2321"/>
                <a:gd name="T52" fmla="*/ 2147483647 w 1578"/>
                <a:gd name="T53" fmla="*/ 2147483647 h 2321"/>
                <a:gd name="T54" fmla="*/ 2147483647 w 1578"/>
                <a:gd name="T55" fmla="*/ 2147483647 h 2321"/>
                <a:gd name="T56" fmla="*/ 2147483647 w 1578"/>
                <a:gd name="T57" fmla="*/ 2147483647 h 2321"/>
                <a:gd name="T58" fmla="*/ 2147483647 w 1578"/>
                <a:gd name="T59" fmla="*/ 2147483647 h 2321"/>
                <a:gd name="T60" fmla="*/ 2147483647 w 1578"/>
                <a:gd name="T61" fmla="*/ 2147483647 h 2321"/>
                <a:gd name="T62" fmla="*/ 2147483647 w 1578"/>
                <a:gd name="T63" fmla="*/ 2147483647 h 2321"/>
                <a:gd name="T64" fmla="*/ 2147483647 w 1578"/>
                <a:gd name="T65" fmla="*/ 2147483647 h 2321"/>
                <a:gd name="T66" fmla="*/ 2147483647 w 1578"/>
                <a:gd name="T67" fmla="*/ 2147483647 h 2321"/>
                <a:gd name="T68" fmla="*/ 2147483647 w 1578"/>
                <a:gd name="T69" fmla="*/ 2147483647 h 2321"/>
                <a:gd name="T70" fmla="*/ 2147483647 w 1578"/>
                <a:gd name="T71" fmla="*/ 2147483647 h 2321"/>
                <a:gd name="T72" fmla="*/ 2147483647 w 1578"/>
                <a:gd name="T73" fmla="*/ 2147483647 h 2321"/>
                <a:gd name="T74" fmla="*/ 2147483647 w 1578"/>
                <a:gd name="T75" fmla="*/ 2147483647 h 2321"/>
                <a:gd name="T76" fmla="*/ 2147483647 w 1578"/>
                <a:gd name="T77" fmla="*/ 2147483647 h 2321"/>
                <a:gd name="T78" fmla="*/ 2147483647 w 1578"/>
                <a:gd name="T79" fmla="*/ 2147483647 h 2321"/>
                <a:gd name="T80" fmla="*/ 2147483647 w 1578"/>
                <a:gd name="T81" fmla="*/ 2147483647 h 2321"/>
                <a:gd name="T82" fmla="*/ 2147483647 w 1578"/>
                <a:gd name="T83" fmla="*/ 2147483647 h 2321"/>
                <a:gd name="T84" fmla="*/ 2147483647 w 1578"/>
                <a:gd name="T85" fmla="*/ 2147483647 h 2321"/>
                <a:gd name="T86" fmla="*/ 2147483647 w 1578"/>
                <a:gd name="T87" fmla="*/ 2147483647 h 2321"/>
                <a:gd name="T88" fmla="*/ 2147483647 w 1578"/>
                <a:gd name="T89" fmla="*/ 2147483647 h 23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78"/>
                <a:gd name="T136" fmla="*/ 0 h 2321"/>
                <a:gd name="T137" fmla="*/ 1578 w 1578"/>
                <a:gd name="T138" fmla="*/ 2321 h 23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78" h="2321">
                  <a:moveTo>
                    <a:pt x="1578" y="2240"/>
                  </a:moveTo>
                  <a:lnTo>
                    <a:pt x="1567" y="2240"/>
                  </a:lnTo>
                  <a:lnTo>
                    <a:pt x="1556" y="2239"/>
                  </a:lnTo>
                  <a:lnTo>
                    <a:pt x="1544" y="2238"/>
                  </a:lnTo>
                  <a:lnTo>
                    <a:pt x="1533" y="2237"/>
                  </a:lnTo>
                  <a:lnTo>
                    <a:pt x="1508" y="2231"/>
                  </a:lnTo>
                  <a:lnTo>
                    <a:pt x="1482" y="2224"/>
                  </a:lnTo>
                  <a:lnTo>
                    <a:pt x="1456" y="2214"/>
                  </a:lnTo>
                  <a:lnTo>
                    <a:pt x="1430" y="2203"/>
                  </a:lnTo>
                  <a:lnTo>
                    <a:pt x="1402" y="2190"/>
                  </a:lnTo>
                  <a:lnTo>
                    <a:pt x="1373" y="2174"/>
                  </a:lnTo>
                  <a:lnTo>
                    <a:pt x="1345" y="2157"/>
                  </a:lnTo>
                  <a:lnTo>
                    <a:pt x="1316" y="2137"/>
                  </a:lnTo>
                  <a:lnTo>
                    <a:pt x="1286" y="2116"/>
                  </a:lnTo>
                  <a:lnTo>
                    <a:pt x="1256" y="2093"/>
                  </a:lnTo>
                  <a:lnTo>
                    <a:pt x="1226" y="2069"/>
                  </a:lnTo>
                  <a:lnTo>
                    <a:pt x="1195" y="2042"/>
                  </a:lnTo>
                  <a:lnTo>
                    <a:pt x="1164" y="2014"/>
                  </a:lnTo>
                  <a:lnTo>
                    <a:pt x="1132" y="1985"/>
                  </a:lnTo>
                  <a:lnTo>
                    <a:pt x="1102" y="1954"/>
                  </a:lnTo>
                  <a:lnTo>
                    <a:pt x="1070" y="1922"/>
                  </a:lnTo>
                  <a:lnTo>
                    <a:pt x="1038" y="1888"/>
                  </a:lnTo>
                  <a:lnTo>
                    <a:pt x="1006" y="1853"/>
                  </a:lnTo>
                  <a:lnTo>
                    <a:pt x="974" y="1818"/>
                  </a:lnTo>
                  <a:lnTo>
                    <a:pt x="944" y="1781"/>
                  </a:lnTo>
                  <a:lnTo>
                    <a:pt x="912" y="1742"/>
                  </a:lnTo>
                  <a:lnTo>
                    <a:pt x="880" y="1703"/>
                  </a:lnTo>
                  <a:lnTo>
                    <a:pt x="849" y="1663"/>
                  </a:lnTo>
                  <a:lnTo>
                    <a:pt x="817" y="1621"/>
                  </a:lnTo>
                  <a:lnTo>
                    <a:pt x="787" y="1579"/>
                  </a:lnTo>
                  <a:lnTo>
                    <a:pt x="756" y="1537"/>
                  </a:lnTo>
                  <a:lnTo>
                    <a:pt x="725" y="1493"/>
                  </a:lnTo>
                  <a:lnTo>
                    <a:pt x="695" y="1448"/>
                  </a:lnTo>
                  <a:lnTo>
                    <a:pt x="666" y="1403"/>
                  </a:lnTo>
                  <a:lnTo>
                    <a:pt x="636" y="1358"/>
                  </a:lnTo>
                  <a:lnTo>
                    <a:pt x="606" y="1312"/>
                  </a:lnTo>
                  <a:lnTo>
                    <a:pt x="578" y="1266"/>
                  </a:lnTo>
                  <a:lnTo>
                    <a:pt x="550" y="1220"/>
                  </a:lnTo>
                  <a:lnTo>
                    <a:pt x="522" y="1173"/>
                  </a:lnTo>
                  <a:lnTo>
                    <a:pt x="494" y="1125"/>
                  </a:lnTo>
                  <a:lnTo>
                    <a:pt x="468" y="1078"/>
                  </a:lnTo>
                  <a:lnTo>
                    <a:pt x="442" y="1031"/>
                  </a:lnTo>
                  <a:lnTo>
                    <a:pt x="417" y="984"/>
                  </a:lnTo>
                  <a:lnTo>
                    <a:pt x="392" y="936"/>
                  </a:lnTo>
                  <a:lnTo>
                    <a:pt x="367" y="889"/>
                  </a:lnTo>
                  <a:lnTo>
                    <a:pt x="345" y="841"/>
                  </a:lnTo>
                  <a:lnTo>
                    <a:pt x="322" y="795"/>
                  </a:lnTo>
                  <a:lnTo>
                    <a:pt x="300" y="748"/>
                  </a:lnTo>
                  <a:lnTo>
                    <a:pt x="279" y="702"/>
                  </a:lnTo>
                  <a:lnTo>
                    <a:pt x="260" y="656"/>
                  </a:lnTo>
                  <a:lnTo>
                    <a:pt x="240" y="611"/>
                  </a:lnTo>
                  <a:lnTo>
                    <a:pt x="222" y="566"/>
                  </a:lnTo>
                  <a:lnTo>
                    <a:pt x="204" y="522"/>
                  </a:lnTo>
                  <a:lnTo>
                    <a:pt x="188" y="477"/>
                  </a:lnTo>
                  <a:lnTo>
                    <a:pt x="172" y="434"/>
                  </a:lnTo>
                  <a:lnTo>
                    <a:pt x="158" y="392"/>
                  </a:lnTo>
                  <a:lnTo>
                    <a:pt x="146" y="351"/>
                  </a:lnTo>
                  <a:lnTo>
                    <a:pt x="133" y="310"/>
                  </a:lnTo>
                  <a:lnTo>
                    <a:pt x="122" y="271"/>
                  </a:lnTo>
                  <a:lnTo>
                    <a:pt x="113" y="232"/>
                  </a:lnTo>
                  <a:lnTo>
                    <a:pt x="105" y="196"/>
                  </a:lnTo>
                  <a:lnTo>
                    <a:pt x="98" y="160"/>
                  </a:lnTo>
                  <a:lnTo>
                    <a:pt x="91" y="125"/>
                  </a:lnTo>
                  <a:lnTo>
                    <a:pt x="86" y="91"/>
                  </a:lnTo>
                  <a:lnTo>
                    <a:pt x="83" y="59"/>
                  </a:lnTo>
                  <a:lnTo>
                    <a:pt x="81" y="28"/>
                  </a:lnTo>
                  <a:lnTo>
                    <a:pt x="80" y="0"/>
                  </a:lnTo>
                  <a:lnTo>
                    <a:pt x="0" y="0"/>
                  </a:lnTo>
                  <a:lnTo>
                    <a:pt x="1" y="33"/>
                  </a:lnTo>
                  <a:lnTo>
                    <a:pt x="3" y="65"/>
                  </a:lnTo>
                  <a:lnTo>
                    <a:pt x="6" y="101"/>
                  </a:lnTo>
                  <a:lnTo>
                    <a:pt x="11" y="137"/>
                  </a:lnTo>
                  <a:lnTo>
                    <a:pt x="18" y="174"/>
                  </a:lnTo>
                  <a:lnTo>
                    <a:pt x="26" y="212"/>
                  </a:lnTo>
                  <a:lnTo>
                    <a:pt x="35" y="251"/>
                  </a:lnTo>
                  <a:lnTo>
                    <a:pt x="44" y="292"/>
                  </a:lnTo>
                  <a:lnTo>
                    <a:pt x="56" y="333"/>
                  </a:lnTo>
                  <a:lnTo>
                    <a:pt x="69" y="375"/>
                  </a:lnTo>
                  <a:lnTo>
                    <a:pt x="82" y="417"/>
                  </a:lnTo>
                  <a:lnTo>
                    <a:pt x="97" y="461"/>
                  </a:lnTo>
                  <a:lnTo>
                    <a:pt x="112" y="505"/>
                  </a:lnTo>
                  <a:lnTo>
                    <a:pt x="129" y="550"/>
                  </a:lnTo>
                  <a:lnTo>
                    <a:pt x="147" y="595"/>
                  </a:lnTo>
                  <a:lnTo>
                    <a:pt x="165" y="642"/>
                  </a:lnTo>
                  <a:lnTo>
                    <a:pt x="185" y="688"/>
                  </a:lnTo>
                  <a:lnTo>
                    <a:pt x="205" y="735"/>
                  </a:lnTo>
                  <a:lnTo>
                    <a:pt x="227" y="782"/>
                  </a:lnTo>
                  <a:lnTo>
                    <a:pt x="249" y="829"/>
                  </a:lnTo>
                  <a:lnTo>
                    <a:pt x="272" y="877"/>
                  </a:lnTo>
                  <a:lnTo>
                    <a:pt x="295" y="925"/>
                  </a:lnTo>
                  <a:lnTo>
                    <a:pt x="320" y="973"/>
                  </a:lnTo>
                  <a:lnTo>
                    <a:pt x="346" y="1021"/>
                  </a:lnTo>
                  <a:lnTo>
                    <a:pt x="371" y="1069"/>
                  </a:lnTo>
                  <a:lnTo>
                    <a:pt x="398" y="1117"/>
                  </a:lnTo>
                  <a:lnTo>
                    <a:pt x="425" y="1165"/>
                  </a:lnTo>
                  <a:lnTo>
                    <a:pt x="452" y="1214"/>
                  </a:lnTo>
                  <a:lnTo>
                    <a:pt x="481" y="1261"/>
                  </a:lnTo>
                  <a:lnTo>
                    <a:pt x="509" y="1308"/>
                  </a:lnTo>
                  <a:lnTo>
                    <a:pt x="539" y="1355"/>
                  </a:lnTo>
                  <a:lnTo>
                    <a:pt x="568" y="1401"/>
                  </a:lnTo>
                  <a:lnTo>
                    <a:pt x="598" y="1447"/>
                  </a:lnTo>
                  <a:lnTo>
                    <a:pt x="629" y="1494"/>
                  </a:lnTo>
                  <a:lnTo>
                    <a:pt x="660" y="1539"/>
                  </a:lnTo>
                  <a:lnTo>
                    <a:pt x="690" y="1583"/>
                  </a:lnTo>
                  <a:lnTo>
                    <a:pt x="721" y="1626"/>
                  </a:lnTo>
                  <a:lnTo>
                    <a:pt x="753" y="1669"/>
                  </a:lnTo>
                  <a:lnTo>
                    <a:pt x="785" y="1711"/>
                  </a:lnTo>
                  <a:lnTo>
                    <a:pt x="816" y="1752"/>
                  </a:lnTo>
                  <a:lnTo>
                    <a:pt x="849" y="1793"/>
                  </a:lnTo>
                  <a:lnTo>
                    <a:pt x="881" y="1832"/>
                  </a:lnTo>
                  <a:lnTo>
                    <a:pt x="914" y="1870"/>
                  </a:lnTo>
                  <a:lnTo>
                    <a:pt x="947" y="1907"/>
                  </a:lnTo>
                  <a:lnTo>
                    <a:pt x="980" y="1943"/>
                  </a:lnTo>
                  <a:lnTo>
                    <a:pt x="1011" y="1978"/>
                  </a:lnTo>
                  <a:lnTo>
                    <a:pt x="1044" y="2011"/>
                  </a:lnTo>
                  <a:lnTo>
                    <a:pt x="1077" y="2043"/>
                  </a:lnTo>
                  <a:lnTo>
                    <a:pt x="1110" y="2074"/>
                  </a:lnTo>
                  <a:lnTo>
                    <a:pt x="1142" y="2103"/>
                  </a:lnTo>
                  <a:lnTo>
                    <a:pt x="1174" y="2130"/>
                  </a:lnTo>
                  <a:lnTo>
                    <a:pt x="1206" y="2157"/>
                  </a:lnTo>
                  <a:lnTo>
                    <a:pt x="1238" y="2182"/>
                  </a:lnTo>
                  <a:lnTo>
                    <a:pt x="1270" y="2204"/>
                  </a:lnTo>
                  <a:lnTo>
                    <a:pt x="1302" y="2225"/>
                  </a:lnTo>
                  <a:lnTo>
                    <a:pt x="1333" y="2244"/>
                  </a:lnTo>
                  <a:lnTo>
                    <a:pt x="1365" y="2261"/>
                  </a:lnTo>
                  <a:lnTo>
                    <a:pt x="1396" y="2276"/>
                  </a:lnTo>
                  <a:lnTo>
                    <a:pt x="1427" y="2289"/>
                  </a:lnTo>
                  <a:lnTo>
                    <a:pt x="1457" y="2300"/>
                  </a:lnTo>
                  <a:lnTo>
                    <a:pt x="1488" y="2309"/>
                  </a:lnTo>
                  <a:lnTo>
                    <a:pt x="1518" y="2316"/>
                  </a:lnTo>
                  <a:lnTo>
                    <a:pt x="1533" y="2318"/>
                  </a:lnTo>
                  <a:lnTo>
                    <a:pt x="1549" y="2320"/>
                  </a:lnTo>
                  <a:lnTo>
                    <a:pt x="1564" y="2321"/>
                  </a:lnTo>
                  <a:lnTo>
                    <a:pt x="1578" y="2321"/>
                  </a:lnTo>
                  <a:lnTo>
                    <a:pt x="1578" y="2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4379913" y="5895975"/>
              <a:ext cx="493712" cy="649288"/>
            </a:xfrm>
            <a:custGeom>
              <a:avLst/>
              <a:gdLst>
                <a:gd name="T0" fmla="*/ 2147483647 w 1579"/>
                <a:gd name="T1" fmla="*/ 2147483647 h 2321"/>
                <a:gd name="T2" fmla="*/ 2147483647 w 1579"/>
                <a:gd name="T3" fmla="*/ 2147483647 h 2321"/>
                <a:gd name="T4" fmla="*/ 2147483647 w 1579"/>
                <a:gd name="T5" fmla="*/ 2147483647 h 2321"/>
                <a:gd name="T6" fmla="*/ 2147483647 w 1579"/>
                <a:gd name="T7" fmla="*/ 2147483647 h 2321"/>
                <a:gd name="T8" fmla="*/ 2147483647 w 1579"/>
                <a:gd name="T9" fmla="*/ 2147483647 h 2321"/>
                <a:gd name="T10" fmla="*/ 2147483647 w 1579"/>
                <a:gd name="T11" fmla="*/ 2147483647 h 2321"/>
                <a:gd name="T12" fmla="*/ 2147483647 w 1579"/>
                <a:gd name="T13" fmla="*/ 2147483647 h 2321"/>
                <a:gd name="T14" fmla="*/ 2147483647 w 1579"/>
                <a:gd name="T15" fmla="*/ 2147483647 h 2321"/>
                <a:gd name="T16" fmla="*/ 2147483647 w 1579"/>
                <a:gd name="T17" fmla="*/ 2147483647 h 2321"/>
                <a:gd name="T18" fmla="*/ 2147483647 w 1579"/>
                <a:gd name="T19" fmla="*/ 2147483647 h 2321"/>
                <a:gd name="T20" fmla="*/ 2147483647 w 1579"/>
                <a:gd name="T21" fmla="*/ 2147483647 h 2321"/>
                <a:gd name="T22" fmla="*/ 2147483647 w 1579"/>
                <a:gd name="T23" fmla="*/ 2147483647 h 2321"/>
                <a:gd name="T24" fmla="*/ 2147483647 w 1579"/>
                <a:gd name="T25" fmla="*/ 2147483647 h 2321"/>
                <a:gd name="T26" fmla="*/ 2147483647 w 1579"/>
                <a:gd name="T27" fmla="*/ 2147483647 h 2321"/>
                <a:gd name="T28" fmla="*/ 2147483647 w 1579"/>
                <a:gd name="T29" fmla="*/ 2147483647 h 2321"/>
                <a:gd name="T30" fmla="*/ 2147483647 w 1579"/>
                <a:gd name="T31" fmla="*/ 2147483647 h 2321"/>
                <a:gd name="T32" fmla="*/ 2147483647 w 1579"/>
                <a:gd name="T33" fmla="*/ 2147483647 h 2321"/>
                <a:gd name="T34" fmla="*/ 2147483647 w 1579"/>
                <a:gd name="T35" fmla="*/ 2147483647 h 2321"/>
                <a:gd name="T36" fmla="*/ 2147483647 w 1579"/>
                <a:gd name="T37" fmla="*/ 2147483647 h 2321"/>
                <a:gd name="T38" fmla="*/ 2147483647 w 1579"/>
                <a:gd name="T39" fmla="*/ 2147483647 h 2321"/>
                <a:gd name="T40" fmla="*/ 2147483647 w 1579"/>
                <a:gd name="T41" fmla="*/ 2147483647 h 2321"/>
                <a:gd name="T42" fmla="*/ 2147483647 w 1579"/>
                <a:gd name="T43" fmla="*/ 2147483647 h 2321"/>
                <a:gd name="T44" fmla="*/ 2147483647 w 1579"/>
                <a:gd name="T45" fmla="*/ 2147483647 h 2321"/>
                <a:gd name="T46" fmla="*/ 2147483647 w 1579"/>
                <a:gd name="T47" fmla="*/ 2147483647 h 2321"/>
                <a:gd name="T48" fmla="*/ 2147483647 w 1579"/>
                <a:gd name="T49" fmla="*/ 2147483647 h 2321"/>
                <a:gd name="T50" fmla="*/ 2147483647 w 1579"/>
                <a:gd name="T51" fmla="*/ 2147483647 h 2321"/>
                <a:gd name="T52" fmla="*/ 2147483647 w 1579"/>
                <a:gd name="T53" fmla="*/ 2147483647 h 2321"/>
                <a:gd name="T54" fmla="*/ 2147483647 w 1579"/>
                <a:gd name="T55" fmla="*/ 2147483647 h 2321"/>
                <a:gd name="T56" fmla="*/ 0 w 1579"/>
                <a:gd name="T57" fmla="*/ 2147483647 h 2321"/>
                <a:gd name="T58" fmla="*/ 2147483647 w 1579"/>
                <a:gd name="T59" fmla="*/ 2147483647 h 2321"/>
                <a:gd name="T60" fmla="*/ 2147483647 w 1579"/>
                <a:gd name="T61" fmla="*/ 2147483647 h 2321"/>
                <a:gd name="T62" fmla="*/ 2147483647 w 1579"/>
                <a:gd name="T63" fmla="*/ 2147483647 h 2321"/>
                <a:gd name="T64" fmla="*/ 2147483647 w 1579"/>
                <a:gd name="T65" fmla="*/ 2147483647 h 2321"/>
                <a:gd name="T66" fmla="*/ 2147483647 w 1579"/>
                <a:gd name="T67" fmla="*/ 2147483647 h 2321"/>
                <a:gd name="T68" fmla="*/ 2147483647 w 1579"/>
                <a:gd name="T69" fmla="*/ 2147483647 h 2321"/>
                <a:gd name="T70" fmla="*/ 2147483647 w 1579"/>
                <a:gd name="T71" fmla="*/ 2147483647 h 2321"/>
                <a:gd name="T72" fmla="*/ 2147483647 w 1579"/>
                <a:gd name="T73" fmla="*/ 2147483647 h 2321"/>
                <a:gd name="T74" fmla="*/ 2147483647 w 1579"/>
                <a:gd name="T75" fmla="*/ 2147483647 h 2321"/>
                <a:gd name="T76" fmla="*/ 2147483647 w 1579"/>
                <a:gd name="T77" fmla="*/ 2147483647 h 2321"/>
                <a:gd name="T78" fmla="*/ 2147483647 w 1579"/>
                <a:gd name="T79" fmla="*/ 2147483647 h 2321"/>
                <a:gd name="T80" fmla="*/ 2147483647 w 1579"/>
                <a:gd name="T81" fmla="*/ 2147483647 h 2321"/>
                <a:gd name="T82" fmla="*/ 2147483647 w 1579"/>
                <a:gd name="T83" fmla="*/ 2147483647 h 2321"/>
                <a:gd name="T84" fmla="*/ 2147483647 w 1579"/>
                <a:gd name="T85" fmla="*/ 2147483647 h 2321"/>
                <a:gd name="T86" fmla="*/ 2147483647 w 1579"/>
                <a:gd name="T87" fmla="*/ 2147483647 h 2321"/>
                <a:gd name="T88" fmla="*/ 2147483647 w 1579"/>
                <a:gd name="T89" fmla="*/ 2147483647 h 2321"/>
                <a:gd name="T90" fmla="*/ 2147483647 w 1579"/>
                <a:gd name="T91" fmla="*/ 2147483647 h 2321"/>
                <a:gd name="T92" fmla="*/ 2147483647 w 1579"/>
                <a:gd name="T93" fmla="*/ 2147483647 h 2321"/>
                <a:gd name="T94" fmla="*/ 2147483647 w 1579"/>
                <a:gd name="T95" fmla="*/ 2147483647 h 2321"/>
                <a:gd name="T96" fmla="*/ 2147483647 w 1579"/>
                <a:gd name="T97" fmla="*/ 2147483647 h 2321"/>
                <a:gd name="T98" fmla="*/ 2147483647 w 1579"/>
                <a:gd name="T99" fmla="*/ 2147483647 h 2321"/>
                <a:gd name="T100" fmla="*/ 2147483647 w 1579"/>
                <a:gd name="T101" fmla="*/ 2147483647 h 2321"/>
                <a:gd name="T102" fmla="*/ 2147483647 w 1579"/>
                <a:gd name="T103" fmla="*/ 2147483647 h 2321"/>
                <a:gd name="T104" fmla="*/ 2147483647 w 1579"/>
                <a:gd name="T105" fmla="*/ 2147483647 h 2321"/>
                <a:gd name="T106" fmla="*/ 2147483647 w 1579"/>
                <a:gd name="T107" fmla="*/ 2147483647 h 2321"/>
                <a:gd name="T108" fmla="*/ 2147483647 w 1579"/>
                <a:gd name="T109" fmla="*/ 2147483647 h 2321"/>
                <a:gd name="T110" fmla="*/ 2147483647 w 1579"/>
                <a:gd name="T111" fmla="*/ 2147483647 h 2321"/>
                <a:gd name="T112" fmla="*/ 2147483647 w 1579"/>
                <a:gd name="T113" fmla="*/ 0 h 23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9"/>
                <a:gd name="T172" fmla="*/ 0 h 2321"/>
                <a:gd name="T173" fmla="*/ 1579 w 1579"/>
                <a:gd name="T174" fmla="*/ 2321 h 23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9" h="2321">
                  <a:moveTo>
                    <a:pt x="1499" y="0"/>
                  </a:moveTo>
                  <a:lnTo>
                    <a:pt x="1498" y="28"/>
                  </a:lnTo>
                  <a:lnTo>
                    <a:pt x="1496" y="59"/>
                  </a:lnTo>
                  <a:lnTo>
                    <a:pt x="1492" y="91"/>
                  </a:lnTo>
                  <a:lnTo>
                    <a:pt x="1487" y="124"/>
                  </a:lnTo>
                  <a:lnTo>
                    <a:pt x="1480" y="159"/>
                  </a:lnTo>
                  <a:lnTo>
                    <a:pt x="1472" y="195"/>
                  </a:lnTo>
                  <a:lnTo>
                    <a:pt x="1462" y="231"/>
                  </a:lnTo>
                  <a:lnTo>
                    <a:pt x="1452" y="270"/>
                  </a:lnTo>
                  <a:lnTo>
                    <a:pt x="1439" y="309"/>
                  </a:lnTo>
                  <a:lnTo>
                    <a:pt x="1426" y="349"/>
                  </a:lnTo>
                  <a:lnTo>
                    <a:pt x="1412" y="391"/>
                  </a:lnTo>
                  <a:lnTo>
                    <a:pt x="1396" y="433"/>
                  </a:lnTo>
                  <a:lnTo>
                    <a:pt x="1379" y="476"/>
                  </a:lnTo>
                  <a:lnTo>
                    <a:pt x="1361" y="520"/>
                  </a:lnTo>
                  <a:lnTo>
                    <a:pt x="1342" y="565"/>
                  </a:lnTo>
                  <a:lnTo>
                    <a:pt x="1322" y="610"/>
                  </a:lnTo>
                  <a:lnTo>
                    <a:pt x="1301" y="655"/>
                  </a:lnTo>
                  <a:lnTo>
                    <a:pt x="1279" y="701"/>
                  </a:lnTo>
                  <a:lnTo>
                    <a:pt x="1257" y="747"/>
                  </a:lnTo>
                  <a:lnTo>
                    <a:pt x="1232" y="793"/>
                  </a:lnTo>
                  <a:lnTo>
                    <a:pt x="1183" y="888"/>
                  </a:lnTo>
                  <a:lnTo>
                    <a:pt x="1131" y="983"/>
                  </a:lnTo>
                  <a:lnTo>
                    <a:pt x="1075" y="1077"/>
                  </a:lnTo>
                  <a:lnTo>
                    <a:pt x="1018" y="1172"/>
                  </a:lnTo>
                  <a:lnTo>
                    <a:pt x="958" y="1265"/>
                  </a:lnTo>
                  <a:lnTo>
                    <a:pt x="897" y="1357"/>
                  </a:lnTo>
                  <a:lnTo>
                    <a:pt x="835" y="1447"/>
                  </a:lnTo>
                  <a:lnTo>
                    <a:pt x="772" y="1536"/>
                  </a:lnTo>
                  <a:lnTo>
                    <a:pt x="708" y="1621"/>
                  </a:lnTo>
                  <a:lnTo>
                    <a:pt x="645" y="1703"/>
                  </a:lnTo>
                  <a:lnTo>
                    <a:pt x="613" y="1742"/>
                  </a:lnTo>
                  <a:lnTo>
                    <a:pt x="581" y="1781"/>
                  </a:lnTo>
                  <a:lnTo>
                    <a:pt x="549" y="1818"/>
                  </a:lnTo>
                  <a:lnTo>
                    <a:pt x="517" y="1853"/>
                  </a:lnTo>
                  <a:lnTo>
                    <a:pt x="486" y="1888"/>
                  </a:lnTo>
                  <a:lnTo>
                    <a:pt x="455" y="1922"/>
                  </a:lnTo>
                  <a:lnTo>
                    <a:pt x="424" y="1955"/>
                  </a:lnTo>
                  <a:lnTo>
                    <a:pt x="393" y="1986"/>
                  </a:lnTo>
                  <a:lnTo>
                    <a:pt x="364" y="2015"/>
                  </a:lnTo>
                  <a:lnTo>
                    <a:pt x="334" y="2043"/>
                  </a:lnTo>
                  <a:lnTo>
                    <a:pt x="304" y="2070"/>
                  </a:lnTo>
                  <a:lnTo>
                    <a:pt x="276" y="2094"/>
                  </a:lnTo>
                  <a:lnTo>
                    <a:pt x="248" y="2117"/>
                  </a:lnTo>
                  <a:lnTo>
                    <a:pt x="221" y="2138"/>
                  </a:lnTo>
                  <a:lnTo>
                    <a:pt x="194" y="2158"/>
                  </a:lnTo>
                  <a:lnTo>
                    <a:pt x="168" y="2175"/>
                  </a:lnTo>
                  <a:lnTo>
                    <a:pt x="143" y="2191"/>
                  </a:lnTo>
                  <a:lnTo>
                    <a:pt x="118" y="2204"/>
                  </a:lnTo>
                  <a:lnTo>
                    <a:pt x="96" y="2215"/>
                  </a:lnTo>
                  <a:lnTo>
                    <a:pt x="74" y="2225"/>
                  </a:lnTo>
                  <a:lnTo>
                    <a:pt x="54" y="2232"/>
                  </a:lnTo>
                  <a:lnTo>
                    <a:pt x="33" y="2237"/>
                  </a:lnTo>
                  <a:lnTo>
                    <a:pt x="25" y="2238"/>
                  </a:lnTo>
                  <a:lnTo>
                    <a:pt x="17" y="2240"/>
                  </a:lnTo>
                  <a:lnTo>
                    <a:pt x="9" y="2240"/>
                  </a:lnTo>
                  <a:lnTo>
                    <a:pt x="0" y="2240"/>
                  </a:lnTo>
                  <a:lnTo>
                    <a:pt x="0" y="2321"/>
                  </a:lnTo>
                  <a:lnTo>
                    <a:pt x="13" y="2321"/>
                  </a:lnTo>
                  <a:lnTo>
                    <a:pt x="25" y="2320"/>
                  </a:lnTo>
                  <a:lnTo>
                    <a:pt x="38" y="2318"/>
                  </a:lnTo>
                  <a:lnTo>
                    <a:pt x="52" y="2315"/>
                  </a:lnTo>
                  <a:lnTo>
                    <a:pt x="76" y="2309"/>
                  </a:lnTo>
                  <a:lnTo>
                    <a:pt x="103" y="2299"/>
                  </a:lnTo>
                  <a:lnTo>
                    <a:pt x="130" y="2288"/>
                  </a:lnTo>
                  <a:lnTo>
                    <a:pt x="156" y="2275"/>
                  </a:lnTo>
                  <a:lnTo>
                    <a:pt x="184" y="2259"/>
                  </a:lnTo>
                  <a:lnTo>
                    <a:pt x="212" y="2243"/>
                  </a:lnTo>
                  <a:lnTo>
                    <a:pt x="239" y="2224"/>
                  </a:lnTo>
                  <a:lnTo>
                    <a:pt x="269" y="2203"/>
                  </a:lnTo>
                  <a:lnTo>
                    <a:pt x="298" y="2181"/>
                  </a:lnTo>
                  <a:lnTo>
                    <a:pt x="328" y="2156"/>
                  </a:lnTo>
                  <a:lnTo>
                    <a:pt x="357" y="2129"/>
                  </a:lnTo>
                  <a:lnTo>
                    <a:pt x="388" y="2103"/>
                  </a:lnTo>
                  <a:lnTo>
                    <a:pt x="419" y="2073"/>
                  </a:lnTo>
                  <a:lnTo>
                    <a:pt x="451" y="2043"/>
                  </a:lnTo>
                  <a:lnTo>
                    <a:pt x="481" y="2010"/>
                  </a:lnTo>
                  <a:lnTo>
                    <a:pt x="513" y="1978"/>
                  </a:lnTo>
                  <a:lnTo>
                    <a:pt x="545" y="1943"/>
                  </a:lnTo>
                  <a:lnTo>
                    <a:pt x="578" y="1907"/>
                  </a:lnTo>
                  <a:lnTo>
                    <a:pt x="610" y="1870"/>
                  </a:lnTo>
                  <a:lnTo>
                    <a:pt x="642" y="1832"/>
                  </a:lnTo>
                  <a:lnTo>
                    <a:pt x="674" y="1793"/>
                  </a:lnTo>
                  <a:lnTo>
                    <a:pt x="707" y="1752"/>
                  </a:lnTo>
                  <a:lnTo>
                    <a:pt x="772" y="1670"/>
                  </a:lnTo>
                  <a:lnTo>
                    <a:pt x="836" y="1583"/>
                  </a:lnTo>
                  <a:lnTo>
                    <a:pt x="901" y="1494"/>
                  </a:lnTo>
                  <a:lnTo>
                    <a:pt x="963" y="1402"/>
                  </a:lnTo>
                  <a:lnTo>
                    <a:pt x="1026" y="1309"/>
                  </a:lnTo>
                  <a:lnTo>
                    <a:pt x="1086" y="1215"/>
                  </a:lnTo>
                  <a:lnTo>
                    <a:pt x="1144" y="1118"/>
                  </a:lnTo>
                  <a:lnTo>
                    <a:pt x="1200" y="1022"/>
                  </a:lnTo>
                  <a:lnTo>
                    <a:pt x="1254" y="927"/>
                  </a:lnTo>
                  <a:lnTo>
                    <a:pt x="1304" y="830"/>
                  </a:lnTo>
                  <a:lnTo>
                    <a:pt x="1329" y="783"/>
                  </a:lnTo>
                  <a:lnTo>
                    <a:pt x="1351" y="736"/>
                  </a:lnTo>
                  <a:lnTo>
                    <a:pt x="1374" y="689"/>
                  </a:lnTo>
                  <a:lnTo>
                    <a:pt x="1395" y="643"/>
                  </a:lnTo>
                  <a:lnTo>
                    <a:pt x="1416" y="596"/>
                  </a:lnTo>
                  <a:lnTo>
                    <a:pt x="1435" y="551"/>
                  </a:lnTo>
                  <a:lnTo>
                    <a:pt x="1454" y="506"/>
                  </a:lnTo>
                  <a:lnTo>
                    <a:pt x="1471" y="462"/>
                  </a:lnTo>
                  <a:lnTo>
                    <a:pt x="1488" y="418"/>
                  </a:lnTo>
                  <a:lnTo>
                    <a:pt x="1503" y="376"/>
                  </a:lnTo>
                  <a:lnTo>
                    <a:pt x="1516" y="334"/>
                  </a:lnTo>
                  <a:lnTo>
                    <a:pt x="1529" y="293"/>
                  </a:lnTo>
                  <a:lnTo>
                    <a:pt x="1540" y="252"/>
                  </a:lnTo>
                  <a:lnTo>
                    <a:pt x="1550" y="213"/>
                  </a:lnTo>
                  <a:lnTo>
                    <a:pt x="1558" y="175"/>
                  </a:lnTo>
                  <a:lnTo>
                    <a:pt x="1565" y="137"/>
                  </a:lnTo>
                  <a:lnTo>
                    <a:pt x="1572" y="101"/>
                  </a:lnTo>
                  <a:lnTo>
                    <a:pt x="1576" y="66"/>
                  </a:lnTo>
                  <a:lnTo>
                    <a:pt x="1578" y="33"/>
                  </a:lnTo>
                  <a:lnTo>
                    <a:pt x="1579" y="0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4848225" y="5067300"/>
              <a:ext cx="25400" cy="828675"/>
            </a:xfrm>
            <a:custGeom>
              <a:avLst/>
              <a:gdLst>
                <a:gd name="T0" fmla="*/ 2147483647 w 83"/>
                <a:gd name="T1" fmla="*/ 2147483647 h 2955"/>
                <a:gd name="T2" fmla="*/ 2147483647 w 83"/>
                <a:gd name="T3" fmla="*/ 2147483647 h 2955"/>
                <a:gd name="T4" fmla="*/ 0 w 83"/>
                <a:gd name="T5" fmla="*/ 2147483647 h 2955"/>
                <a:gd name="T6" fmla="*/ 2147483647 w 83"/>
                <a:gd name="T7" fmla="*/ 2147483647 h 2955"/>
                <a:gd name="T8" fmla="*/ 2147483647 w 83"/>
                <a:gd name="T9" fmla="*/ 2147483647 h 2955"/>
                <a:gd name="T10" fmla="*/ 2147483647 w 83"/>
                <a:gd name="T11" fmla="*/ 0 h 2955"/>
                <a:gd name="T12" fmla="*/ 2147483647 w 83"/>
                <a:gd name="T13" fmla="*/ 2147483647 h 2955"/>
                <a:gd name="T14" fmla="*/ 2147483647 w 83"/>
                <a:gd name="T15" fmla="*/ 2147483647 h 2955"/>
                <a:gd name="T16" fmla="*/ 2147483647 w 83"/>
                <a:gd name="T17" fmla="*/ 0 h 2955"/>
                <a:gd name="T18" fmla="*/ 2147483647 w 83"/>
                <a:gd name="T19" fmla="*/ 2147483647 h 29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2955"/>
                <a:gd name="T32" fmla="*/ 83 w 83"/>
                <a:gd name="T33" fmla="*/ 2955 h 29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2955">
                  <a:moveTo>
                    <a:pt x="17" y="63"/>
                  </a:moveTo>
                  <a:lnTo>
                    <a:pt x="2" y="32"/>
                  </a:lnTo>
                  <a:lnTo>
                    <a:pt x="0" y="2955"/>
                  </a:lnTo>
                  <a:lnTo>
                    <a:pt x="80" y="2955"/>
                  </a:lnTo>
                  <a:lnTo>
                    <a:pt x="83" y="32"/>
                  </a:lnTo>
                  <a:lnTo>
                    <a:pt x="68" y="0"/>
                  </a:lnTo>
                  <a:lnTo>
                    <a:pt x="83" y="32"/>
                  </a:lnTo>
                  <a:lnTo>
                    <a:pt x="83" y="12"/>
                  </a:lnTo>
                  <a:lnTo>
                    <a:pt x="68" y="0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4724400" y="4984750"/>
              <a:ext cx="144463" cy="100013"/>
            </a:xfrm>
            <a:custGeom>
              <a:avLst/>
              <a:gdLst>
                <a:gd name="T0" fmla="*/ 2147483647 w 462"/>
                <a:gd name="T1" fmla="*/ 0 h 356"/>
                <a:gd name="T2" fmla="*/ 2147483647 w 462"/>
                <a:gd name="T3" fmla="*/ 2147483647 h 356"/>
                <a:gd name="T4" fmla="*/ 2147483647 w 462"/>
                <a:gd name="T5" fmla="*/ 2147483647 h 356"/>
                <a:gd name="T6" fmla="*/ 2147483647 w 462"/>
                <a:gd name="T7" fmla="*/ 2147483647 h 356"/>
                <a:gd name="T8" fmla="*/ 2147483647 w 462"/>
                <a:gd name="T9" fmla="*/ 0 h 356"/>
                <a:gd name="T10" fmla="*/ 2147483647 w 462"/>
                <a:gd name="T11" fmla="*/ 2147483647 h 356"/>
                <a:gd name="T12" fmla="*/ 2147483647 w 462"/>
                <a:gd name="T13" fmla="*/ 0 h 356"/>
                <a:gd name="T14" fmla="*/ 0 w 462"/>
                <a:gd name="T15" fmla="*/ 2147483647 h 356"/>
                <a:gd name="T16" fmla="*/ 2147483647 w 462"/>
                <a:gd name="T17" fmla="*/ 2147483647 h 356"/>
                <a:gd name="T18" fmla="*/ 2147483647 w 462"/>
                <a:gd name="T19" fmla="*/ 0 h 3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2"/>
                <a:gd name="T31" fmla="*/ 0 h 356"/>
                <a:gd name="T32" fmla="*/ 462 w 462"/>
                <a:gd name="T33" fmla="*/ 356 h 3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2" h="356">
                  <a:moveTo>
                    <a:pt x="40" y="0"/>
                  </a:moveTo>
                  <a:lnTo>
                    <a:pt x="40" y="62"/>
                  </a:lnTo>
                  <a:lnTo>
                    <a:pt x="411" y="356"/>
                  </a:lnTo>
                  <a:lnTo>
                    <a:pt x="462" y="293"/>
                  </a:lnTo>
                  <a:lnTo>
                    <a:pt x="90" y="0"/>
                  </a:lnTo>
                  <a:lnTo>
                    <a:pt x="90" y="62"/>
                  </a:lnTo>
                  <a:lnTo>
                    <a:pt x="40" y="0"/>
                  </a:lnTo>
                  <a:lnTo>
                    <a:pt x="0" y="30"/>
                  </a:lnTo>
                  <a:lnTo>
                    <a:pt x="40" y="6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4737100" y="4902200"/>
              <a:ext cx="136525" cy="101600"/>
            </a:xfrm>
            <a:custGeom>
              <a:avLst/>
              <a:gdLst>
                <a:gd name="T0" fmla="*/ 2147483647 w 437"/>
                <a:gd name="T1" fmla="*/ 2147483647 h 357"/>
                <a:gd name="T2" fmla="*/ 2147483647 w 437"/>
                <a:gd name="T3" fmla="*/ 0 h 357"/>
                <a:gd name="T4" fmla="*/ 0 w 437"/>
                <a:gd name="T5" fmla="*/ 2147483647 h 357"/>
                <a:gd name="T6" fmla="*/ 2147483647 w 437"/>
                <a:gd name="T7" fmla="*/ 2147483647 h 357"/>
                <a:gd name="T8" fmla="*/ 2147483647 w 437"/>
                <a:gd name="T9" fmla="*/ 2147483647 h 357"/>
                <a:gd name="T10" fmla="*/ 2147483647 w 437"/>
                <a:gd name="T11" fmla="*/ 2147483647 h 357"/>
                <a:gd name="T12" fmla="*/ 2147483647 w 437"/>
                <a:gd name="T13" fmla="*/ 2147483647 h 357"/>
                <a:gd name="T14" fmla="*/ 2147483647 w 437"/>
                <a:gd name="T15" fmla="*/ 2147483647 h 357"/>
                <a:gd name="T16" fmla="*/ 2147483647 w 437"/>
                <a:gd name="T17" fmla="*/ 2147483647 h 357"/>
                <a:gd name="T18" fmla="*/ 2147483647 w 437"/>
                <a:gd name="T19" fmla="*/ 2147483647 h 3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7"/>
                <a:gd name="T31" fmla="*/ 0 h 357"/>
                <a:gd name="T32" fmla="*/ 437 w 437"/>
                <a:gd name="T33" fmla="*/ 357 h 3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7" h="357">
                  <a:moveTo>
                    <a:pt x="356" y="32"/>
                  </a:moveTo>
                  <a:lnTo>
                    <a:pt x="371" y="0"/>
                  </a:lnTo>
                  <a:lnTo>
                    <a:pt x="0" y="295"/>
                  </a:lnTo>
                  <a:lnTo>
                    <a:pt x="50" y="357"/>
                  </a:lnTo>
                  <a:lnTo>
                    <a:pt x="422" y="64"/>
                  </a:lnTo>
                  <a:lnTo>
                    <a:pt x="437" y="32"/>
                  </a:lnTo>
                  <a:lnTo>
                    <a:pt x="422" y="64"/>
                  </a:lnTo>
                  <a:lnTo>
                    <a:pt x="437" y="52"/>
                  </a:lnTo>
                  <a:lnTo>
                    <a:pt x="437" y="32"/>
                  </a:lnTo>
                  <a:lnTo>
                    <a:pt x="356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4724400" y="3530600"/>
              <a:ext cx="142875" cy="98425"/>
            </a:xfrm>
            <a:custGeom>
              <a:avLst/>
              <a:gdLst>
                <a:gd name="T0" fmla="*/ 2147483647 w 457"/>
                <a:gd name="T1" fmla="*/ 0 h 357"/>
                <a:gd name="T2" fmla="*/ 2147483647 w 457"/>
                <a:gd name="T3" fmla="*/ 2147483647 h 357"/>
                <a:gd name="T4" fmla="*/ 2147483647 w 457"/>
                <a:gd name="T5" fmla="*/ 2147483647 h 357"/>
                <a:gd name="T6" fmla="*/ 2147483647 w 457"/>
                <a:gd name="T7" fmla="*/ 2147483647 h 357"/>
                <a:gd name="T8" fmla="*/ 2147483647 w 457"/>
                <a:gd name="T9" fmla="*/ 0 h 357"/>
                <a:gd name="T10" fmla="*/ 2147483647 w 457"/>
                <a:gd name="T11" fmla="*/ 2147483647 h 357"/>
                <a:gd name="T12" fmla="*/ 2147483647 w 457"/>
                <a:gd name="T13" fmla="*/ 0 h 357"/>
                <a:gd name="T14" fmla="*/ 0 w 457"/>
                <a:gd name="T15" fmla="*/ 2147483647 h 357"/>
                <a:gd name="T16" fmla="*/ 2147483647 w 457"/>
                <a:gd name="T17" fmla="*/ 2147483647 h 357"/>
                <a:gd name="T18" fmla="*/ 2147483647 w 457"/>
                <a:gd name="T19" fmla="*/ 0 h 3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7"/>
                <a:gd name="T31" fmla="*/ 0 h 357"/>
                <a:gd name="T32" fmla="*/ 457 w 457"/>
                <a:gd name="T33" fmla="*/ 357 h 3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" h="357">
                  <a:moveTo>
                    <a:pt x="39" y="0"/>
                  </a:moveTo>
                  <a:lnTo>
                    <a:pt x="39" y="64"/>
                  </a:lnTo>
                  <a:lnTo>
                    <a:pt x="407" y="357"/>
                  </a:lnTo>
                  <a:lnTo>
                    <a:pt x="457" y="294"/>
                  </a:lnTo>
                  <a:lnTo>
                    <a:pt x="89" y="0"/>
                  </a:lnTo>
                  <a:lnTo>
                    <a:pt x="89" y="63"/>
                  </a:lnTo>
                  <a:lnTo>
                    <a:pt x="39" y="0"/>
                  </a:lnTo>
                  <a:lnTo>
                    <a:pt x="0" y="32"/>
                  </a:lnTo>
                  <a:lnTo>
                    <a:pt x="39" y="6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91" name="Freeform 71"/>
            <p:cNvSpPr>
              <a:spLocks/>
            </p:cNvSpPr>
            <p:nvPr/>
          </p:nvSpPr>
          <p:spPr bwMode="auto">
            <a:xfrm>
              <a:off x="4737100" y="3446463"/>
              <a:ext cx="136525" cy="100012"/>
            </a:xfrm>
            <a:custGeom>
              <a:avLst/>
              <a:gdLst>
                <a:gd name="T0" fmla="*/ 2147483647 w 434"/>
                <a:gd name="T1" fmla="*/ 2147483647 h 359"/>
                <a:gd name="T2" fmla="*/ 2147483647 w 434"/>
                <a:gd name="T3" fmla="*/ 0 h 359"/>
                <a:gd name="T4" fmla="*/ 0 w 434"/>
                <a:gd name="T5" fmla="*/ 2147483647 h 359"/>
                <a:gd name="T6" fmla="*/ 2147483647 w 434"/>
                <a:gd name="T7" fmla="*/ 2147483647 h 359"/>
                <a:gd name="T8" fmla="*/ 2147483647 w 434"/>
                <a:gd name="T9" fmla="*/ 2147483647 h 359"/>
                <a:gd name="T10" fmla="*/ 2147483647 w 434"/>
                <a:gd name="T11" fmla="*/ 2147483647 h 359"/>
                <a:gd name="T12" fmla="*/ 2147483647 w 434"/>
                <a:gd name="T13" fmla="*/ 2147483647 h 359"/>
                <a:gd name="T14" fmla="*/ 2147483647 w 434"/>
                <a:gd name="T15" fmla="*/ 2147483647 h 359"/>
                <a:gd name="T16" fmla="*/ 2147483647 w 434"/>
                <a:gd name="T17" fmla="*/ 2147483647 h 359"/>
                <a:gd name="T18" fmla="*/ 2147483647 w 434"/>
                <a:gd name="T19" fmla="*/ 2147483647 h 3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4"/>
                <a:gd name="T31" fmla="*/ 0 h 359"/>
                <a:gd name="T32" fmla="*/ 434 w 434"/>
                <a:gd name="T33" fmla="*/ 359 h 3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4" h="359">
                  <a:moveTo>
                    <a:pt x="354" y="32"/>
                  </a:moveTo>
                  <a:lnTo>
                    <a:pt x="368" y="0"/>
                  </a:lnTo>
                  <a:lnTo>
                    <a:pt x="0" y="296"/>
                  </a:lnTo>
                  <a:lnTo>
                    <a:pt x="50" y="359"/>
                  </a:lnTo>
                  <a:lnTo>
                    <a:pt x="418" y="62"/>
                  </a:lnTo>
                  <a:lnTo>
                    <a:pt x="434" y="32"/>
                  </a:lnTo>
                  <a:lnTo>
                    <a:pt x="418" y="62"/>
                  </a:lnTo>
                  <a:lnTo>
                    <a:pt x="434" y="50"/>
                  </a:lnTo>
                  <a:lnTo>
                    <a:pt x="434" y="32"/>
                  </a:lnTo>
                  <a:lnTo>
                    <a:pt x="35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4848225" y="1949450"/>
              <a:ext cx="25400" cy="1506538"/>
            </a:xfrm>
            <a:custGeom>
              <a:avLst/>
              <a:gdLst>
                <a:gd name="T0" fmla="*/ 2147483647 w 80"/>
                <a:gd name="T1" fmla="*/ 2147483647 h 5375"/>
                <a:gd name="T2" fmla="*/ 0 w 80"/>
                <a:gd name="T3" fmla="*/ 2147483647 h 5375"/>
                <a:gd name="T4" fmla="*/ 0 w 80"/>
                <a:gd name="T5" fmla="*/ 2147483647 h 5375"/>
                <a:gd name="T6" fmla="*/ 2147483647 w 80"/>
                <a:gd name="T7" fmla="*/ 2147483647 h 5375"/>
                <a:gd name="T8" fmla="*/ 2147483647 w 80"/>
                <a:gd name="T9" fmla="*/ 2147483647 h 5375"/>
                <a:gd name="T10" fmla="*/ 2147483647 w 80"/>
                <a:gd name="T11" fmla="*/ 0 h 5375"/>
                <a:gd name="T12" fmla="*/ 2147483647 w 80"/>
                <a:gd name="T13" fmla="*/ 2147483647 h 5375"/>
                <a:gd name="T14" fmla="*/ 2147483647 w 80"/>
                <a:gd name="T15" fmla="*/ 0 h 5375"/>
                <a:gd name="T16" fmla="*/ 2147483647 w 80"/>
                <a:gd name="T17" fmla="*/ 0 h 5375"/>
                <a:gd name="T18" fmla="*/ 2147483647 w 80"/>
                <a:gd name="T19" fmla="*/ 2147483647 h 5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5375"/>
                <a:gd name="T32" fmla="*/ 80 w 80"/>
                <a:gd name="T33" fmla="*/ 5375 h 5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5375">
                  <a:moveTo>
                    <a:pt x="40" y="81"/>
                  </a:moveTo>
                  <a:lnTo>
                    <a:pt x="0" y="40"/>
                  </a:lnTo>
                  <a:lnTo>
                    <a:pt x="0" y="5375"/>
                  </a:lnTo>
                  <a:lnTo>
                    <a:pt x="80" y="5375"/>
                  </a:lnTo>
                  <a:lnTo>
                    <a:pt x="80" y="40"/>
                  </a:lnTo>
                  <a:lnTo>
                    <a:pt x="40" y="0"/>
                  </a:lnTo>
                  <a:lnTo>
                    <a:pt x="80" y="40"/>
                  </a:lnTo>
                  <a:lnTo>
                    <a:pt x="80" y="0"/>
                  </a:lnTo>
                  <a:lnTo>
                    <a:pt x="40" y="0"/>
                  </a:lnTo>
                  <a:lnTo>
                    <a:pt x="40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93" name="Freeform 73"/>
            <p:cNvSpPr>
              <a:spLocks/>
            </p:cNvSpPr>
            <p:nvPr/>
          </p:nvSpPr>
          <p:spPr bwMode="auto">
            <a:xfrm>
              <a:off x="3886200" y="1949450"/>
              <a:ext cx="974725" cy="22225"/>
            </a:xfrm>
            <a:custGeom>
              <a:avLst/>
              <a:gdLst>
                <a:gd name="T0" fmla="*/ 2147483647 w 3117"/>
                <a:gd name="T1" fmla="*/ 2147483647 h 81"/>
                <a:gd name="T2" fmla="*/ 2147483647 w 3117"/>
                <a:gd name="T3" fmla="*/ 2147483647 h 81"/>
                <a:gd name="T4" fmla="*/ 2147483647 w 3117"/>
                <a:gd name="T5" fmla="*/ 2147483647 h 81"/>
                <a:gd name="T6" fmla="*/ 2147483647 w 3117"/>
                <a:gd name="T7" fmla="*/ 0 h 81"/>
                <a:gd name="T8" fmla="*/ 2147483647 w 3117"/>
                <a:gd name="T9" fmla="*/ 0 h 81"/>
                <a:gd name="T10" fmla="*/ 0 w 3117"/>
                <a:gd name="T11" fmla="*/ 2147483647 h 81"/>
                <a:gd name="T12" fmla="*/ 2147483647 w 3117"/>
                <a:gd name="T13" fmla="*/ 0 h 81"/>
                <a:gd name="T14" fmla="*/ 0 w 3117"/>
                <a:gd name="T15" fmla="*/ 0 h 81"/>
                <a:gd name="T16" fmla="*/ 0 w 3117"/>
                <a:gd name="T17" fmla="*/ 2147483647 h 81"/>
                <a:gd name="T18" fmla="*/ 2147483647 w 3117"/>
                <a:gd name="T19" fmla="*/ 214748364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17"/>
                <a:gd name="T31" fmla="*/ 0 h 81"/>
                <a:gd name="T32" fmla="*/ 3117 w 3117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17" h="81">
                  <a:moveTo>
                    <a:pt x="80" y="40"/>
                  </a:moveTo>
                  <a:lnTo>
                    <a:pt x="40" y="81"/>
                  </a:lnTo>
                  <a:lnTo>
                    <a:pt x="3117" y="81"/>
                  </a:lnTo>
                  <a:lnTo>
                    <a:pt x="3117" y="0"/>
                  </a:lnTo>
                  <a:lnTo>
                    <a:pt x="40" y="0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" name="Rectangle 62"/>
            <p:cNvSpPr>
              <a:spLocks noChangeArrowheads="1"/>
            </p:cNvSpPr>
            <p:nvPr/>
          </p:nvSpPr>
          <p:spPr bwMode="auto">
            <a:xfrm rot="16200000">
              <a:off x="5482844" y="4049894"/>
              <a:ext cx="618470" cy="21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1600" b="1" dirty="0" smtClean="0">
                  <a:latin typeface="AvantGarde Bk BT" charset="0"/>
                </a:rPr>
                <a:t>+9mm </a:t>
              </a:r>
              <a:endParaRPr lang="en-US" sz="1600" b="1" dirty="0">
                <a:latin typeface="Times New Roman" pitchFamily="18" charset="0"/>
              </a:endParaRPr>
            </a:p>
          </p:txBody>
        </p:sp>
      </p:grpSp>
      <p:sp>
        <p:nvSpPr>
          <p:cNvPr id="5194" name="Rectangle 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Oilmaster</a:t>
            </a:r>
            <a:r>
              <a:rPr lang="en-US" dirty="0" smtClean="0"/>
              <a:t> </a:t>
            </a:r>
            <a:r>
              <a:rPr lang="tr-TR" dirty="0" smtClean="0"/>
              <a:t>Bakımı</a:t>
            </a:r>
            <a:endParaRPr lang="en-US" dirty="0" smtClean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2699792" y="4581128"/>
            <a:ext cx="3312368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699792" y="4869160"/>
            <a:ext cx="3312368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868144" y="4365104"/>
            <a:ext cx="0" cy="216024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644008" y="5085184"/>
            <a:ext cx="72008" cy="216024"/>
          </a:xfrm>
          <a:prstGeom prst="rect">
            <a:avLst/>
          </a:prstGeom>
          <a:solidFill>
            <a:srgbClr val="D2A056"/>
          </a:solidFill>
          <a:ln w="69850">
            <a:solidFill>
              <a:srgbClr val="D2A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5868144" y="4869160"/>
            <a:ext cx="0" cy="216024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868144" y="4365104"/>
            <a:ext cx="0" cy="720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/>
          <p:cNvSpPr txBox="1">
            <a:spLocks/>
          </p:cNvSpPr>
          <p:nvPr/>
        </p:nvSpPr>
        <p:spPr>
          <a:xfrm>
            <a:off x="107504" y="1052736"/>
            <a:ext cx="8928992" cy="5040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600" noProof="0" dirty="0" smtClean="0"/>
              <a:t>i</a:t>
            </a:r>
            <a:r>
              <a:rPr lang="en-US" sz="2600" noProof="0" dirty="0" smtClean="0"/>
              <a:t>deal </a:t>
            </a:r>
            <a:r>
              <a:rPr lang="en-US" sz="2600" noProof="0" dirty="0" err="1" smtClean="0"/>
              <a:t>Otokar</a:t>
            </a:r>
            <a:r>
              <a:rPr lang="en-US" sz="2600" noProof="0" dirty="0" smtClean="0"/>
              <a:t> </a:t>
            </a:r>
            <a:r>
              <a:rPr lang="tr-TR" sz="2600" noProof="0" dirty="0" smtClean="0"/>
              <a:t>yağ seviyesi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>
                <a:tab pos="719138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Oilmaster </a:t>
            </a:r>
            <a:r>
              <a:rPr lang="tr-TR" dirty="0" smtClean="0"/>
              <a:t>Bakımı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accent1"/>
              </a:buClr>
              <a:buAutoNum type="arabicPeriod"/>
            </a:pPr>
            <a:r>
              <a:rPr lang="tr-TR" dirty="0" smtClean="0"/>
              <a:t>Yağ çubuğundan </a:t>
            </a:r>
            <a:r>
              <a:rPr lang="tr-TR" dirty="0" err="1" smtClean="0"/>
              <a:t>karter</a:t>
            </a:r>
            <a:r>
              <a:rPr lang="tr-TR" dirty="0" smtClean="0"/>
              <a:t> yağ seviyesini belli zaman </a:t>
            </a:r>
          </a:p>
          <a:p>
            <a:pPr marL="514350" indent="-514350">
              <a:buClr>
                <a:schemeClr val="accent1"/>
              </a:buClr>
              <a:buNone/>
            </a:pPr>
            <a:r>
              <a:rPr lang="tr-TR" dirty="0" smtClean="0"/>
              <a:t>	aralıklarında kontrol edin. </a:t>
            </a:r>
          </a:p>
          <a:p>
            <a:pPr marL="514350" indent="-514350">
              <a:buClr>
                <a:schemeClr val="accent1"/>
              </a:buClr>
              <a:buNone/>
            </a:pPr>
            <a:r>
              <a:rPr lang="tr-TR" sz="1800" dirty="0" smtClean="0"/>
              <a:t>	Otobüsün düz bir zeminde olmasına ve </a:t>
            </a:r>
            <a:r>
              <a:rPr lang="tr-TR" sz="1800" dirty="0" err="1" smtClean="0"/>
              <a:t>motoruun</a:t>
            </a:r>
            <a:r>
              <a:rPr lang="tr-TR" sz="1800" dirty="0" smtClean="0"/>
              <a:t>, </a:t>
            </a:r>
            <a:r>
              <a:rPr lang="tr-TR" sz="1800" dirty="0" err="1" smtClean="0"/>
              <a:t>karterdeki</a:t>
            </a:r>
            <a:r>
              <a:rPr lang="tr-TR" sz="1800" dirty="0" smtClean="0"/>
              <a:t> tüm yağın </a:t>
            </a:r>
          </a:p>
          <a:p>
            <a:pPr marL="514350" indent="-514350">
              <a:buClr>
                <a:schemeClr val="accent1"/>
              </a:buClr>
              <a:buNone/>
            </a:pPr>
            <a:r>
              <a:rPr lang="tr-TR" sz="1800" dirty="0" smtClean="0"/>
              <a:t>	süzülmesine olanak verecek şekilde </a:t>
            </a:r>
            <a:r>
              <a:rPr lang="en-US" sz="1800" dirty="0" smtClean="0"/>
              <a:t>(±60</a:t>
            </a:r>
            <a:r>
              <a:rPr lang="tr-TR" sz="1800" dirty="0" smtClean="0"/>
              <a:t> </a:t>
            </a:r>
            <a:r>
              <a:rPr lang="tr-TR" sz="1800" dirty="0" err="1" smtClean="0"/>
              <a:t>dak</a:t>
            </a:r>
            <a:r>
              <a:rPr lang="en-US" sz="1800" dirty="0" smtClean="0"/>
              <a:t>.) </a:t>
            </a:r>
            <a:r>
              <a:rPr lang="tr-TR" sz="1800" dirty="0" smtClean="0"/>
              <a:t>kapalı olmasına </a:t>
            </a:r>
          </a:p>
          <a:p>
            <a:pPr marL="514350" indent="-514350">
              <a:buClr>
                <a:schemeClr val="accent1"/>
              </a:buClr>
              <a:buNone/>
            </a:pPr>
            <a:r>
              <a:rPr lang="tr-TR" sz="1800" dirty="0" smtClean="0"/>
              <a:t>	dikkat ediniz. 	</a:t>
            </a:r>
            <a:endParaRPr lang="en-US" sz="1600" dirty="0" smtClean="0"/>
          </a:p>
          <a:p>
            <a:pPr lvl="1">
              <a:buClr>
                <a:srgbClr val="FFFF00"/>
              </a:buClr>
              <a:buNone/>
            </a:pPr>
            <a:endParaRPr lang="en-US" sz="1600" dirty="0" smtClean="0"/>
          </a:p>
          <a:p>
            <a:pPr lvl="1">
              <a:buClr>
                <a:srgbClr val="FFFF00"/>
              </a:buClr>
              <a:buNone/>
            </a:pPr>
            <a:endParaRPr lang="en-US" sz="1600" dirty="0" smtClean="0"/>
          </a:p>
          <a:p>
            <a:pPr lvl="1">
              <a:buClr>
                <a:srgbClr val="FFFF00"/>
              </a:buClr>
              <a:buNone/>
            </a:pPr>
            <a:endParaRPr lang="en-US" sz="1600" dirty="0" smtClean="0"/>
          </a:p>
          <a:p>
            <a:pPr lvl="1">
              <a:buClr>
                <a:srgbClr val="FFFF00"/>
              </a:buClr>
              <a:buNone/>
            </a:pPr>
            <a:endParaRPr lang="en-US" sz="1600" dirty="0" smtClean="0"/>
          </a:p>
          <a:p>
            <a:pPr marL="457200" indent="-457200">
              <a:buClr>
                <a:schemeClr val="accent1"/>
              </a:buCl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2.</a:t>
            </a:r>
            <a:r>
              <a:rPr lang="en-US" dirty="0" smtClean="0"/>
              <a:t>	</a:t>
            </a:r>
            <a:r>
              <a:rPr lang="tr-TR" dirty="0" err="1" smtClean="0"/>
              <a:t>Oilmaster</a:t>
            </a:r>
            <a:r>
              <a:rPr lang="tr-TR" dirty="0" smtClean="0"/>
              <a:t> ana yağ haznesindeki yağ seviyesini düzenli olarak kontrol edin. </a:t>
            </a:r>
            <a:endParaRPr lang="en-US" sz="2600" dirty="0" smtClean="0"/>
          </a:p>
          <a:p>
            <a:pPr lvl="1">
              <a:buClr>
                <a:srgbClr val="FFFF00"/>
              </a:buClr>
            </a:pPr>
            <a:r>
              <a:rPr lang="tr-TR" sz="1800" dirty="0" smtClean="0"/>
              <a:t>Eksikse motor üreticisinin önerdiği aynı marka yağ ile hazneyi doldurun.</a:t>
            </a:r>
            <a:endParaRPr lang="nl-NL" sz="1800" dirty="0"/>
          </a:p>
        </p:txBody>
      </p:sp>
      <p:pic>
        <p:nvPicPr>
          <p:cNvPr id="4" name="Picture 3" descr="DSCN5575.JPG"/>
          <p:cNvPicPr>
            <a:picLocks noChangeAspect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971600" y="5229200"/>
            <a:ext cx="4727674" cy="138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71810">
            <a:off x="7093889" y="663864"/>
            <a:ext cx="847725" cy="377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501008"/>
            <a:ext cx="1639069" cy="30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Oilmaster </a:t>
            </a:r>
            <a:r>
              <a:rPr lang="tr-TR" dirty="0" smtClean="0"/>
              <a:t>Bakımı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3.	</a:t>
            </a:r>
            <a:r>
              <a:rPr lang="tr-TR" sz="2600" dirty="0" smtClean="0"/>
              <a:t>Motor yağ değişimi sırasında kontrol etmeniz gerekenler </a:t>
            </a:r>
            <a:r>
              <a:rPr lang="en-US" sz="2600" dirty="0" smtClean="0"/>
              <a:t>(1/2)</a:t>
            </a:r>
          </a:p>
          <a:p>
            <a:pPr marL="457200" indent="-457200">
              <a:buClr>
                <a:srgbClr val="FFFF00"/>
              </a:buClr>
              <a:buNone/>
              <a:tabLst>
                <a:tab pos="719138" algn="l"/>
              </a:tabLst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a.</a:t>
            </a:r>
            <a:r>
              <a:rPr lang="en-US" sz="2000" dirty="0" smtClean="0"/>
              <a:t>	</a:t>
            </a:r>
            <a:r>
              <a:rPr lang="tr-TR" sz="2000" dirty="0" smtClean="0"/>
              <a:t>Motor yağ değişimi </a:t>
            </a:r>
            <a:r>
              <a:rPr lang="tr-TR" sz="2000" b="1" i="1" u="sng" dirty="0" smtClean="0"/>
              <a:t>öncesi</a:t>
            </a:r>
            <a:r>
              <a:rPr lang="tr-TR" sz="2000" b="1" i="1" dirty="0" smtClean="0"/>
              <a:t> </a:t>
            </a:r>
            <a:r>
              <a:rPr lang="tr-TR" sz="2000" dirty="0" err="1" smtClean="0"/>
              <a:t>karter</a:t>
            </a:r>
            <a:r>
              <a:rPr lang="tr-TR" sz="2000" dirty="0" smtClean="0"/>
              <a:t> yağ seviyesini kontrol edin.</a:t>
            </a:r>
            <a:endParaRPr lang="en-US" sz="2000" dirty="0" smtClean="0"/>
          </a:p>
          <a:p>
            <a:pPr marL="979488" lvl="1" indent="-260350">
              <a:buClr>
                <a:srgbClr val="FFFF00"/>
              </a:buClr>
            </a:pPr>
            <a:r>
              <a:rPr lang="tr-TR" sz="1600" dirty="0" smtClean="0"/>
              <a:t>Yüksek veya düşük yağ seviyesi seviye </a:t>
            </a:r>
            <a:r>
              <a:rPr lang="tr-TR" sz="1600" dirty="0" err="1" smtClean="0"/>
              <a:t>sensörünün</a:t>
            </a:r>
            <a:r>
              <a:rPr lang="tr-TR" sz="1600" dirty="0" smtClean="0"/>
              <a:t> yanlış pozisyonda olduğunu belirtebilir.</a:t>
            </a:r>
            <a:endParaRPr lang="en-US" sz="1600" dirty="0" smtClean="0"/>
          </a:p>
          <a:p>
            <a:pPr marL="979488" lvl="1" indent="-260350">
              <a:buClr>
                <a:srgbClr val="FFFF00"/>
              </a:buClr>
            </a:pPr>
            <a:r>
              <a:rPr lang="tr-TR" sz="1600" dirty="0" err="1" smtClean="0"/>
              <a:t>Kartere</a:t>
            </a:r>
            <a:r>
              <a:rPr lang="tr-TR" sz="1600" dirty="0" smtClean="0"/>
              <a:t> tüm yağın süzülmesine olanak verecek kadar beklemeyi göz ardı etmeyin. </a:t>
            </a:r>
            <a:endParaRPr lang="en-US" sz="1600" dirty="0" smtClean="0"/>
          </a:p>
          <a:p>
            <a:pPr marL="979488" lvl="2" indent="0">
              <a:buClr>
                <a:srgbClr val="FFFF00"/>
              </a:buClr>
              <a:buNone/>
            </a:pPr>
            <a:r>
              <a:rPr lang="en-US" sz="1600" dirty="0" smtClean="0"/>
              <a:t>(</a:t>
            </a:r>
            <a:r>
              <a:rPr lang="tr-TR" sz="1600" dirty="0" smtClean="0"/>
              <a:t> tavsiye edilen süre motor durduktan sonra </a:t>
            </a:r>
            <a:r>
              <a:rPr lang="en-US" sz="1600" dirty="0" smtClean="0"/>
              <a:t>60</a:t>
            </a:r>
            <a:r>
              <a:rPr lang="tr-TR" sz="1600" dirty="0" smtClean="0"/>
              <a:t> dakika</a:t>
            </a:r>
            <a:r>
              <a:rPr lang="en-US" sz="1600" dirty="0" smtClean="0"/>
              <a:t>)</a:t>
            </a:r>
          </a:p>
          <a:p>
            <a:pPr marL="457200" indent="-457200">
              <a:buClr>
                <a:srgbClr val="FFFF00"/>
              </a:buClr>
              <a:buNone/>
              <a:tabLst>
                <a:tab pos="719138" algn="l"/>
              </a:tabLst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b.	</a:t>
            </a:r>
            <a:r>
              <a:rPr lang="tr-TR" sz="1800" dirty="0" smtClean="0"/>
              <a:t>O</a:t>
            </a:r>
            <a:r>
              <a:rPr lang="en-US" sz="1800" dirty="0" err="1" smtClean="0"/>
              <a:t>il</a:t>
            </a:r>
            <a:r>
              <a:rPr lang="tr-TR" sz="1800" dirty="0" err="1" smtClean="0"/>
              <a:t>master</a:t>
            </a:r>
            <a:r>
              <a:rPr lang="tr-TR" sz="1800" dirty="0" smtClean="0"/>
              <a:t> ana yağ haznesindeki seviyeyi kontrol edin.</a:t>
            </a:r>
            <a:endParaRPr lang="en-US" sz="1800" dirty="0" smtClean="0"/>
          </a:p>
          <a:p>
            <a:pPr marL="979488" lvl="1" indent="-260350">
              <a:buClr>
                <a:srgbClr val="FFFF00"/>
              </a:buClr>
            </a:pPr>
            <a:r>
              <a:rPr lang="tr-TR" sz="1600" dirty="0" smtClean="0"/>
              <a:t>Sürekli tam olarak dolu hazne sistemin düzgün çalışmadığını belirtisi olabilir.</a:t>
            </a:r>
          </a:p>
          <a:p>
            <a:pPr marL="457200" indent="-457200">
              <a:buClr>
                <a:srgbClr val="FFFF00"/>
              </a:buClr>
              <a:buNone/>
              <a:tabLst>
                <a:tab pos="719138" algn="l"/>
              </a:tabLst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c.</a:t>
            </a:r>
            <a:r>
              <a:rPr lang="en-US" sz="2000" dirty="0" smtClean="0"/>
              <a:t>	</a:t>
            </a:r>
            <a:r>
              <a:rPr lang="tr-TR" sz="1800" dirty="0" smtClean="0"/>
              <a:t>Kontağı kapatın.</a:t>
            </a:r>
            <a:endParaRPr lang="en-US" sz="1800" dirty="0" smtClean="0"/>
          </a:p>
          <a:p>
            <a:pPr marL="979488" lvl="1" indent="-260350">
              <a:buClr>
                <a:srgbClr val="FFFF00"/>
              </a:buClr>
            </a:pPr>
            <a:r>
              <a:rPr lang="tr-TR" sz="1600" dirty="0" smtClean="0"/>
              <a:t>Yağ değişimi sonrasında bir dolum çevriminin gerçekleşebilmesi için gereklidir. </a:t>
            </a:r>
            <a:endParaRPr lang="en-US" sz="1600" dirty="0" smtClean="0"/>
          </a:p>
          <a:p>
            <a:pPr marL="979488" lvl="1" indent="-260350">
              <a:buClr>
                <a:srgbClr val="FFFF00"/>
              </a:buClr>
              <a:buNone/>
            </a:pPr>
            <a:r>
              <a:rPr lang="en-US" sz="1600" dirty="0" smtClean="0"/>
              <a:t>	(</a:t>
            </a:r>
            <a:r>
              <a:rPr lang="tr-TR" sz="1600" dirty="0" smtClean="0"/>
              <a:t>Yağ seviye kontrolünün yapılabilmesi için </a:t>
            </a:r>
            <a:r>
              <a:rPr lang="en-US" sz="1600" dirty="0" smtClean="0"/>
              <a:t>3</a:t>
            </a:r>
            <a:r>
              <a:rPr lang="tr-TR" sz="1600" dirty="0" smtClean="0"/>
              <a:t> saatlik bir bekleme süresi gereklidir)</a:t>
            </a:r>
            <a:endParaRPr lang="en-US" sz="1600" dirty="0" smtClean="0"/>
          </a:p>
          <a:p>
            <a:pPr marL="457200" indent="-457200">
              <a:buClr>
                <a:srgbClr val="FFFF00"/>
              </a:buClr>
              <a:buNone/>
              <a:tabLst>
                <a:tab pos="719138" algn="l"/>
              </a:tabLst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d.	</a:t>
            </a:r>
            <a:r>
              <a:rPr lang="tr-TR" sz="1800" dirty="0" err="1" smtClean="0"/>
              <a:t>Karterdeki</a:t>
            </a:r>
            <a:r>
              <a:rPr lang="tr-TR" sz="1800" dirty="0" smtClean="0"/>
              <a:t> yağı boşaltın ve yağ çubuğundaki </a:t>
            </a:r>
            <a:r>
              <a:rPr lang="tr-TR" sz="1800" b="1" dirty="0" err="1" smtClean="0"/>
              <a:t>min</a:t>
            </a:r>
            <a:r>
              <a:rPr lang="tr-TR" sz="1800" dirty="0" smtClean="0"/>
              <a:t> seviyesinin </a:t>
            </a:r>
            <a:r>
              <a:rPr lang="tr-TR" sz="1800" b="1" u="sng" dirty="0" smtClean="0"/>
              <a:t>1cm altına</a:t>
            </a:r>
            <a:r>
              <a:rPr lang="tr-TR" sz="1800" b="1" dirty="0" smtClean="0"/>
              <a:t> </a:t>
            </a:r>
            <a:r>
              <a:rPr lang="tr-TR" sz="1800" dirty="0" smtClean="0"/>
              <a:t>gelecek kadar yeni yağ ile doldurun. </a:t>
            </a:r>
            <a:endParaRPr lang="en-US" sz="1800" dirty="0" smtClean="0"/>
          </a:p>
          <a:p>
            <a:pPr marL="457200" indent="-457200">
              <a:buNone/>
              <a:tabLst>
                <a:tab pos="719138" algn="l"/>
              </a:tabLst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e.</a:t>
            </a:r>
            <a:r>
              <a:rPr lang="en-US" sz="2000" dirty="0" smtClean="0"/>
              <a:t>	</a:t>
            </a:r>
            <a:r>
              <a:rPr lang="tr-TR" sz="1800" dirty="0" smtClean="0"/>
              <a:t>Diğer bakım işlemlerinizi yapın fakat </a:t>
            </a:r>
            <a:r>
              <a:rPr lang="tr-TR" sz="1800" b="1" dirty="0" smtClean="0"/>
              <a:t>sakın kontağı açmayın</a:t>
            </a:r>
            <a:r>
              <a:rPr lang="en-US" sz="1800" dirty="0" smtClean="0"/>
              <a:t>!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Oilmaster </a:t>
            </a:r>
            <a:r>
              <a:rPr lang="tr-TR" dirty="0" smtClean="0"/>
              <a:t>Bakımı	</a:t>
            </a:r>
            <a:endParaRPr lang="nl-NL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052736"/>
            <a:ext cx="89289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 smtClean="0">
                <a:solidFill>
                  <a:schemeClr val="accent1"/>
                </a:solidFill>
              </a:rPr>
              <a:t>3.</a:t>
            </a:r>
            <a:r>
              <a:rPr lang="en-US" sz="2600" dirty="0" smtClean="0"/>
              <a:t>	</a:t>
            </a: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Yağ değişimi sırasında yapılması gereken kontroller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(2/2)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Clr>
                <a:schemeClr val="accent1"/>
              </a:buClr>
              <a:tabLst>
                <a:tab pos="719138" algn="l"/>
              </a:tabLst>
              <a:defRPr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f.	</a:t>
            </a:r>
            <a:r>
              <a:rPr lang="en-US" sz="2000" dirty="0" smtClean="0"/>
              <a:t> ±70</a:t>
            </a:r>
            <a:r>
              <a:rPr lang="tr-TR" sz="2000" dirty="0" smtClean="0"/>
              <a:t> dakika sonra kontağı açın ve </a:t>
            </a:r>
            <a:r>
              <a:rPr lang="tr-TR" sz="2000" dirty="0" err="1" smtClean="0"/>
              <a:t>Oilmaster</a:t>
            </a:r>
            <a:r>
              <a:rPr lang="tr-TR" sz="2000" dirty="0" smtClean="0"/>
              <a:t> pompasının bir doldurma çevrimi gerçekleştirip gerçekleştirmediğini kontrol edin. </a:t>
            </a:r>
          </a:p>
          <a:p>
            <a:pPr marL="457200" indent="-457200">
              <a:buClr>
                <a:schemeClr val="accent1"/>
              </a:buClr>
              <a:tabLst>
                <a:tab pos="719138" algn="l"/>
              </a:tabLst>
              <a:defRPr/>
            </a:pPr>
            <a:r>
              <a:rPr lang="en-US" sz="2000" dirty="0" smtClean="0"/>
              <a:t> 		(</a:t>
            </a:r>
            <a:r>
              <a:rPr lang="tr-TR" sz="2000" dirty="0" smtClean="0"/>
              <a:t> yağ tamamlarken seviyeyi minimum’un </a:t>
            </a:r>
            <a:r>
              <a:rPr lang="en-US" sz="2000" dirty="0" smtClean="0"/>
              <a:t>1cm </a:t>
            </a:r>
            <a:r>
              <a:rPr lang="tr-TR" sz="2000" dirty="0" smtClean="0"/>
              <a:t>altında bıraktığımızdan, düşük seviyeden dolayı sistemin hemen bir çevrim gerçekleştirilmesi gerekiyor.)</a:t>
            </a:r>
            <a:endParaRPr lang="en-US" sz="2000" dirty="0" smtClean="0"/>
          </a:p>
          <a:p>
            <a:pPr marL="719138" lvl="1">
              <a:buClr>
                <a:schemeClr val="tx1"/>
              </a:buClr>
              <a:defRPr/>
            </a:pPr>
            <a:endParaRPr lang="en-US" sz="1000" dirty="0" smtClean="0"/>
          </a:p>
          <a:p>
            <a:pPr marL="719138" lvl="1">
              <a:buClr>
                <a:schemeClr val="tx1"/>
              </a:buClr>
              <a:buFont typeface="Wingdings" pitchFamily="2" charset="2"/>
              <a:buChar char="Ø"/>
              <a:tabLst>
                <a:tab pos="1071563" algn="l"/>
              </a:tabLst>
              <a:defRPr/>
            </a:pPr>
            <a:r>
              <a:rPr lang="en-US" dirty="0" smtClean="0"/>
              <a:t> 	</a:t>
            </a:r>
            <a:r>
              <a:rPr lang="tr-TR" dirty="0" smtClean="0"/>
              <a:t>Pompa üstündeki ölçüm haznesinin de </a:t>
            </a:r>
          </a:p>
          <a:p>
            <a:pPr marL="719138" lvl="1">
              <a:buClr>
                <a:schemeClr val="tx1"/>
              </a:buClr>
              <a:tabLst>
                <a:tab pos="1071563" algn="l"/>
              </a:tabLst>
              <a:defRPr/>
            </a:pPr>
            <a:r>
              <a:rPr lang="tr-TR" dirty="0" smtClean="0"/>
              <a:t>	önce dolduğunu ve sonra da yağı motora </a:t>
            </a:r>
          </a:p>
          <a:p>
            <a:pPr marL="719138" lvl="1">
              <a:buClr>
                <a:schemeClr val="tx1"/>
              </a:buClr>
              <a:tabLst>
                <a:tab pos="1071563" algn="l"/>
              </a:tabLst>
              <a:defRPr/>
            </a:pPr>
            <a:r>
              <a:rPr lang="tr-TR" dirty="0" smtClean="0"/>
              <a:t>	yağı göndererek boşaldığını kontrol edin. </a:t>
            </a:r>
          </a:p>
          <a:p>
            <a:pPr marL="719138" lvl="1">
              <a:buClr>
                <a:schemeClr val="tx1"/>
              </a:buClr>
              <a:tabLst>
                <a:tab pos="1071563" algn="l"/>
              </a:tabLst>
              <a:defRPr/>
            </a:pPr>
            <a:endParaRPr lang="en-US" dirty="0" smtClean="0"/>
          </a:p>
          <a:p>
            <a:pPr marL="1071563" lvl="3" indent="-346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dirty="0" smtClean="0"/>
              <a:t>Motordaki yağ besleme hortum girişini</a:t>
            </a:r>
          </a:p>
          <a:p>
            <a:pPr marL="1071563" lvl="3" indent="-346075">
              <a:buClr>
                <a:schemeClr val="tx1"/>
              </a:buClr>
              <a:defRPr/>
            </a:pPr>
            <a:r>
              <a:rPr lang="tr-TR" dirty="0" smtClean="0"/>
              <a:t>	 söküp, yağ tavasına yerleştirebilirsiniz. </a:t>
            </a:r>
          </a:p>
          <a:p>
            <a:pPr marL="1071563" lvl="3" indent="-346075">
              <a:buClr>
                <a:schemeClr val="tx1"/>
              </a:buClr>
              <a:defRPr/>
            </a:pPr>
            <a:r>
              <a:rPr lang="tr-TR" dirty="0" smtClean="0"/>
              <a:t>	Böylece yarım litre yağ eklenip </a:t>
            </a:r>
          </a:p>
          <a:p>
            <a:pPr marL="1071563" lvl="3" indent="-346075">
              <a:buClr>
                <a:schemeClr val="tx1"/>
              </a:buClr>
              <a:defRPr/>
            </a:pPr>
            <a:r>
              <a:rPr lang="tr-TR" dirty="0" smtClean="0"/>
              <a:t>	eklenmediğini kontrol edebilirsiniz. </a:t>
            </a:r>
          </a:p>
          <a:p>
            <a:pPr marL="1071563" lvl="3" indent="-346075">
              <a:buClr>
                <a:schemeClr val="tx1"/>
              </a:buClr>
              <a:defRPr/>
            </a:pPr>
            <a:endParaRPr lang="en-US" dirty="0" smtClean="0"/>
          </a:p>
          <a:p>
            <a:pPr marL="1071563" lvl="3" indent="-346075">
              <a:buClr>
                <a:schemeClr val="tx1"/>
              </a:buClr>
              <a:defRPr/>
            </a:pPr>
            <a:endParaRPr lang="en-US" sz="800" dirty="0" smtClean="0"/>
          </a:p>
          <a:p>
            <a:pPr marL="719138" lvl="1">
              <a:buClr>
                <a:schemeClr val="tx1"/>
              </a:buClr>
              <a:defRPr/>
            </a:pPr>
            <a:endParaRPr lang="tr-TR" sz="1000" dirty="0" smtClean="0"/>
          </a:p>
          <a:p>
            <a:pPr marL="719138" lvl="1">
              <a:buClr>
                <a:schemeClr val="tx1"/>
              </a:buClr>
              <a:defRPr/>
            </a:pPr>
            <a:endParaRPr lang="tr-TR" sz="1000" dirty="0" smtClean="0"/>
          </a:p>
          <a:p>
            <a:pPr marL="719138" lvl="1">
              <a:buClr>
                <a:schemeClr val="tx1"/>
              </a:buClr>
              <a:defRPr/>
            </a:pPr>
            <a:endParaRPr lang="tr-TR" sz="1000" dirty="0" smtClean="0"/>
          </a:p>
          <a:p>
            <a:pPr marL="719138" lvl="1">
              <a:buClr>
                <a:schemeClr val="tx1"/>
              </a:buClr>
              <a:defRPr/>
            </a:pPr>
            <a:endParaRPr lang="en-US" sz="1000" dirty="0" smtClean="0"/>
          </a:p>
          <a:p>
            <a:pPr marL="441325" lvl="1" indent="-384175">
              <a:buClr>
                <a:schemeClr val="accent1"/>
              </a:buClr>
              <a:tabLst>
                <a:tab pos="719138" algn="l"/>
              </a:tabLst>
              <a:defRPr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g.	</a:t>
            </a:r>
            <a:r>
              <a:rPr lang="tr-TR" sz="2000" dirty="0" smtClean="0"/>
              <a:t>Bu kontroller sonrasında </a:t>
            </a:r>
            <a:r>
              <a:rPr lang="tr-TR" sz="2000" dirty="0" err="1" smtClean="0"/>
              <a:t>kartere</a:t>
            </a:r>
            <a:r>
              <a:rPr lang="tr-TR" sz="2000" dirty="0" smtClean="0"/>
              <a:t> yeterli miktarda yağı tamamlayın. </a:t>
            </a:r>
          </a:p>
          <a:p>
            <a:pPr marL="441325" lvl="1" indent="-384175">
              <a:buClr>
                <a:schemeClr val="accent1"/>
              </a:buClr>
              <a:tabLst>
                <a:tab pos="719138" algn="l"/>
              </a:tabLst>
              <a:defRPr/>
            </a:pPr>
            <a:r>
              <a:rPr lang="tr-TR" sz="2000" dirty="0" smtClean="0"/>
              <a:t>	(Minimum çizgisinin </a:t>
            </a:r>
            <a:r>
              <a:rPr lang="en-US" sz="2000" dirty="0" smtClean="0"/>
              <a:t>9mm </a:t>
            </a:r>
            <a:r>
              <a:rPr lang="tr-TR" sz="2000" dirty="0" smtClean="0"/>
              <a:t>üstüne kadar)</a:t>
            </a:r>
            <a:r>
              <a:rPr lang="en-US" sz="2000" dirty="0" smtClean="0"/>
              <a:t>.</a:t>
            </a:r>
          </a:p>
          <a:p>
            <a:pPr marL="441325" indent="-384175">
              <a:buClr>
                <a:schemeClr val="accent1"/>
              </a:buClr>
              <a:buNone/>
              <a:tabLst>
                <a:tab pos="719138" algn="l"/>
              </a:tabLst>
              <a:defRPr/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h.	</a:t>
            </a:r>
            <a:r>
              <a:rPr lang="tr-TR" sz="2000" dirty="0" err="1" smtClean="0"/>
              <a:t>Oilmaster</a:t>
            </a:r>
            <a:r>
              <a:rPr lang="tr-TR" sz="2000" dirty="0" smtClean="0"/>
              <a:t> ana yağ haznesini de </a:t>
            </a:r>
            <a:r>
              <a:rPr lang="en-US" sz="2000" dirty="0" smtClean="0"/>
              <a:t>ma</a:t>
            </a:r>
            <a:r>
              <a:rPr lang="tr-TR" sz="2000" dirty="0" err="1" smtClean="0"/>
              <a:t>ks</a:t>
            </a:r>
            <a:r>
              <a:rPr lang="en-US" sz="2000" dirty="0" err="1" smtClean="0"/>
              <a:t>imum</a:t>
            </a:r>
            <a:r>
              <a:rPr lang="en-US" sz="2000" dirty="0" smtClean="0"/>
              <a:t> </a:t>
            </a:r>
            <a:r>
              <a:rPr lang="tr-TR" sz="2000" dirty="0" smtClean="0"/>
              <a:t>seviyesine kadar doldurun.</a:t>
            </a:r>
            <a:endParaRPr lang="en-US" sz="2000" dirty="0" smtClean="0"/>
          </a:p>
          <a:p>
            <a:pPr marL="441325" lvl="1" indent="-384175">
              <a:buClr>
                <a:schemeClr val="accent1"/>
              </a:buClr>
              <a:tabLst>
                <a:tab pos="725488" algn="l"/>
              </a:tabLst>
              <a:defRPr/>
            </a:pPr>
            <a:r>
              <a:rPr lang="en-US" sz="2000" dirty="0" smtClean="0"/>
              <a:t>	 </a:t>
            </a:r>
            <a:r>
              <a:rPr lang="en-US" sz="2000" b="1" dirty="0" err="1" smtClean="0">
                <a:solidFill>
                  <a:schemeClr val="accent1"/>
                </a:solidFill>
              </a:rPr>
              <a:t>i</a:t>
            </a:r>
            <a:r>
              <a:rPr lang="en-US" sz="2000" b="1" dirty="0" smtClean="0">
                <a:solidFill>
                  <a:schemeClr val="accent1"/>
                </a:solidFill>
              </a:rPr>
              <a:t>.	</a:t>
            </a:r>
            <a:r>
              <a:rPr lang="tr-TR" sz="2000" dirty="0" smtClean="0"/>
              <a:t>Söktüyseniz yağ besleme hortumunu tekrar takınız.</a:t>
            </a: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3" descr="DSCN55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36296" y="2708920"/>
            <a:ext cx="1656184" cy="2517206"/>
          </a:xfrm>
          <a:prstGeom prst="rect">
            <a:avLst/>
          </a:prstGeom>
        </p:spPr>
      </p:pic>
      <p:pic>
        <p:nvPicPr>
          <p:cNvPr id="6" name="Picture 5" descr="DSCN557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08920"/>
            <a:ext cx="1662008" cy="255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38141" y="3717032"/>
            <a:ext cx="10169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DOLU</a:t>
            </a:r>
            <a:endParaRPr lang="en-US" sz="28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4097" y="3717032"/>
            <a:ext cx="782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BOŞ</a:t>
            </a:r>
            <a:endParaRPr lang="en-US" sz="2800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Oilmaster </a:t>
            </a:r>
            <a:r>
              <a:rPr lang="tr-TR" dirty="0" smtClean="0"/>
              <a:t>Arıza Tespiti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4461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Tx/>
              <a:buAutoNum type="arabicPeriod"/>
            </a:pPr>
            <a:r>
              <a:rPr lang="tr-TR" dirty="0" smtClean="0"/>
              <a:t>Kontak açıldığında ikaz lambası kontrol için yanıp sönmüyorsa</a:t>
            </a:r>
            <a:r>
              <a:rPr lang="en-US" dirty="0" smtClean="0"/>
              <a:t>.</a:t>
            </a:r>
          </a:p>
          <a:p>
            <a:pPr lvl="1">
              <a:buClr>
                <a:srgbClr val="FFFF00"/>
              </a:buClr>
            </a:pPr>
            <a:r>
              <a:rPr lang="en-US" dirty="0" err="1" smtClean="0"/>
              <a:t>Oilmaster</a:t>
            </a:r>
            <a:r>
              <a:rPr lang="en-US" dirty="0" smtClean="0"/>
              <a:t> </a:t>
            </a:r>
            <a:r>
              <a:rPr lang="tr-TR" dirty="0" smtClean="0"/>
              <a:t>ikaz lambası </a:t>
            </a:r>
            <a:r>
              <a:rPr lang="tr-TR" dirty="0" err="1" smtClean="0"/>
              <a:t>ampülünü</a:t>
            </a:r>
            <a:r>
              <a:rPr lang="tr-TR" dirty="0" smtClean="0"/>
              <a:t> ve kablolarını kontrol edin. Tamir edin veya yenileyin.</a:t>
            </a:r>
          </a:p>
          <a:p>
            <a:pPr lvl="1">
              <a:buClr>
                <a:srgbClr val="FFFF00"/>
              </a:buClr>
            </a:pPr>
            <a:r>
              <a:rPr lang="en-US" dirty="0" err="1" smtClean="0"/>
              <a:t>Oilmaster</a:t>
            </a:r>
            <a:r>
              <a:rPr lang="en-US" dirty="0" smtClean="0"/>
              <a:t> </a:t>
            </a:r>
            <a:r>
              <a:rPr lang="tr-TR" dirty="0" smtClean="0"/>
              <a:t>sigortalarını kontrol edin ve patladıysa yenisi ile değiştirin. </a:t>
            </a:r>
            <a:endParaRPr lang="en-US" dirty="0" smtClean="0"/>
          </a:p>
          <a:p>
            <a:pPr lvl="1">
              <a:buClr>
                <a:srgbClr val="FFFF00"/>
              </a:buClr>
            </a:pPr>
            <a:r>
              <a:rPr lang="en-US" dirty="0" err="1" smtClean="0"/>
              <a:t>Oilmaster</a:t>
            </a:r>
            <a:r>
              <a:rPr lang="tr-TR" dirty="0" smtClean="0"/>
              <a:t>’e gelen </a:t>
            </a:r>
            <a:r>
              <a:rPr lang="tr-TR" dirty="0" err="1" smtClean="0"/>
              <a:t>güçü</a:t>
            </a:r>
            <a:r>
              <a:rPr lang="tr-TR" dirty="0" smtClean="0"/>
              <a:t> kontrol edin. Tamir edin veya yenileyin.</a:t>
            </a:r>
            <a:endParaRPr lang="en-US" dirty="0" smtClean="0"/>
          </a:p>
          <a:p>
            <a:pPr lvl="1">
              <a:buClr>
                <a:srgbClr val="FFFF00"/>
              </a:buClr>
            </a:pPr>
            <a:endParaRPr lang="en-US" sz="700" dirty="0" smtClean="0"/>
          </a:p>
          <a:p>
            <a:pPr marL="457200" indent="-457200">
              <a:buFontTx/>
              <a:buAutoNum type="arabicPeriod"/>
            </a:pPr>
            <a:r>
              <a:rPr lang="tr-TR" dirty="0" smtClean="0"/>
              <a:t>Kontak açıldığında ikaz lambası </a:t>
            </a:r>
            <a:r>
              <a:rPr lang="en-US" dirty="0" smtClean="0"/>
              <a:t>20 </a:t>
            </a:r>
            <a:r>
              <a:rPr lang="tr-TR" dirty="0" smtClean="0"/>
              <a:t>saniye yanıp sönüyorsa</a:t>
            </a:r>
            <a:r>
              <a:rPr lang="en-US" dirty="0" smtClean="0"/>
              <a:t>.</a:t>
            </a:r>
          </a:p>
          <a:p>
            <a:pPr lvl="1">
              <a:buClr>
                <a:srgbClr val="FFFF00"/>
              </a:buClr>
            </a:pPr>
            <a:r>
              <a:rPr lang="tr-TR" dirty="0" err="1" smtClean="0"/>
              <a:t>Oilmaster</a:t>
            </a:r>
            <a:r>
              <a:rPr lang="tr-TR" dirty="0" smtClean="0"/>
              <a:t> ana yağ haznesin seviye düşüktür</a:t>
            </a:r>
            <a:r>
              <a:rPr lang="en-US" dirty="0" smtClean="0"/>
              <a:t>.</a:t>
            </a:r>
          </a:p>
          <a:p>
            <a:pPr marL="1073150" lvl="1" indent="-266700">
              <a:buClr>
                <a:schemeClr val="accent1"/>
              </a:buClr>
              <a:buFont typeface="+mj-lt"/>
              <a:buAutoNum type="alphaLcParenR"/>
            </a:pPr>
            <a:r>
              <a:rPr lang="tr-TR" sz="1900" dirty="0" smtClean="0"/>
              <a:t>Motor üreticisinin tavsiye ettiği yağ ile doldurun. </a:t>
            </a:r>
            <a:endParaRPr lang="en-US" sz="1900" dirty="0" smtClean="0"/>
          </a:p>
          <a:p>
            <a:pPr marL="457200" indent="-457200">
              <a:buFontTx/>
              <a:buAutoNum type="arabicPeriod"/>
            </a:pPr>
            <a:r>
              <a:rPr lang="tr-TR" dirty="0" smtClean="0"/>
              <a:t>Kontak açıldığında ikaz lambası sürekli yanıyorsa</a:t>
            </a:r>
            <a:r>
              <a:rPr lang="en-US" dirty="0" smtClean="0"/>
              <a:t>.</a:t>
            </a:r>
          </a:p>
          <a:p>
            <a:pPr lvl="1">
              <a:buClr>
                <a:srgbClr val="FFFF00"/>
              </a:buClr>
            </a:pPr>
            <a:r>
              <a:rPr lang="en-US" dirty="0" smtClean="0"/>
              <a:t> </a:t>
            </a:r>
            <a:r>
              <a:rPr lang="tr-TR" dirty="0" smtClean="0"/>
              <a:t>Son dolum çevrimi tamamlanamamıştır. Bunun nedeni</a:t>
            </a:r>
            <a:r>
              <a:rPr lang="en-US" dirty="0" smtClean="0"/>
              <a:t>:</a:t>
            </a:r>
          </a:p>
          <a:p>
            <a:pPr marL="1073150" lvl="2" indent="-265113">
              <a:buClr>
                <a:schemeClr val="accent1"/>
              </a:buClr>
              <a:buFont typeface="+mj-lt"/>
              <a:buAutoNum type="alphaLcParenR"/>
            </a:pPr>
            <a:r>
              <a:rPr lang="tr-TR" dirty="0" smtClean="0"/>
              <a:t>Boş ana yağ haznesi.</a:t>
            </a:r>
            <a:endParaRPr lang="en-US" dirty="0" smtClean="0"/>
          </a:p>
          <a:p>
            <a:pPr marL="1073150" lvl="2" indent="-265113">
              <a:buClr>
                <a:schemeClr val="accent1"/>
              </a:buClr>
              <a:buFont typeface="+mj-lt"/>
              <a:buAutoNum type="alphaLcParenR"/>
            </a:pPr>
            <a:r>
              <a:rPr lang="tr-TR" sz="2000" dirty="0" smtClean="0"/>
              <a:t>Ana yağ haznesinde birikmiş kirli yağ.</a:t>
            </a:r>
            <a:endParaRPr lang="en-US" sz="2000" dirty="0" smtClean="0"/>
          </a:p>
          <a:p>
            <a:pPr marL="1254125" lvl="3" indent="-180975">
              <a:buClr>
                <a:srgbClr val="FFFF00"/>
              </a:buClr>
            </a:pPr>
            <a:r>
              <a:rPr lang="tr-TR" sz="1900" dirty="0" smtClean="0"/>
              <a:t>Ölçüm haznesi, geri dönüş </a:t>
            </a:r>
            <a:r>
              <a:rPr lang="tr-TR" sz="1900" dirty="0" err="1" smtClean="0"/>
              <a:t>valfi</a:t>
            </a:r>
            <a:r>
              <a:rPr lang="tr-TR" sz="1900" dirty="0" smtClean="0"/>
              <a:t> çıkış rekorundaki tıkanmadan dolayı bir doldurma çevriminde dolduramayabilir. (resimde</a:t>
            </a:r>
            <a:r>
              <a:rPr lang="en-US" sz="1900" dirty="0" smtClean="0"/>
              <a:t> </a:t>
            </a:r>
            <a:r>
              <a:rPr lang="en-US" sz="1900" dirty="0" err="1" smtClean="0"/>
              <a:t>po</a:t>
            </a:r>
            <a:r>
              <a:rPr lang="tr-TR" sz="1900" dirty="0" smtClean="0"/>
              <a:t>z</a:t>
            </a:r>
            <a:r>
              <a:rPr lang="en-US" sz="1900" dirty="0" smtClean="0"/>
              <a:t> 6)</a:t>
            </a:r>
          </a:p>
          <a:p>
            <a:pPr marL="1254125" lvl="1" indent="-180975">
              <a:buClr>
                <a:srgbClr val="FFFF00"/>
              </a:buClr>
            </a:pPr>
            <a:r>
              <a:rPr lang="tr-TR" sz="1900" dirty="0" smtClean="0"/>
              <a:t>Ölçüm haznesi emme borusundaki geri dönüş </a:t>
            </a:r>
            <a:r>
              <a:rPr lang="tr-TR" sz="1900" dirty="0" err="1" smtClean="0"/>
              <a:t>valfi</a:t>
            </a:r>
            <a:r>
              <a:rPr lang="tr-TR" sz="1900" dirty="0" smtClean="0"/>
              <a:t> tıkanmadan dolayı yağı motora göndereceğine tekrar kendi ana haznesine geri gönderiyor olabilir.  (resimde</a:t>
            </a:r>
            <a:r>
              <a:rPr lang="en-US" sz="1900" dirty="0" smtClean="0"/>
              <a:t> </a:t>
            </a:r>
            <a:r>
              <a:rPr lang="en-US" sz="1900" dirty="0" err="1" smtClean="0"/>
              <a:t>po</a:t>
            </a:r>
            <a:r>
              <a:rPr lang="tr-TR" sz="1900" dirty="0" smtClean="0"/>
              <a:t>z</a:t>
            </a:r>
            <a:r>
              <a:rPr lang="en-US" sz="1900" dirty="0" smtClean="0"/>
              <a:t> 2)</a:t>
            </a:r>
          </a:p>
          <a:p>
            <a:pPr marL="1254125" lvl="1" indent="-180975">
              <a:buClr>
                <a:srgbClr val="FFFF00"/>
              </a:buClr>
              <a:buNone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808038" lvl="1" indent="-361950">
              <a:buFont typeface="Arial" pitchFamily="34" charset="0"/>
              <a:buNone/>
            </a:pPr>
            <a:r>
              <a:rPr lang="tr-TR" b="1" i="1" dirty="0" smtClean="0"/>
              <a:t>Yapılması gerekenler</a:t>
            </a:r>
            <a:r>
              <a:rPr lang="en-US" b="1" i="1" dirty="0" smtClean="0"/>
              <a:t>:</a:t>
            </a:r>
          </a:p>
          <a:p>
            <a:pPr marL="808038" lvl="1" indent="-361950">
              <a:buClr>
                <a:srgbClr val="FFFF00"/>
              </a:buClr>
            </a:pPr>
            <a:r>
              <a:rPr lang="tr-TR" dirty="0" smtClean="0"/>
              <a:t>Ana yağ tankında pislik var mı? Kontrol edin. Gerekliyse hazneyi temizleyin.</a:t>
            </a:r>
            <a:endParaRPr lang="en-US" dirty="0" smtClean="0"/>
          </a:p>
          <a:p>
            <a:pPr marL="808038" lvl="1" indent="-361950">
              <a:buClr>
                <a:srgbClr val="FFFF00"/>
              </a:buClr>
            </a:pPr>
            <a:r>
              <a:rPr lang="tr-TR" dirty="0" smtClean="0"/>
              <a:t>Çıkış </a:t>
            </a:r>
            <a:r>
              <a:rPr lang="tr-TR" dirty="0" err="1" smtClean="0"/>
              <a:t>valfindeki</a:t>
            </a:r>
            <a:r>
              <a:rPr lang="tr-TR" dirty="0" smtClean="0"/>
              <a:t> ve emme borusundaki geri dönüş </a:t>
            </a:r>
            <a:r>
              <a:rPr lang="tr-TR" dirty="0" err="1" smtClean="0"/>
              <a:t>valflerini</a:t>
            </a:r>
            <a:r>
              <a:rPr lang="tr-TR" dirty="0" smtClean="0"/>
              <a:t> temizleyin veya gerekliyse  yenisi ile değiştirin. </a:t>
            </a:r>
            <a:endParaRPr lang="en-US" dirty="0" smtClean="0"/>
          </a:p>
          <a:p>
            <a:pPr marL="1371600" lvl="2" indent="-457200">
              <a:buClr>
                <a:schemeClr val="accent1"/>
              </a:buClr>
              <a:buFont typeface="+mj-lt"/>
              <a:buAutoNum type="alphaLcParenR"/>
            </a:pPr>
            <a:endParaRPr lang="en-US" dirty="0" smtClean="0"/>
          </a:p>
          <a:p>
            <a:pPr marL="1371600" lvl="2" indent="-457200">
              <a:buClr>
                <a:schemeClr val="accent1"/>
              </a:buClr>
              <a:buFont typeface="+mj-lt"/>
              <a:buAutoNum type="alphaLcParenR"/>
            </a:pPr>
            <a:endParaRPr lang="en-US" dirty="0" smtClean="0"/>
          </a:p>
          <a:p>
            <a:pPr lvl="1">
              <a:buClr>
                <a:srgbClr val="FFFF00"/>
              </a:buClr>
              <a:buFont typeface="Arial" pitchFamily="34" charset="0"/>
              <a:buNone/>
            </a:pPr>
            <a:endParaRPr lang="en-US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Oilmaster </a:t>
            </a:r>
            <a:r>
              <a:rPr lang="tr-TR" dirty="0" smtClean="0"/>
              <a:t>Tamir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5472608" cy="5472608"/>
          </a:xfrm>
        </p:spPr>
        <p:txBody>
          <a:bodyPr>
            <a:normAutofit/>
          </a:bodyPr>
          <a:lstStyle/>
          <a:p>
            <a:r>
              <a:rPr lang="tr-TR" sz="2200" i="1" dirty="0" smtClean="0"/>
              <a:t>Pompa çıkışındaki geri dönüş </a:t>
            </a:r>
            <a:r>
              <a:rPr lang="tr-TR" sz="2200" i="1" dirty="0" err="1" smtClean="0"/>
              <a:t>valfini</a:t>
            </a:r>
            <a:r>
              <a:rPr lang="tr-TR" sz="2200" i="1" dirty="0" smtClean="0"/>
              <a:t> nasıl temizleriz? </a:t>
            </a:r>
            <a:endParaRPr lang="en-US" sz="1200" i="1" dirty="0" smtClean="0"/>
          </a:p>
          <a:p>
            <a:pPr>
              <a:buNone/>
              <a:defRPr/>
            </a:pPr>
            <a:endParaRPr lang="en-US" sz="1600" i="1" dirty="0" smtClean="0"/>
          </a:p>
          <a:p>
            <a:pPr marL="627063" indent="-265113">
              <a:buNone/>
              <a:defRPr/>
            </a:pPr>
            <a:endParaRPr lang="en-US" sz="1600" dirty="0" smtClean="0">
              <a:solidFill>
                <a:srgbClr val="00B050"/>
              </a:solidFill>
            </a:endParaRPr>
          </a:p>
          <a:p>
            <a:pPr marL="627063" indent="-265113">
              <a:buNone/>
              <a:defRPr/>
            </a:pPr>
            <a:r>
              <a:rPr lang="en-US" sz="1600" dirty="0" smtClean="0">
                <a:solidFill>
                  <a:srgbClr val="00B050"/>
                </a:solidFill>
              </a:rPr>
              <a:t>1.	</a:t>
            </a:r>
            <a:r>
              <a:rPr lang="tr-TR" sz="1600" dirty="0" smtClean="0"/>
              <a:t>Pompa ünitesinden çıkış rakorunu ve hortumu sökün. </a:t>
            </a:r>
            <a:endParaRPr lang="en-US" sz="1600" dirty="0" smtClean="0"/>
          </a:p>
          <a:p>
            <a:pPr marL="627063" indent="-265113">
              <a:buNone/>
              <a:defRPr/>
            </a:pPr>
            <a:endParaRPr lang="en-US" sz="1600" dirty="0" smtClean="0"/>
          </a:p>
          <a:p>
            <a:pPr marL="627063" indent="-265113">
              <a:buNone/>
              <a:defRPr/>
            </a:pPr>
            <a:r>
              <a:rPr lang="en-US" sz="1600" dirty="0" smtClean="0">
                <a:solidFill>
                  <a:srgbClr val="00B050"/>
                </a:solidFill>
              </a:rPr>
              <a:t>2.</a:t>
            </a:r>
            <a:r>
              <a:rPr lang="en-US" sz="1600" dirty="0" smtClean="0"/>
              <a:t>	</a:t>
            </a:r>
            <a:r>
              <a:rPr lang="tr-TR" sz="1600" dirty="0" smtClean="0"/>
              <a:t>Geri dönüş </a:t>
            </a:r>
            <a:r>
              <a:rPr lang="tr-TR" sz="1600" dirty="0" err="1" smtClean="0"/>
              <a:t>valfini</a:t>
            </a:r>
            <a:r>
              <a:rPr lang="tr-TR" sz="1600" dirty="0" smtClean="0"/>
              <a:t> çıkarın ve parçalarını temizleyin. </a:t>
            </a:r>
            <a:r>
              <a:rPr lang="tr-TR" sz="1600" dirty="0" err="1" smtClean="0"/>
              <a:t>Bilyanın</a:t>
            </a:r>
            <a:r>
              <a:rPr lang="tr-TR" sz="1600" dirty="0" smtClean="0"/>
              <a:t> ve yatağının hasar görüp görmediğini kontrol edin. </a:t>
            </a:r>
            <a:endParaRPr lang="en-US" sz="1600" dirty="0" smtClean="0"/>
          </a:p>
          <a:p>
            <a:pPr marL="627063" indent="-265113">
              <a:buNone/>
              <a:defRPr/>
            </a:pPr>
            <a:endParaRPr lang="en-US" sz="1600" dirty="0" smtClean="0"/>
          </a:p>
          <a:p>
            <a:pPr marL="627063" indent="-265113">
              <a:buNone/>
              <a:defRPr/>
            </a:pPr>
            <a:r>
              <a:rPr lang="en-US" sz="1600" dirty="0" smtClean="0">
                <a:solidFill>
                  <a:srgbClr val="00B050"/>
                </a:solidFill>
              </a:rPr>
              <a:t>3.</a:t>
            </a:r>
            <a:r>
              <a:rPr lang="en-US" sz="1600" dirty="0" smtClean="0"/>
              <a:t>	</a:t>
            </a:r>
            <a:r>
              <a:rPr lang="tr-TR" sz="1600" dirty="0" smtClean="0"/>
              <a:t>Geri dönüş </a:t>
            </a:r>
            <a:r>
              <a:rPr lang="tr-TR" sz="1600" dirty="0" err="1" smtClean="0"/>
              <a:t>valfi</a:t>
            </a:r>
            <a:r>
              <a:rPr lang="tr-TR" sz="1600" dirty="0" smtClean="0"/>
              <a:t> tekrar toplayın ve pompa ünitesine takın.</a:t>
            </a:r>
            <a:endParaRPr lang="en-US" sz="1600" dirty="0" smtClean="0"/>
          </a:p>
          <a:p>
            <a:pPr marL="627063" indent="-265113">
              <a:buNone/>
              <a:defRPr/>
            </a:pPr>
            <a:endParaRPr lang="en-US" sz="1600" dirty="0" smtClean="0"/>
          </a:p>
          <a:p>
            <a:pPr marL="627063" indent="-265113">
              <a:buNone/>
              <a:defRPr/>
            </a:pPr>
            <a:r>
              <a:rPr lang="en-US" sz="1600" dirty="0" smtClean="0">
                <a:solidFill>
                  <a:srgbClr val="00B050"/>
                </a:solidFill>
              </a:rPr>
              <a:t>4.</a:t>
            </a:r>
            <a:r>
              <a:rPr lang="en-US" sz="1600" dirty="0" smtClean="0"/>
              <a:t>	</a:t>
            </a:r>
            <a:r>
              <a:rPr lang="tr-TR" sz="1600" dirty="0" smtClean="0"/>
              <a:t>Hortumu yerine takın ve bir pompalama çevrimi gerçekleştirin.  Ölçüm haznesinin yeniden yağ alıp almadığını kontrol edin.</a:t>
            </a:r>
            <a:endParaRPr lang="en-US" sz="1600" dirty="0" smtClean="0"/>
          </a:p>
          <a:p>
            <a:endParaRPr lang="nl-NL" dirty="0"/>
          </a:p>
        </p:txBody>
      </p:sp>
      <p:pic>
        <p:nvPicPr>
          <p:cNvPr id="4" name="Picture 4" descr="DSCN5556.JPG"/>
          <p:cNvPicPr>
            <a:picLocks noChangeAspect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6429375" y="1428750"/>
            <a:ext cx="23955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215188" y="1571625"/>
            <a:ext cx="928687" cy="500063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pic>
        <p:nvPicPr>
          <p:cNvPr id="6" name="Picture 6" descr="DSCN5559.JPG"/>
          <p:cNvPicPr>
            <a:picLocks noChangeAspect="1"/>
          </p:cNvPicPr>
          <p:nvPr/>
        </p:nvPicPr>
        <p:blipFill>
          <a:blip r:embed="rId3" cstate="print">
            <a:lum bright="19000"/>
          </a:blip>
          <a:srcRect/>
          <a:stretch>
            <a:fillRect/>
          </a:stretch>
        </p:blipFill>
        <p:spPr bwMode="auto">
          <a:xfrm>
            <a:off x="6429375" y="3071813"/>
            <a:ext cx="24145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SCN5560.JPG"/>
          <p:cNvPicPr>
            <a:picLocks noChangeAspect="1"/>
          </p:cNvPicPr>
          <p:nvPr/>
        </p:nvPicPr>
        <p:blipFill>
          <a:blip r:embed="rId4" cstate="print">
            <a:lum bright="16000"/>
          </a:blip>
          <a:srcRect/>
          <a:stretch>
            <a:fillRect/>
          </a:stretch>
        </p:blipFill>
        <p:spPr bwMode="auto">
          <a:xfrm>
            <a:off x="6429375" y="4500563"/>
            <a:ext cx="2428875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DSCN5562a.JPG"/>
          <p:cNvPicPr>
            <a:picLocks noChangeAspect="1"/>
          </p:cNvPicPr>
          <p:nvPr/>
        </p:nvPicPr>
        <p:blipFill>
          <a:blip r:embed="rId5" cstate="print">
            <a:lum bright="5000"/>
          </a:blip>
          <a:srcRect/>
          <a:stretch>
            <a:fillRect/>
          </a:stretch>
        </p:blipFill>
        <p:spPr bwMode="auto">
          <a:xfrm>
            <a:off x="6429375" y="5500688"/>
            <a:ext cx="2411413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Oilmaster </a:t>
            </a:r>
            <a:r>
              <a:rPr lang="tr-TR" dirty="0" smtClean="0"/>
              <a:t>Tamir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6336704" cy="5040560"/>
          </a:xfrm>
        </p:spPr>
        <p:txBody>
          <a:bodyPr/>
          <a:lstStyle/>
          <a:p>
            <a:r>
              <a:rPr lang="tr-TR" sz="2200" i="1" dirty="0" smtClean="0"/>
              <a:t>Pompa ünitesinin emme borusundaki geri dönüş </a:t>
            </a:r>
            <a:r>
              <a:rPr lang="tr-TR" sz="2200" i="1" dirty="0" err="1" smtClean="0"/>
              <a:t>valfini</a:t>
            </a:r>
            <a:r>
              <a:rPr lang="tr-TR" sz="2200" i="1" dirty="0" smtClean="0"/>
              <a:t> nasıl temizleriz ? </a:t>
            </a:r>
          </a:p>
          <a:p>
            <a:pPr>
              <a:buNone/>
            </a:pPr>
            <a:endParaRPr lang="en-US" sz="800" dirty="0" smtClean="0">
              <a:solidFill>
                <a:srgbClr val="FFFF00"/>
              </a:solidFill>
            </a:endParaRPr>
          </a:p>
          <a:p>
            <a:pPr marL="514350" indent="-457200">
              <a:buClr>
                <a:schemeClr val="accent1"/>
              </a:buClr>
              <a:buNone/>
              <a:defRPr/>
            </a:pPr>
            <a:r>
              <a:rPr lang="en-US" sz="1600" b="1" dirty="0" smtClean="0">
                <a:solidFill>
                  <a:schemeClr val="accent1"/>
                </a:solidFill>
              </a:rPr>
              <a:t>1.</a:t>
            </a:r>
            <a:r>
              <a:rPr lang="en-US" sz="1600" dirty="0" smtClean="0"/>
              <a:t>	</a:t>
            </a:r>
            <a:r>
              <a:rPr lang="tr-TR" sz="1600" dirty="0" smtClean="0"/>
              <a:t> Pompa ünitesinden elektrik bağlantısını ve hortumları sökün</a:t>
            </a:r>
            <a:r>
              <a:rPr lang="en-US" sz="1600" dirty="0" smtClean="0"/>
              <a:t>.</a:t>
            </a:r>
          </a:p>
          <a:p>
            <a:pPr marL="514350" indent="-457200">
              <a:buClr>
                <a:schemeClr val="accent1"/>
              </a:buClr>
              <a:buAutoNum type="arabicPeriod"/>
              <a:defRPr/>
            </a:pPr>
            <a:endParaRPr lang="en-US" sz="1600" dirty="0" smtClean="0"/>
          </a:p>
          <a:p>
            <a:pPr marL="514350" indent="-457200">
              <a:buClr>
                <a:schemeClr val="accent1"/>
              </a:buClr>
              <a:buNone/>
              <a:defRPr/>
            </a:pPr>
            <a:r>
              <a:rPr lang="en-US" sz="1600" b="1" dirty="0" smtClean="0">
                <a:solidFill>
                  <a:schemeClr val="accent1"/>
                </a:solidFill>
              </a:rPr>
              <a:t>2.</a:t>
            </a:r>
            <a:r>
              <a:rPr lang="en-US" sz="1600" dirty="0" smtClean="0"/>
              <a:t>	</a:t>
            </a:r>
            <a:r>
              <a:rPr lang="tr-TR" sz="1600" dirty="0" smtClean="0"/>
              <a:t>Pompa ünitesini  yağ haznesine bağlayan </a:t>
            </a:r>
            <a:r>
              <a:rPr lang="en-US" sz="1600" dirty="0" smtClean="0"/>
              <a:t>4 </a:t>
            </a:r>
            <a:r>
              <a:rPr lang="tr-TR" sz="1600" dirty="0" smtClean="0"/>
              <a:t>bağlantı </a:t>
            </a:r>
            <a:r>
              <a:rPr lang="tr-TR" sz="1600" dirty="0" err="1" smtClean="0"/>
              <a:t>civatasını</a:t>
            </a:r>
            <a:r>
              <a:rPr lang="tr-TR" sz="1600" dirty="0" smtClean="0"/>
              <a:t> sökün. </a:t>
            </a:r>
            <a:endParaRPr lang="en-US" sz="1600" dirty="0" smtClean="0"/>
          </a:p>
          <a:p>
            <a:pPr marL="514350" indent="-457200">
              <a:buClr>
                <a:schemeClr val="accent1"/>
              </a:buClr>
              <a:buNone/>
              <a:defRPr/>
            </a:pPr>
            <a:endParaRPr lang="en-US" sz="1600" dirty="0" smtClean="0"/>
          </a:p>
          <a:p>
            <a:pPr marL="514350" indent="-457200">
              <a:buClr>
                <a:schemeClr val="accent1"/>
              </a:buClr>
              <a:buNone/>
              <a:defRPr/>
            </a:pPr>
            <a:r>
              <a:rPr lang="en-US" sz="1600" b="1" dirty="0" smtClean="0">
                <a:solidFill>
                  <a:schemeClr val="accent1"/>
                </a:solidFill>
              </a:rPr>
              <a:t>3.</a:t>
            </a:r>
            <a:r>
              <a:rPr lang="en-US" sz="1600" dirty="0" smtClean="0"/>
              <a:t>	</a:t>
            </a:r>
            <a:r>
              <a:rPr lang="tr-TR" sz="1600" dirty="0" smtClean="0"/>
              <a:t>Bir tornavida yardımıyla </a:t>
            </a:r>
            <a:r>
              <a:rPr lang="en-US" sz="1600" dirty="0" smtClean="0"/>
              <a:t>p</a:t>
            </a:r>
            <a:r>
              <a:rPr lang="tr-TR" sz="1600" dirty="0" smtClean="0"/>
              <a:t>o</a:t>
            </a:r>
            <a:r>
              <a:rPr lang="en-US" sz="1600" dirty="0" smtClean="0"/>
              <a:t>mp</a:t>
            </a:r>
            <a:r>
              <a:rPr lang="tr-TR" sz="1600" dirty="0" smtClean="0"/>
              <a:t>a ü</a:t>
            </a:r>
            <a:r>
              <a:rPr lang="en-US" sz="1600" dirty="0" smtClean="0"/>
              <a:t>nit</a:t>
            </a:r>
            <a:r>
              <a:rPr lang="tr-TR" sz="1600" dirty="0" smtClean="0"/>
              <a:t>esini tank ünitesinden tamamen kurtuluncaya kadar </a:t>
            </a:r>
            <a:r>
              <a:rPr lang="tr-TR" sz="1600" dirty="0" err="1" smtClean="0"/>
              <a:t>yavaşca</a:t>
            </a:r>
            <a:r>
              <a:rPr lang="tr-TR" sz="1600" dirty="0" smtClean="0"/>
              <a:t> kaldırın. </a:t>
            </a:r>
            <a:endParaRPr lang="en-US" sz="1600" dirty="0" smtClean="0"/>
          </a:p>
          <a:p>
            <a:pPr marL="914400" lvl="1" indent="-457200">
              <a:buFont typeface="Arial" pitchFamily="34" charset="0"/>
              <a:buNone/>
              <a:defRPr/>
            </a:pPr>
            <a:endParaRPr lang="en-US" sz="1400" i="1" dirty="0" smtClean="0">
              <a:solidFill>
                <a:srgbClr val="FF0000"/>
              </a:solidFill>
            </a:endParaRPr>
          </a:p>
          <a:p>
            <a:pPr marL="914400" lvl="1" indent="-457200">
              <a:buFont typeface="Arial" pitchFamily="34" charset="0"/>
              <a:buNone/>
              <a:defRPr/>
            </a:pPr>
            <a:endParaRPr lang="en-US" sz="1600" b="1" i="1" dirty="0" smtClean="0">
              <a:solidFill>
                <a:srgbClr val="FF0000"/>
              </a:solidFill>
            </a:endParaRPr>
          </a:p>
          <a:p>
            <a:pPr marL="914400" lvl="1" indent="-457200">
              <a:buFont typeface="Arial" pitchFamily="34" charset="0"/>
              <a:buNone/>
              <a:defRPr/>
            </a:pPr>
            <a:r>
              <a:rPr lang="tr-TR" sz="1600" b="1" i="1" dirty="0" smtClean="0">
                <a:solidFill>
                  <a:srgbClr val="FF0000"/>
                </a:solidFill>
              </a:rPr>
              <a:t>UYARI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 marL="914400" lvl="1" indent="-457200">
              <a:buNone/>
              <a:defRPr/>
            </a:pPr>
            <a:r>
              <a:rPr lang="tr-TR" sz="1600" i="1" dirty="0" smtClean="0">
                <a:solidFill>
                  <a:srgbClr val="FF0000"/>
                </a:solidFill>
              </a:rPr>
              <a:t>	Pompa ünitesini hazneden ayırırken, haznedeki yağ seviyesini takip eden şamandıraya zarar vermemeye dikkat edin! </a:t>
            </a:r>
          </a:p>
          <a:p>
            <a:pPr marL="914400" lvl="1" indent="-457200">
              <a:buNone/>
              <a:defRPr/>
            </a:pPr>
            <a:r>
              <a:rPr lang="tr-TR" sz="1600" i="1" dirty="0" smtClean="0">
                <a:solidFill>
                  <a:srgbClr val="FF0000"/>
                </a:solidFill>
              </a:rPr>
              <a:t>	Dikkatlice koruyun. </a:t>
            </a:r>
          </a:p>
          <a:p>
            <a:endParaRPr lang="nl-NL" dirty="0"/>
          </a:p>
        </p:txBody>
      </p:sp>
      <p:pic>
        <p:nvPicPr>
          <p:cNvPr id="4" name="Picture 3" descr="DSCN5562.JPG"/>
          <p:cNvPicPr>
            <a:picLocks noChangeAspect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6444208" y="1652190"/>
            <a:ext cx="24288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N5564.JPG"/>
          <p:cNvPicPr>
            <a:picLocks noChangeAspect="1"/>
          </p:cNvPicPr>
          <p:nvPr/>
        </p:nvPicPr>
        <p:blipFill>
          <a:blip r:embed="rId3" cstate="print">
            <a:lum bright="28000"/>
          </a:blip>
          <a:srcRect/>
          <a:stretch>
            <a:fillRect/>
          </a:stretch>
        </p:blipFill>
        <p:spPr bwMode="auto">
          <a:xfrm>
            <a:off x="6444208" y="3152378"/>
            <a:ext cx="24384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N5565.JPG"/>
          <p:cNvPicPr>
            <a:picLocks noChangeAspect="1"/>
          </p:cNvPicPr>
          <p:nvPr/>
        </p:nvPicPr>
        <p:blipFill>
          <a:blip r:embed="rId4" cstate="print">
            <a:lum bright="19000"/>
          </a:blip>
          <a:srcRect/>
          <a:stretch>
            <a:fillRect/>
          </a:stretch>
        </p:blipFill>
        <p:spPr bwMode="auto">
          <a:xfrm>
            <a:off x="6444208" y="4581128"/>
            <a:ext cx="243681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020272" y="5229200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6516216" y="5013176"/>
            <a:ext cx="4320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8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Oilmaster </a:t>
            </a:r>
            <a:r>
              <a:rPr lang="tr-TR" dirty="0" smtClean="0"/>
              <a:t>Tamir	</a:t>
            </a:r>
            <a:endParaRPr lang="nl-NL" dirty="0"/>
          </a:p>
        </p:txBody>
      </p:sp>
      <p:pic>
        <p:nvPicPr>
          <p:cNvPr id="4" name="Picture 6" descr="DSCN55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714500"/>
            <a:ext cx="24987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DSCN55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071813"/>
            <a:ext cx="250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DSCN556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4143375"/>
            <a:ext cx="251301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5686425" cy="4357688"/>
          </a:xfrm>
        </p:spPr>
        <p:txBody>
          <a:bodyPr>
            <a:normAutofit/>
          </a:bodyPr>
          <a:lstStyle/>
          <a:p>
            <a:pPr marL="514350" indent="-457200">
              <a:buClr>
                <a:schemeClr val="accent1"/>
              </a:buClr>
              <a:buFontTx/>
              <a:buNone/>
            </a:pPr>
            <a:r>
              <a:rPr lang="tr-TR" sz="1600" b="1" dirty="0" smtClean="0">
                <a:solidFill>
                  <a:schemeClr val="accent1"/>
                </a:solidFill>
              </a:rPr>
              <a:t>4</a:t>
            </a:r>
            <a:r>
              <a:rPr lang="en-US" sz="1600" b="1" dirty="0" smtClean="0">
                <a:solidFill>
                  <a:schemeClr val="accent1"/>
                </a:solidFill>
              </a:rPr>
              <a:t>.</a:t>
            </a:r>
            <a:r>
              <a:rPr lang="en-US" sz="1600" dirty="0" smtClean="0"/>
              <a:t>	</a:t>
            </a:r>
            <a:r>
              <a:rPr lang="tr-TR" sz="1600" dirty="0" smtClean="0"/>
              <a:t>Emme borusunun alt tarafında yer alan geri dönüş </a:t>
            </a:r>
            <a:r>
              <a:rPr lang="tr-TR" sz="1600" dirty="0" err="1" smtClean="0"/>
              <a:t>valfini</a:t>
            </a:r>
            <a:r>
              <a:rPr lang="tr-TR" sz="1600" dirty="0" smtClean="0"/>
              <a:t> </a:t>
            </a:r>
            <a:r>
              <a:rPr lang="en-US" sz="1600" dirty="0" smtClean="0"/>
              <a:t>20mm </a:t>
            </a:r>
            <a:r>
              <a:rPr lang="tr-TR" sz="1600" dirty="0" smtClean="0"/>
              <a:t>açık anahtarla sökün</a:t>
            </a:r>
            <a:r>
              <a:rPr lang="en-US" sz="1600" dirty="0" smtClean="0"/>
              <a:t>.  </a:t>
            </a:r>
            <a:r>
              <a:rPr lang="tr-TR" sz="1600" dirty="0" smtClean="0"/>
              <a:t>Emme borusunu pozisyonda tutmak </a:t>
            </a:r>
            <a:r>
              <a:rPr lang="en-US" sz="1600" dirty="0" smtClean="0"/>
              <a:t>12mm </a:t>
            </a:r>
            <a:r>
              <a:rPr lang="tr-TR" sz="1600" dirty="0" smtClean="0"/>
              <a:t>açık anahtar kullanın</a:t>
            </a:r>
            <a:r>
              <a:rPr lang="en-US" sz="1600" dirty="0" smtClean="0"/>
              <a:t>.</a:t>
            </a:r>
          </a:p>
          <a:p>
            <a:pPr marL="514350" indent="-457200">
              <a:buClr>
                <a:schemeClr val="accent1"/>
              </a:buClr>
              <a:buFontTx/>
              <a:buNone/>
            </a:pPr>
            <a:endParaRPr lang="en-US" sz="1600" dirty="0" smtClean="0"/>
          </a:p>
          <a:p>
            <a:pPr marL="514350" indent="-457200">
              <a:buClr>
                <a:schemeClr val="accent1"/>
              </a:buClr>
              <a:buNone/>
            </a:pPr>
            <a:r>
              <a:rPr lang="tr-TR" sz="1600" b="1" dirty="0" smtClean="0">
                <a:solidFill>
                  <a:schemeClr val="accent1"/>
                </a:solidFill>
              </a:rPr>
              <a:t>5</a:t>
            </a:r>
            <a:r>
              <a:rPr lang="en-US" sz="1600" b="1" dirty="0" smtClean="0">
                <a:solidFill>
                  <a:schemeClr val="accent1"/>
                </a:solidFill>
              </a:rPr>
              <a:t>.</a:t>
            </a:r>
            <a:r>
              <a:rPr lang="en-US" sz="1600" dirty="0" smtClean="0"/>
              <a:t>	</a:t>
            </a:r>
            <a:r>
              <a:rPr lang="tr-TR" sz="1600" dirty="0" smtClean="0"/>
              <a:t>Geri dönüş </a:t>
            </a:r>
            <a:r>
              <a:rPr lang="tr-TR" sz="1600" dirty="0" err="1" smtClean="0"/>
              <a:t>valfini</a:t>
            </a:r>
            <a:r>
              <a:rPr lang="tr-TR" sz="1600" dirty="0" smtClean="0"/>
              <a:t> çıkarın ve parçalarını temizleyin. </a:t>
            </a:r>
            <a:r>
              <a:rPr lang="tr-TR" sz="1600" dirty="0" err="1" smtClean="0"/>
              <a:t>Bilyanın</a:t>
            </a:r>
            <a:r>
              <a:rPr lang="tr-TR" sz="1600" dirty="0" smtClean="0"/>
              <a:t> ve yatağının hasar görüp görmediğini kontrol edin. </a:t>
            </a:r>
            <a:endParaRPr lang="en-US" sz="1600" dirty="0" smtClean="0"/>
          </a:p>
          <a:p>
            <a:pPr marL="514350" indent="-457200">
              <a:buClr>
                <a:schemeClr val="accent1"/>
              </a:buClr>
              <a:buFontTx/>
              <a:buAutoNum type="arabicPeriod" startAt="4"/>
            </a:pPr>
            <a:endParaRPr lang="en-US" sz="1600" dirty="0" smtClean="0"/>
          </a:p>
          <a:p>
            <a:pPr marL="514350" indent="-457200">
              <a:buClr>
                <a:schemeClr val="accent1"/>
              </a:buClr>
              <a:buFontTx/>
              <a:buNone/>
            </a:pPr>
            <a:r>
              <a:rPr lang="tr-TR" sz="1600" b="1" dirty="0" smtClean="0">
                <a:solidFill>
                  <a:schemeClr val="accent1"/>
                </a:solidFill>
              </a:rPr>
              <a:t>6</a:t>
            </a:r>
            <a:r>
              <a:rPr lang="en-US" sz="1600" b="1" dirty="0" smtClean="0">
                <a:solidFill>
                  <a:schemeClr val="accent1"/>
                </a:solidFill>
              </a:rPr>
              <a:t>.</a:t>
            </a:r>
            <a:r>
              <a:rPr lang="en-US" sz="1600" dirty="0" smtClean="0"/>
              <a:t>	</a:t>
            </a:r>
            <a:r>
              <a:rPr lang="tr-TR" sz="1600" dirty="0" err="1" smtClean="0"/>
              <a:t>Valfi</a:t>
            </a:r>
            <a:r>
              <a:rPr lang="tr-TR" sz="1600" dirty="0" smtClean="0"/>
              <a:t> yerine takın, pompayı da ana yağ haznesine yerleştiren</a:t>
            </a:r>
            <a:r>
              <a:rPr lang="en-US" sz="1600" dirty="0" smtClean="0"/>
              <a:t>.</a:t>
            </a:r>
          </a:p>
          <a:p>
            <a:pPr marL="514350" indent="-457200">
              <a:buClr>
                <a:schemeClr val="accent1"/>
              </a:buClr>
              <a:buFontTx/>
              <a:buNone/>
            </a:pPr>
            <a:endParaRPr lang="en-US" sz="1600" dirty="0" smtClean="0"/>
          </a:p>
          <a:p>
            <a:pPr marL="514350" indent="-457200">
              <a:buClr>
                <a:schemeClr val="accent1"/>
              </a:buClr>
              <a:buFontTx/>
              <a:buNone/>
            </a:pPr>
            <a:r>
              <a:rPr lang="tr-TR" sz="1600" b="1" dirty="0" smtClean="0">
                <a:solidFill>
                  <a:schemeClr val="accent1"/>
                </a:solidFill>
              </a:rPr>
              <a:t>7</a:t>
            </a:r>
            <a:r>
              <a:rPr lang="en-US" sz="1600" b="1" dirty="0" smtClean="0">
                <a:solidFill>
                  <a:schemeClr val="accent1"/>
                </a:solidFill>
              </a:rPr>
              <a:t>.</a:t>
            </a:r>
            <a:r>
              <a:rPr lang="en-US" sz="1600" dirty="0" smtClean="0"/>
              <a:t>	</a:t>
            </a:r>
            <a:r>
              <a:rPr lang="tr-TR" sz="1600" dirty="0" smtClean="0"/>
              <a:t>Bağlantı </a:t>
            </a:r>
            <a:r>
              <a:rPr lang="tr-TR" sz="1600" dirty="0" err="1" smtClean="0"/>
              <a:t>civatalarını</a:t>
            </a:r>
            <a:r>
              <a:rPr lang="tr-TR" sz="1600" dirty="0" smtClean="0"/>
              <a:t> sıkın ve bütün bağlantıları yerine yerleştirin. </a:t>
            </a:r>
            <a:endParaRPr lang="en-US" sz="1600" dirty="0" smtClean="0"/>
          </a:p>
          <a:p>
            <a:pPr marL="514350" indent="-457200">
              <a:buClr>
                <a:schemeClr val="accent1"/>
              </a:buClr>
              <a:buFontTx/>
              <a:buAutoNum type="arabicPeriod" startAt="6"/>
            </a:pPr>
            <a:endParaRPr lang="en-US" sz="1600" dirty="0" smtClean="0"/>
          </a:p>
          <a:p>
            <a:pPr marL="514350" indent="-457200">
              <a:buClr>
                <a:schemeClr val="accent1"/>
              </a:buClr>
              <a:buNone/>
            </a:pPr>
            <a:r>
              <a:rPr lang="tr-TR" sz="1600" b="1" dirty="0" smtClean="0">
                <a:solidFill>
                  <a:schemeClr val="accent1"/>
                </a:solidFill>
              </a:rPr>
              <a:t>8</a:t>
            </a:r>
            <a:r>
              <a:rPr lang="en-US" sz="1600" b="1" dirty="0" smtClean="0">
                <a:solidFill>
                  <a:schemeClr val="accent1"/>
                </a:solidFill>
              </a:rPr>
              <a:t>.</a:t>
            </a:r>
            <a:r>
              <a:rPr lang="en-US" sz="1600" dirty="0" smtClean="0"/>
              <a:t>	</a:t>
            </a:r>
            <a:r>
              <a:rPr lang="tr-TR" sz="1600" dirty="0" smtClean="0"/>
              <a:t> Bir pompalama çevrimi gerçekleştirin.  Ölçüm haznesinin yeniden motora yağ gönderimi gerçekleştirdiğini kontrol edin.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Oilmaster</a:t>
            </a:r>
            <a:r>
              <a:rPr lang="tr-TR" dirty="0" smtClean="0"/>
              <a:t> Teknik Özellikler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8928992" cy="47525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tabLst>
                <a:tab pos="3589338" algn="l"/>
                <a:tab pos="3944938" algn="l"/>
              </a:tabLst>
            </a:pPr>
            <a:r>
              <a:rPr lang="tr-TR" dirty="0" smtClean="0"/>
              <a:t>Çalışma sıcaklığı </a:t>
            </a:r>
            <a:r>
              <a:rPr lang="en-US" dirty="0" smtClean="0"/>
              <a:t>		</a:t>
            </a:r>
            <a:r>
              <a:rPr lang="en-US" i="1" dirty="0" smtClean="0"/>
              <a:t>-20°C … + 80°C</a:t>
            </a:r>
          </a:p>
          <a:p>
            <a:pPr>
              <a:buNone/>
            </a:pPr>
            <a:endParaRPr lang="en-US" sz="900" dirty="0" smtClean="0"/>
          </a:p>
          <a:p>
            <a:pPr>
              <a:tabLst>
                <a:tab pos="3944938" algn="l"/>
              </a:tabLst>
            </a:pPr>
            <a:r>
              <a:rPr lang="en-US" dirty="0" smtClean="0"/>
              <a:t>IP </a:t>
            </a:r>
            <a:r>
              <a:rPr lang="tr-TR" dirty="0" smtClean="0"/>
              <a:t>koruma sınıfı</a:t>
            </a:r>
            <a:r>
              <a:rPr lang="en-US" dirty="0" smtClean="0"/>
              <a:t>	</a:t>
            </a:r>
            <a:r>
              <a:rPr lang="en-US" i="1" dirty="0" smtClean="0"/>
              <a:t>IPX7 (p</a:t>
            </a:r>
            <a:r>
              <a:rPr lang="tr-TR" i="1" dirty="0" smtClean="0"/>
              <a:t>o</a:t>
            </a:r>
            <a:r>
              <a:rPr lang="en-US" i="1" dirty="0" smtClean="0"/>
              <a:t>mp</a:t>
            </a:r>
            <a:r>
              <a:rPr lang="tr-TR" i="1" dirty="0" smtClean="0"/>
              <a:t>a</a:t>
            </a:r>
            <a:r>
              <a:rPr lang="en-US" i="1" dirty="0" smtClean="0"/>
              <a:t> unit</a:t>
            </a:r>
            <a:r>
              <a:rPr lang="tr-TR" i="1" dirty="0" smtClean="0"/>
              <a:t>esi</a:t>
            </a:r>
            <a:r>
              <a:rPr lang="en-US" i="1" dirty="0" smtClean="0"/>
              <a:t>)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Nominal </a:t>
            </a:r>
            <a:r>
              <a:rPr lang="tr-TR" dirty="0" smtClean="0"/>
              <a:t>akım tüketimi</a:t>
            </a:r>
            <a:r>
              <a:rPr lang="en-US" dirty="0" smtClean="0"/>
              <a:t>	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tabLst>
                <a:tab pos="3944938" algn="l"/>
              </a:tabLst>
            </a:pPr>
            <a:r>
              <a:rPr lang="en-US" sz="2100" i="1" dirty="0" smtClean="0"/>
              <a:t>24Vdc	3A (15A </a:t>
            </a:r>
            <a:r>
              <a:rPr lang="tr-TR" sz="2100" i="1" dirty="0" smtClean="0"/>
              <a:t>sigorta</a:t>
            </a:r>
            <a:r>
              <a:rPr lang="en-US" sz="2100" i="1" dirty="0" smtClean="0"/>
              <a:t>/</a:t>
            </a:r>
            <a:r>
              <a:rPr lang="tr-TR" sz="2100" i="1" dirty="0" smtClean="0"/>
              <a:t>soğuk ilk çalışma</a:t>
            </a:r>
            <a:r>
              <a:rPr lang="en-US" sz="2100" i="1" dirty="0" smtClean="0"/>
              <a:t>)</a:t>
            </a:r>
          </a:p>
          <a:p>
            <a:pPr>
              <a:buNone/>
            </a:pPr>
            <a:endParaRPr lang="en-US" sz="900" dirty="0" smtClean="0"/>
          </a:p>
          <a:p>
            <a:r>
              <a:rPr lang="tr-TR" dirty="0" smtClean="0"/>
              <a:t>Çevrim başı Yağ Tamamlama miktarı</a:t>
            </a:r>
            <a:endParaRPr lang="en-US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  <a:tabLst>
                <a:tab pos="3944938" algn="l"/>
              </a:tabLst>
            </a:pPr>
            <a:r>
              <a:rPr lang="en-US" sz="2100" i="1" dirty="0" err="1" smtClean="0"/>
              <a:t>Otokar</a:t>
            </a:r>
            <a:r>
              <a:rPr lang="en-US" sz="2100" i="1" dirty="0" smtClean="0"/>
              <a:t> </a:t>
            </a:r>
            <a:r>
              <a:rPr lang="tr-TR" sz="2100" i="1" dirty="0" smtClean="0"/>
              <a:t>ayarı </a:t>
            </a:r>
            <a:r>
              <a:rPr lang="en-US" sz="2100" i="1" dirty="0" smtClean="0"/>
              <a:t>	1x 0,5</a:t>
            </a:r>
            <a:r>
              <a:rPr lang="tr-TR" sz="2100" i="1" dirty="0" err="1" smtClean="0"/>
              <a:t>lt</a:t>
            </a:r>
            <a:r>
              <a:rPr lang="en-US" i="1" dirty="0" smtClean="0"/>
              <a:t>	  	</a:t>
            </a:r>
          </a:p>
          <a:p>
            <a:pPr>
              <a:buNone/>
            </a:pPr>
            <a:endParaRPr lang="en-US" sz="900" dirty="0" smtClean="0"/>
          </a:p>
          <a:p>
            <a:pPr>
              <a:tabLst>
                <a:tab pos="3944938" algn="l"/>
              </a:tabLst>
            </a:pPr>
            <a:r>
              <a:rPr lang="en-US" dirty="0" smtClean="0"/>
              <a:t>EMC </a:t>
            </a:r>
            <a:r>
              <a:rPr lang="tr-TR" dirty="0" smtClean="0"/>
              <a:t>O</a:t>
            </a:r>
            <a:r>
              <a:rPr lang="en-US" dirty="0" err="1" smtClean="0"/>
              <a:t>tomotiv</a:t>
            </a:r>
            <a:r>
              <a:rPr lang="tr-TR" dirty="0" smtClean="0"/>
              <a:t> S</a:t>
            </a:r>
            <a:r>
              <a:rPr lang="en-US" dirty="0" err="1" smtClean="0"/>
              <a:t>tandard</a:t>
            </a:r>
            <a:r>
              <a:rPr lang="tr-TR" dirty="0" smtClean="0"/>
              <a:t>ı </a:t>
            </a:r>
            <a:r>
              <a:rPr lang="en-US" dirty="0" smtClean="0"/>
              <a:t>24Vdc	</a:t>
            </a:r>
            <a:r>
              <a:rPr lang="en-US" i="1" dirty="0" smtClean="0"/>
              <a:t>EU 2006/28/EC </a:t>
            </a:r>
          </a:p>
          <a:p>
            <a:pPr>
              <a:buNone/>
              <a:tabLst>
                <a:tab pos="3944938" algn="l"/>
              </a:tabLst>
            </a:pPr>
            <a:r>
              <a:rPr lang="en-US" i="1" dirty="0" smtClean="0"/>
              <a:t>		</a:t>
            </a:r>
            <a:r>
              <a:rPr lang="en-US" sz="2100" i="1" dirty="0" smtClean="0"/>
              <a:t>(Electromagnetic compatibility of motor vehicles)</a:t>
            </a:r>
          </a:p>
          <a:p>
            <a:pPr>
              <a:buNone/>
            </a:pPr>
            <a:endParaRPr lang="en-US" sz="900" i="1" dirty="0" smtClean="0"/>
          </a:p>
          <a:p>
            <a:pPr>
              <a:buNone/>
            </a:pPr>
            <a:endParaRPr lang="en-US" sz="900" i="1" dirty="0" smtClean="0"/>
          </a:p>
          <a:p>
            <a:pPr>
              <a:buNone/>
            </a:pPr>
            <a:endParaRPr lang="en-US" sz="900" i="1" dirty="0" smtClean="0"/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dirty="0" smtClean="0"/>
              <a:t>          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48064" y="2060848"/>
            <a:ext cx="144016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Oilmaster</a:t>
            </a:r>
            <a:endParaRPr lang="nl-NL" dirty="0" smtClean="0"/>
          </a:p>
        </p:txBody>
      </p:sp>
      <p:pic>
        <p:nvPicPr>
          <p:cNvPr id="4099" name="Picture 9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62611"/>
              </a:clrFrom>
              <a:clrTo>
                <a:srgbClr val="06261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88640"/>
            <a:ext cx="63373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80"/>
          <p:cNvSpPr txBox="1">
            <a:spLocks noChangeArrowheads="1"/>
          </p:cNvSpPr>
          <p:nvPr/>
        </p:nvSpPr>
        <p:spPr bwMode="auto">
          <a:xfrm>
            <a:off x="6588224" y="2708920"/>
            <a:ext cx="2105347" cy="6771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1434" tIns="45718" rIns="91434" bIns="45718" anchorCtr="1">
            <a:spAutoFit/>
          </a:bodyPr>
          <a:lstStyle/>
          <a:p>
            <a:pPr algn="ctr" defTabSz="762000" eaLnBrk="0" hangingPunct="0">
              <a:spcBef>
                <a:spcPct val="0"/>
              </a:spcBef>
              <a:buClrTx/>
            </a:pPr>
            <a:r>
              <a:rPr lang="en-GB" sz="1900" dirty="0" smtClean="0"/>
              <a:t>P</a:t>
            </a:r>
            <a:r>
              <a:rPr lang="tr-TR" sz="1900" dirty="0" smtClean="0"/>
              <a:t>o</a:t>
            </a:r>
            <a:r>
              <a:rPr lang="en-GB" sz="1900" dirty="0" smtClean="0"/>
              <a:t>mp</a:t>
            </a:r>
            <a:r>
              <a:rPr lang="tr-TR" sz="1900" dirty="0" smtClean="0"/>
              <a:t>a</a:t>
            </a:r>
            <a:r>
              <a:rPr lang="en-GB" sz="1900" dirty="0" smtClean="0"/>
              <a:t> </a:t>
            </a:r>
            <a:r>
              <a:rPr lang="tr-TR" sz="1900" dirty="0" smtClean="0"/>
              <a:t>ü</a:t>
            </a:r>
            <a:r>
              <a:rPr lang="en-GB" sz="1900" dirty="0" smtClean="0"/>
              <a:t>nit</a:t>
            </a:r>
            <a:r>
              <a:rPr lang="tr-TR" sz="1900" dirty="0" smtClean="0"/>
              <a:t>esi</a:t>
            </a:r>
            <a:endParaRPr lang="en-GB" sz="1900" dirty="0"/>
          </a:p>
          <a:p>
            <a:pPr algn="ctr" defTabSz="762000" eaLnBrk="0" hangingPunct="0">
              <a:spcBef>
                <a:spcPct val="0"/>
              </a:spcBef>
              <a:buClrTx/>
            </a:pPr>
            <a:r>
              <a:rPr lang="en-GB" sz="1900" dirty="0" smtClean="0"/>
              <a:t>6</a:t>
            </a:r>
            <a:r>
              <a:rPr lang="tr-TR" sz="1900" dirty="0" err="1" smtClean="0"/>
              <a:t>lt</a:t>
            </a:r>
            <a:r>
              <a:rPr lang="en-GB" sz="1900" dirty="0" smtClean="0"/>
              <a:t> </a:t>
            </a:r>
            <a:r>
              <a:rPr lang="tr-TR" sz="1900" dirty="0" smtClean="0"/>
              <a:t>yağ hazneli</a:t>
            </a:r>
            <a:endParaRPr lang="en-GB" sz="1900" dirty="0"/>
          </a:p>
        </p:txBody>
      </p:sp>
      <p:sp>
        <p:nvSpPr>
          <p:cNvPr id="4101" name="Text Box 81"/>
          <p:cNvSpPr txBox="1">
            <a:spLocks noChangeArrowheads="1"/>
          </p:cNvSpPr>
          <p:nvPr/>
        </p:nvSpPr>
        <p:spPr bwMode="auto">
          <a:xfrm>
            <a:off x="6670207" y="4863282"/>
            <a:ext cx="1646209" cy="36932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434" tIns="45718" rIns="91434" bIns="45718">
            <a:spAutoFit/>
          </a:bodyPr>
          <a:lstStyle/>
          <a:p>
            <a:pPr algn="ctr" defTabSz="762000" eaLnBrk="0" hangingPunct="0">
              <a:spcBef>
                <a:spcPct val="0"/>
              </a:spcBef>
              <a:buClrTx/>
            </a:pPr>
            <a:r>
              <a:rPr lang="tr-TR" dirty="0" smtClean="0"/>
              <a:t>K</a:t>
            </a:r>
            <a:r>
              <a:rPr lang="en-GB" sz="1800" dirty="0" err="1" smtClean="0"/>
              <a:t>ontrol</a:t>
            </a:r>
            <a:r>
              <a:rPr lang="en-GB" sz="1800" dirty="0" smtClean="0"/>
              <a:t> lam</a:t>
            </a:r>
            <a:r>
              <a:rPr lang="tr-TR" sz="1800" dirty="0" smtClean="0"/>
              <a:t>bası</a:t>
            </a:r>
            <a:endParaRPr lang="en-GB" sz="1800" dirty="0"/>
          </a:p>
        </p:txBody>
      </p:sp>
      <p:sp>
        <p:nvSpPr>
          <p:cNvPr id="4102" name="Text Box 82"/>
          <p:cNvSpPr txBox="1">
            <a:spLocks noChangeArrowheads="1"/>
          </p:cNvSpPr>
          <p:nvPr/>
        </p:nvSpPr>
        <p:spPr bwMode="auto">
          <a:xfrm>
            <a:off x="1115442" y="5012507"/>
            <a:ext cx="1239238" cy="677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4" tIns="45718" rIns="91434" bIns="45718">
            <a:spAutoFit/>
          </a:bodyPr>
          <a:lstStyle/>
          <a:p>
            <a:pPr defTabSz="762000" eaLnBrk="0" hangingPunct="0">
              <a:spcBef>
                <a:spcPct val="0"/>
              </a:spcBef>
              <a:buClrTx/>
            </a:pPr>
            <a:r>
              <a:rPr lang="tr-TR" sz="1900" dirty="0" smtClean="0"/>
              <a:t>Yağ </a:t>
            </a:r>
            <a:r>
              <a:rPr lang="tr-TR" sz="1900" dirty="0" err="1" smtClean="0"/>
              <a:t>Karter</a:t>
            </a:r>
            <a:r>
              <a:rPr lang="tr-TR" sz="1900" dirty="0" smtClean="0"/>
              <a:t> </a:t>
            </a:r>
            <a:endParaRPr lang="en-GB" sz="1900" dirty="0" smtClean="0"/>
          </a:p>
          <a:p>
            <a:pPr defTabSz="762000" eaLnBrk="0" hangingPunct="0">
              <a:spcBef>
                <a:spcPct val="0"/>
              </a:spcBef>
              <a:buClrTx/>
            </a:pPr>
            <a:r>
              <a:rPr lang="tr-TR" sz="1900" dirty="0" smtClean="0"/>
              <a:t>Bağlantısı</a:t>
            </a:r>
            <a:r>
              <a:rPr lang="en-GB" sz="1900" dirty="0" smtClean="0"/>
              <a:t> </a:t>
            </a:r>
            <a:endParaRPr lang="en-GB" sz="1900" dirty="0"/>
          </a:p>
        </p:txBody>
      </p:sp>
      <p:sp>
        <p:nvSpPr>
          <p:cNvPr id="4103" name="Text Box 83"/>
          <p:cNvSpPr txBox="1">
            <a:spLocks noChangeArrowheads="1"/>
          </p:cNvSpPr>
          <p:nvPr/>
        </p:nvSpPr>
        <p:spPr bwMode="auto">
          <a:xfrm>
            <a:off x="2224338" y="3284984"/>
            <a:ext cx="1666470" cy="38471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434" tIns="45718" rIns="91434" bIns="45718">
            <a:spAutoFit/>
          </a:bodyPr>
          <a:lstStyle/>
          <a:p>
            <a:pPr algn="ctr" defTabSz="762000" eaLnBrk="0" hangingPunct="0">
              <a:spcBef>
                <a:spcPct val="0"/>
              </a:spcBef>
              <a:buClrTx/>
            </a:pPr>
            <a:r>
              <a:rPr lang="nl-NL" sz="1900" dirty="0" smtClean="0">
                <a:solidFill>
                  <a:schemeClr val="tx1"/>
                </a:solidFill>
              </a:rPr>
              <a:t>S</a:t>
            </a:r>
            <a:r>
              <a:rPr lang="tr-TR" sz="1900" dirty="0" smtClean="0">
                <a:solidFill>
                  <a:schemeClr val="tx1"/>
                </a:solidFill>
              </a:rPr>
              <a:t>eviye </a:t>
            </a:r>
            <a:r>
              <a:rPr lang="tr-TR" sz="1900" dirty="0" err="1" smtClean="0">
                <a:solidFill>
                  <a:schemeClr val="tx1"/>
                </a:solidFill>
              </a:rPr>
              <a:t>Sensörü</a:t>
            </a:r>
            <a:endParaRPr lang="nl-NL" sz="19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624" y="1268760"/>
            <a:ext cx="12241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rc 7"/>
          <p:cNvSpPr/>
          <p:nvPr/>
        </p:nvSpPr>
        <p:spPr bwMode="auto">
          <a:xfrm>
            <a:off x="1331640" y="1340768"/>
            <a:ext cx="1008063" cy="769938"/>
          </a:xfrm>
          <a:prstGeom prst="arc">
            <a:avLst>
              <a:gd name="adj1" fmla="val 10907368"/>
              <a:gd name="adj2" fmla="val 21428320"/>
            </a:avLst>
          </a:prstGeom>
          <a:noFill/>
          <a:ln w="57150" cap="flat" cmpd="sng" algn="ctr">
            <a:solidFill>
              <a:srgbClr val="0F0FF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1708590" cy="16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17"/>
          <p:cNvSpPr/>
          <p:nvPr/>
        </p:nvSpPr>
        <p:spPr>
          <a:xfrm>
            <a:off x="5139543" y="2524564"/>
            <a:ext cx="599910" cy="93378"/>
          </a:xfrm>
          <a:custGeom>
            <a:avLst/>
            <a:gdLst>
              <a:gd name="connsiteX0" fmla="*/ 0 w 599910"/>
              <a:gd name="connsiteY0" fmla="*/ 89854 h 93378"/>
              <a:gd name="connsiteX1" fmla="*/ 272206 w 599910"/>
              <a:gd name="connsiteY1" fmla="*/ 89854 h 93378"/>
              <a:gd name="connsiteX2" fmla="*/ 375274 w 599910"/>
              <a:gd name="connsiteY2" fmla="*/ 68712 h 93378"/>
              <a:gd name="connsiteX3" fmla="*/ 446629 w 599910"/>
              <a:gd name="connsiteY3" fmla="*/ 36998 h 93378"/>
              <a:gd name="connsiteX4" fmla="*/ 539126 w 599910"/>
              <a:gd name="connsiteY4" fmla="*/ 13214 h 93378"/>
              <a:gd name="connsiteX5" fmla="*/ 599910 w 599910"/>
              <a:gd name="connsiteY5" fmla="*/ 0 h 93378"/>
              <a:gd name="connsiteX6" fmla="*/ 599910 w 599910"/>
              <a:gd name="connsiteY6" fmla="*/ 0 h 9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910" h="93378">
                <a:moveTo>
                  <a:pt x="0" y="89854"/>
                </a:moveTo>
                <a:cubicBezTo>
                  <a:pt x="104830" y="91616"/>
                  <a:pt x="209660" y="93378"/>
                  <a:pt x="272206" y="89854"/>
                </a:cubicBezTo>
                <a:cubicBezTo>
                  <a:pt x="334752" y="86330"/>
                  <a:pt x="346204" y="77521"/>
                  <a:pt x="375274" y="68712"/>
                </a:cubicBezTo>
                <a:cubicBezTo>
                  <a:pt x="404344" y="59903"/>
                  <a:pt x="419320" y="46248"/>
                  <a:pt x="446629" y="36998"/>
                </a:cubicBezTo>
                <a:cubicBezTo>
                  <a:pt x="473938" y="27748"/>
                  <a:pt x="513579" y="19380"/>
                  <a:pt x="539126" y="13214"/>
                </a:cubicBezTo>
                <a:cubicBezTo>
                  <a:pt x="564673" y="7048"/>
                  <a:pt x="599910" y="0"/>
                  <a:pt x="599910" y="0"/>
                </a:cubicBezTo>
                <a:lnTo>
                  <a:pt x="59991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Freeform 19"/>
          <p:cNvSpPr/>
          <p:nvPr/>
        </p:nvSpPr>
        <p:spPr>
          <a:xfrm>
            <a:off x="5139543" y="2553634"/>
            <a:ext cx="607839" cy="89855"/>
          </a:xfrm>
          <a:custGeom>
            <a:avLst/>
            <a:gdLst>
              <a:gd name="connsiteX0" fmla="*/ 0 w 607839"/>
              <a:gd name="connsiteY0" fmla="*/ 87212 h 89855"/>
              <a:gd name="connsiteX1" fmla="*/ 243136 w 607839"/>
              <a:gd name="connsiteY1" fmla="*/ 89855 h 89855"/>
              <a:gd name="connsiteX2" fmla="*/ 306562 w 607839"/>
              <a:gd name="connsiteY2" fmla="*/ 84569 h 89855"/>
              <a:gd name="connsiteX3" fmla="*/ 383203 w 607839"/>
              <a:gd name="connsiteY3" fmla="*/ 66070 h 89855"/>
              <a:gd name="connsiteX4" fmla="*/ 436058 w 607839"/>
              <a:gd name="connsiteY4" fmla="*/ 44927 h 89855"/>
              <a:gd name="connsiteX5" fmla="*/ 473057 w 607839"/>
              <a:gd name="connsiteY5" fmla="*/ 26428 h 89855"/>
              <a:gd name="connsiteX6" fmla="*/ 536484 w 607839"/>
              <a:gd name="connsiteY6" fmla="*/ 10571 h 89855"/>
              <a:gd name="connsiteX7" fmla="*/ 607839 w 607839"/>
              <a:gd name="connsiteY7" fmla="*/ 0 h 89855"/>
              <a:gd name="connsiteX8" fmla="*/ 607839 w 607839"/>
              <a:gd name="connsiteY8" fmla="*/ 0 h 89855"/>
              <a:gd name="connsiteX9" fmla="*/ 607839 w 607839"/>
              <a:gd name="connsiteY9" fmla="*/ 0 h 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839" h="89855">
                <a:moveTo>
                  <a:pt x="0" y="87212"/>
                </a:moveTo>
                <a:lnTo>
                  <a:pt x="243136" y="89855"/>
                </a:lnTo>
                <a:cubicBezTo>
                  <a:pt x="294230" y="89415"/>
                  <a:pt x="283217" y="88533"/>
                  <a:pt x="306562" y="84569"/>
                </a:cubicBezTo>
                <a:cubicBezTo>
                  <a:pt x="329907" y="80605"/>
                  <a:pt x="361620" y="72677"/>
                  <a:pt x="383203" y="66070"/>
                </a:cubicBezTo>
                <a:cubicBezTo>
                  <a:pt x="404786" y="59463"/>
                  <a:pt x="421082" y="51534"/>
                  <a:pt x="436058" y="44927"/>
                </a:cubicBezTo>
                <a:cubicBezTo>
                  <a:pt x="451034" y="38320"/>
                  <a:pt x="456319" y="32154"/>
                  <a:pt x="473057" y="26428"/>
                </a:cubicBezTo>
                <a:cubicBezTo>
                  <a:pt x="489795" y="20702"/>
                  <a:pt x="514020" y="14976"/>
                  <a:pt x="536484" y="10571"/>
                </a:cubicBezTo>
                <a:cubicBezTo>
                  <a:pt x="558948" y="6166"/>
                  <a:pt x="607839" y="0"/>
                  <a:pt x="607839" y="0"/>
                </a:cubicBezTo>
                <a:lnTo>
                  <a:pt x="607839" y="0"/>
                </a:lnTo>
                <a:lnTo>
                  <a:pt x="607839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Freeform 20"/>
          <p:cNvSpPr/>
          <p:nvPr/>
        </p:nvSpPr>
        <p:spPr>
          <a:xfrm>
            <a:off x="5136901" y="2691058"/>
            <a:ext cx="607838" cy="2643"/>
          </a:xfrm>
          <a:custGeom>
            <a:avLst/>
            <a:gdLst>
              <a:gd name="connsiteX0" fmla="*/ 0 w 607838"/>
              <a:gd name="connsiteY0" fmla="*/ 2643 h 2643"/>
              <a:gd name="connsiteX1" fmla="*/ 293348 w 607838"/>
              <a:gd name="connsiteY1" fmla="*/ 2643 h 2643"/>
              <a:gd name="connsiteX2" fmla="*/ 607838 w 607838"/>
              <a:gd name="connsiteY2" fmla="*/ 0 h 2643"/>
              <a:gd name="connsiteX3" fmla="*/ 607838 w 607838"/>
              <a:gd name="connsiteY3" fmla="*/ 0 h 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838" h="2643">
                <a:moveTo>
                  <a:pt x="0" y="2643"/>
                </a:moveTo>
                <a:lnTo>
                  <a:pt x="293348" y="2643"/>
                </a:lnTo>
                <a:lnTo>
                  <a:pt x="607838" y="0"/>
                </a:lnTo>
                <a:lnTo>
                  <a:pt x="607838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Freeform 21"/>
          <p:cNvSpPr/>
          <p:nvPr/>
        </p:nvSpPr>
        <p:spPr>
          <a:xfrm>
            <a:off x="5144829" y="2643489"/>
            <a:ext cx="594624" cy="2642"/>
          </a:xfrm>
          <a:custGeom>
            <a:avLst/>
            <a:gdLst>
              <a:gd name="connsiteX0" fmla="*/ 0 w 594624"/>
              <a:gd name="connsiteY0" fmla="*/ 2642 h 2642"/>
              <a:gd name="connsiteX1" fmla="*/ 274849 w 594624"/>
              <a:gd name="connsiteY1" fmla="*/ 2642 h 2642"/>
              <a:gd name="connsiteX2" fmla="*/ 594624 w 594624"/>
              <a:gd name="connsiteY2" fmla="*/ 0 h 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624" h="2642">
                <a:moveTo>
                  <a:pt x="0" y="2642"/>
                </a:moveTo>
                <a:lnTo>
                  <a:pt x="274849" y="2642"/>
                </a:lnTo>
                <a:lnTo>
                  <a:pt x="594624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Freeform 24"/>
          <p:cNvSpPr/>
          <p:nvPr/>
        </p:nvSpPr>
        <p:spPr>
          <a:xfrm>
            <a:off x="5144829" y="2667273"/>
            <a:ext cx="652765" cy="5286"/>
          </a:xfrm>
          <a:custGeom>
            <a:avLst/>
            <a:gdLst>
              <a:gd name="connsiteX0" fmla="*/ 0 w 652765"/>
              <a:gd name="connsiteY0" fmla="*/ 5286 h 5286"/>
              <a:gd name="connsiteX1" fmla="*/ 652765 w 652765"/>
              <a:gd name="connsiteY1" fmla="*/ 0 h 5286"/>
              <a:gd name="connsiteX2" fmla="*/ 642194 w 652765"/>
              <a:gd name="connsiteY2" fmla="*/ 0 h 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765" h="5286">
                <a:moveTo>
                  <a:pt x="0" y="5286"/>
                </a:moveTo>
                <a:lnTo>
                  <a:pt x="652765" y="0"/>
                </a:lnTo>
                <a:lnTo>
                  <a:pt x="642194" y="0"/>
                </a:lnTo>
              </a:path>
            </a:pathLst>
          </a:cu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 25"/>
          <p:cNvSpPr/>
          <p:nvPr/>
        </p:nvSpPr>
        <p:spPr>
          <a:xfrm>
            <a:off x="5652120" y="2636912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251520" y="908720"/>
            <a:ext cx="84249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GB" sz="2400" dirty="0" smtClean="0"/>
              <a:t>S</a:t>
            </a:r>
            <a:r>
              <a:rPr lang="tr-TR" sz="2400" dirty="0" smtClean="0"/>
              <a:t>i</a:t>
            </a:r>
            <a:r>
              <a:rPr lang="en-GB" sz="2400" dirty="0" smtClean="0"/>
              <a:t>stem</a:t>
            </a:r>
            <a:r>
              <a:rPr lang="tr-TR" sz="2400" dirty="0" smtClean="0"/>
              <a:t> Genel Görünüşü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113349"/>
            <a:ext cx="2304256" cy="174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82"/>
          <p:cNvSpPr txBox="1">
            <a:spLocks noChangeArrowheads="1"/>
          </p:cNvSpPr>
          <p:nvPr/>
        </p:nvSpPr>
        <p:spPr bwMode="auto">
          <a:xfrm>
            <a:off x="5292080" y="6021288"/>
            <a:ext cx="2146538" cy="677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4" tIns="45718" rIns="91434" bIns="45718">
            <a:spAutoFit/>
          </a:bodyPr>
          <a:lstStyle/>
          <a:p>
            <a:pPr defTabSz="762000" eaLnBrk="0" hangingPunct="0">
              <a:spcBef>
                <a:spcPct val="0"/>
              </a:spcBef>
              <a:buClrTx/>
            </a:pPr>
            <a:r>
              <a:rPr lang="tr-TR" sz="1900" dirty="0" smtClean="0"/>
              <a:t>S</a:t>
            </a:r>
            <a:r>
              <a:rPr lang="en-GB" sz="1900" dirty="0" err="1" smtClean="0"/>
              <a:t>ens</a:t>
            </a:r>
            <a:r>
              <a:rPr lang="tr-TR" sz="1900" dirty="0" smtClean="0"/>
              <a:t>ö</a:t>
            </a:r>
            <a:r>
              <a:rPr lang="en-GB" sz="1900" dirty="0" smtClean="0"/>
              <a:t>r </a:t>
            </a:r>
            <a:r>
              <a:rPr lang="en-GB" sz="1900" dirty="0" err="1" smtClean="0"/>
              <a:t>posi</a:t>
            </a:r>
            <a:r>
              <a:rPr lang="tr-TR" sz="1900" dirty="0" err="1" smtClean="0"/>
              <a:t>zyonu</a:t>
            </a:r>
            <a:endParaRPr lang="en-GB" sz="1900" dirty="0" smtClean="0"/>
          </a:p>
          <a:p>
            <a:pPr defTabSz="762000" eaLnBrk="0" hangingPunct="0">
              <a:spcBef>
                <a:spcPct val="0"/>
              </a:spcBef>
              <a:buClrTx/>
            </a:pPr>
            <a:r>
              <a:rPr lang="tr-TR" sz="1900" dirty="0" smtClean="0"/>
              <a:t>ve </a:t>
            </a:r>
            <a:r>
              <a:rPr lang="tr-TR" sz="1900" dirty="0" err="1" smtClean="0"/>
              <a:t>karter</a:t>
            </a:r>
            <a:r>
              <a:rPr lang="tr-TR" sz="1900" dirty="0" smtClean="0"/>
              <a:t> bağlantısı</a:t>
            </a:r>
            <a:endParaRPr lang="en-GB" sz="1900" dirty="0"/>
          </a:p>
        </p:txBody>
      </p:sp>
      <p:sp>
        <p:nvSpPr>
          <p:cNvPr id="30" name="Down Arrow 29"/>
          <p:cNvSpPr/>
          <p:nvPr/>
        </p:nvSpPr>
        <p:spPr>
          <a:xfrm rot="18668575">
            <a:off x="3182391" y="4599336"/>
            <a:ext cx="258938" cy="443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00413" y="1924050"/>
            <a:ext cx="5060950" cy="3998913"/>
            <a:chOff x="2114" y="1374"/>
            <a:chExt cx="3241" cy="2855"/>
          </a:xfrm>
        </p:grpSpPr>
        <p:sp>
          <p:nvSpPr>
            <p:cNvPr id="17176" name="Freeform 3"/>
            <p:cNvSpPr>
              <a:spLocks/>
            </p:cNvSpPr>
            <p:nvPr/>
          </p:nvSpPr>
          <p:spPr bwMode="auto">
            <a:xfrm>
              <a:off x="5112" y="1538"/>
              <a:ext cx="82" cy="81"/>
            </a:xfrm>
            <a:custGeom>
              <a:avLst/>
              <a:gdLst>
                <a:gd name="T0" fmla="*/ 0 w 326"/>
                <a:gd name="T1" fmla="*/ 0 h 328"/>
                <a:gd name="T2" fmla="*/ 0 w 326"/>
                <a:gd name="T3" fmla="*/ 0 h 328"/>
                <a:gd name="T4" fmla="*/ 0 w 326"/>
                <a:gd name="T5" fmla="*/ 0 h 328"/>
                <a:gd name="T6" fmla="*/ 0 w 326"/>
                <a:gd name="T7" fmla="*/ 0 h 328"/>
                <a:gd name="T8" fmla="*/ 0 w 326"/>
                <a:gd name="T9" fmla="*/ 0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6"/>
                <a:gd name="T16" fmla="*/ 0 h 328"/>
                <a:gd name="T17" fmla="*/ 326 w 326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6" h="328">
                  <a:moveTo>
                    <a:pt x="326" y="192"/>
                  </a:moveTo>
                  <a:lnTo>
                    <a:pt x="134" y="0"/>
                  </a:lnTo>
                  <a:lnTo>
                    <a:pt x="0" y="136"/>
                  </a:lnTo>
                  <a:lnTo>
                    <a:pt x="192" y="328"/>
                  </a:lnTo>
                  <a:lnTo>
                    <a:pt x="326" y="192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77" name="Freeform 4"/>
            <p:cNvSpPr>
              <a:spLocks/>
            </p:cNvSpPr>
            <p:nvPr/>
          </p:nvSpPr>
          <p:spPr bwMode="auto">
            <a:xfrm>
              <a:off x="5112" y="1538"/>
              <a:ext cx="82" cy="81"/>
            </a:xfrm>
            <a:custGeom>
              <a:avLst/>
              <a:gdLst>
                <a:gd name="T0" fmla="*/ 0 w 326"/>
                <a:gd name="T1" fmla="*/ 0 h 328"/>
                <a:gd name="T2" fmla="*/ 0 w 326"/>
                <a:gd name="T3" fmla="*/ 0 h 328"/>
                <a:gd name="T4" fmla="*/ 0 w 326"/>
                <a:gd name="T5" fmla="*/ 0 h 328"/>
                <a:gd name="T6" fmla="*/ 0 w 326"/>
                <a:gd name="T7" fmla="*/ 0 h 328"/>
                <a:gd name="T8" fmla="*/ 0 w 326"/>
                <a:gd name="T9" fmla="*/ 0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6"/>
                <a:gd name="T16" fmla="*/ 0 h 328"/>
                <a:gd name="T17" fmla="*/ 326 w 326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6" h="328">
                  <a:moveTo>
                    <a:pt x="326" y="192"/>
                  </a:moveTo>
                  <a:lnTo>
                    <a:pt x="134" y="0"/>
                  </a:lnTo>
                  <a:lnTo>
                    <a:pt x="0" y="136"/>
                  </a:lnTo>
                  <a:lnTo>
                    <a:pt x="192" y="328"/>
                  </a:lnTo>
                  <a:lnTo>
                    <a:pt x="326" y="1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78" name="Freeform 5"/>
            <p:cNvSpPr>
              <a:spLocks noEditPoints="1"/>
            </p:cNvSpPr>
            <p:nvPr/>
          </p:nvSpPr>
          <p:spPr bwMode="auto">
            <a:xfrm>
              <a:off x="5141" y="1374"/>
              <a:ext cx="214" cy="214"/>
            </a:xfrm>
            <a:custGeom>
              <a:avLst/>
              <a:gdLst>
                <a:gd name="T0" fmla="*/ 0 w 857"/>
                <a:gd name="T1" fmla="*/ 1 h 856"/>
                <a:gd name="T2" fmla="*/ 0 w 857"/>
                <a:gd name="T3" fmla="*/ 1 h 856"/>
                <a:gd name="T4" fmla="*/ 0 w 857"/>
                <a:gd name="T5" fmla="*/ 1 h 856"/>
                <a:gd name="T6" fmla="*/ 0 w 857"/>
                <a:gd name="T7" fmla="*/ 1 h 856"/>
                <a:gd name="T8" fmla="*/ 0 w 857"/>
                <a:gd name="T9" fmla="*/ 1 h 856"/>
                <a:gd name="T10" fmla="*/ 0 w 857"/>
                <a:gd name="T11" fmla="*/ 0 h 856"/>
                <a:gd name="T12" fmla="*/ 0 w 857"/>
                <a:gd name="T13" fmla="*/ 0 h 856"/>
                <a:gd name="T14" fmla="*/ 0 w 857"/>
                <a:gd name="T15" fmla="*/ 0 h 856"/>
                <a:gd name="T16" fmla="*/ 0 w 857"/>
                <a:gd name="T17" fmla="*/ 0 h 856"/>
                <a:gd name="T18" fmla="*/ 0 w 857"/>
                <a:gd name="T19" fmla="*/ 0 h 856"/>
                <a:gd name="T20" fmla="*/ 0 w 857"/>
                <a:gd name="T21" fmla="*/ 0 h 856"/>
                <a:gd name="T22" fmla="*/ 0 w 857"/>
                <a:gd name="T23" fmla="*/ 0 h 856"/>
                <a:gd name="T24" fmla="*/ 0 w 857"/>
                <a:gd name="T25" fmla="*/ 0 h 856"/>
                <a:gd name="T26" fmla="*/ 0 w 857"/>
                <a:gd name="T27" fmla="*/ 0 h 856"/>
                <a:gd name="T28" fmla="*/ 1 w 857"/>
                <a:gd name="T29" fmla="*/ 0 h 856"/>
                <a:gd name="T30" fmla="*/ 1 w 857"/>
                <a:gd name="T31" fmla="*/ 0 h 856"/>
                <a:gd name="T32" fmla="*/ 1 w 857"/>
                <a:gd name="T33" fmla="*/ 0 h 856"/>
                <a:gd name="T34" fmla="*/ 1 w 857"/>
                <a:gd name="T35" fmla="*/ 0 h 856"/>
                <a:gd name="T36" fmla="*/ 1 w 857"/>
                <a:gd name="T37" fmla="*/ 0 h 856"/>
                <a:gd name="T38" fmla="*/ 1 w 857"/>
                <a:gd name="T39" fmla="*/ 0 h 856"/>
                <a:gd name="T40" fmla="*/ 1 w 857"/>
                <a:gd name="T41" fmla="*/ 1 h 856"/>
                <a:gd name="T42" fmla="*/ 1 w 857"/>
                <a:gd name="T43" fmla="*/ 1 h 856"/>
                <a:gd name="T44" fmla="*/ 1 w 857"/>
                <a:gd name="T45" fmla="*/ 1 h 856"/>
                <a:gd name="T46" fmla="*/ 1 w 857"/>
                <a:gd name="T47" fmla="*/ 1 h 856"/>
                <a:gd name="T48" fmla="*/ 1 w 857"/>
                <a:gd name="T49" fmla="*/ 1 h 856"/>
                <a:gd name="T50" fmla="*/ 0 w 857"/>
                <a:gd name="T51" fmla="*/ 1 h 856"/>
                <a:gd name="T52" fmla="*/ 0 w 857"/>
                <a:gd name="T53" fmla="*/ 1 h 856"/>
                <a:gd name="T54" fmla="*/ 0 w 857"/>
                <a:gd name="T55" fmla="*/ 1 h 856"/>
                <a:gd name="T56" fmla="*/ 0 w 857"/>
                <a:gd name="T57" fmla="*/ 1 h 856"/>
                <a:gd name="T58" fmla="*/ 0 w 857"/>
                <a:gd name="T59" fmla="*/ 1 h 856"/>
                <a:gd name="T60" fmla="*/ 0 w 857"/>
                <a:gd name="T61" fmla="*/ 1 h 856"/>
                <a:gd name="T62" fmla="*/ 0 w 857"/>
                <a:gd name="T63" fmla="*/ 1 h 856"/>
                <a:gd name="T64" fmla="*/ 0 w 857"/>
                <a:gd name="T65" fmla="*/ 1 h 856"/>
                <a:gd name="T66" fmla="*/ 0 w 857"/>
                <a:gd name="T67" fmla="*/ 1 h 856"/>
                <a:gd name="T68" fmla="*/ 0 w 857"/>
                <a:gd name="T69" fmla="*/ 1 h 856"/>
                <a:gd name="T70" fmla="*/ 0 w 857"/>
                <a:gd name="T71" fmla="*/ 1 h 856"/>
                <a:gd name="T72" fmla="*/ 0 w 857"/>
                <a:gd name="T73" fmla="*/ 0 h 856"/>
                <a:gd name="T74" fmla="*/ 1 w 857"/>
                <a:gd name="T75" fmla="*/ 0 h 856"/>
                <a:gd name="T76" fmla="*/ 1 w 857"/>
                <a:gd name="T77" fmla="*/ 0 h 856"/>
                <a:gd name="T78" fmla="*/ 1 w 857"/>
                <a:gd name="T79" fmla="*/ 0 h 856"/>
                <a:gd name="T80" fmla="*/ 0 w 857"/>
                <a:gd name="T81" fmla="*/ 0 h 856"/>
                <a:gd name="T82" fmla="*/ 0 w 857"/>
                <a:gd name="T83" fmla="*/ 0 h 856"/>
                <a:gd name="T84" fmla="*/ 0 w 857"/>
                <a:gd name="T85" fmla="*/ 0 h 856"/>
                <a:gd name="T86" fmla="*/ 0 w 857"/>
                <a:gd name="T87" fmla="*/ 0 h 856"/>
                <a:gd name="T88" fmla="*/ 0 w 857"/>
                <a:gd name="T89" fmla="*/ 0 h 856"/>
                <a:gd name="T90" fmla="*/ 0 w 857"/>
                <a:gd name="T91" fmla="*/ 0 h 856"/>
                <a:gd name="T92" fmla="*/ 0 w 857"/>
                <a:gd name="T93" fmla="*/ 0 h 8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57"/>
                <a:gd name="T142" fmla="*/ 0 h 856"/>
                <a:gd name="T143" fmla="*/ 857 w 857"/>
                <a:gd name="T144" fmla="*/ 856 h 8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57" h="856">
                  <a:moveTo>
                    <a:pt x="15" y="652"/>
                  </a:moveTo>
                  <a:lnTo>
                    <a:pt x="14" y="628"/>
                  </a:lnTo>
                  <a:lnTo>
                    <a:pt x="11" y="606"/>
                  </a:lnTo>
                  <a:lnTo>
                    <a:pt x="8" y="584"/>
                  </a:lnTo>
                  <a:lnTo>
                    <a:pt x="4" y="561"/>
                  </a:lnTo>
                  <a:lnTo>
                    <a:pt x="2" y="540"/>
                  </a:lnTo>
                  <a:lnTo>
                    <a:pt x="0" y="518"/>
                  </a:lnTo>
                  <a:lnTo>
                    <a:pt x="0" y="497"/>
                  </a:lnTo>
                  <a:lnTo>
                    <a:pt x="2" y="476"/>
                  </a:lnTo>
                  <a:lnTo>
                    <a:pt x="6" y="455"/>
                  </a:lnTo>
                  <a:lnTo>
                    <a:pt x="14" y="434"/>
                  </a:lnTo>
                  <a:lnTo>
                    <a:pt x="24" y="413"/>
                  </a:lnTo>
                  <a:lnTo>
                    <a:pt x="36" y="392"/>
                  </a:lnTo>
                  <a:lnTo>
                    <a:pt x="48" y="372"/>
                  </a:lnTo>
                  <a:lnTo>
                    <a:pt x="62" y="353"/>
                  </a:lnTo>
                  <a:lnTo>
                    <a:pt x="77" y="335"/>
                  </a:lnTo>
                  <a:lnTo>
                    <a:pt x="90" y="318"/>
                  </a:lnTo>
                  <a:lnTo>
                    <a:pt x="115" y="289"/>
                  </a:lnTo>
                  <a:lnTo>
                    <a:pt x="141" y="259"/>
                  </a:lnTo>
                  <a:lnTo>
                    <a:pt x="169" y="229"/>
                  </a:lnTo>
                  <a:lnTo>
                    <a:pt x="197" y="201"/>
                  </a:lnTo>
                  <a:lnTo>
                    <a:pt x="227" y="173"/>
                  </a:lnTo>
                  <a:lnTo>
                    <a:pt x="256" y="145"/>
                  </a:lnTo>
                  <a:lnTo>
                    <a:pt x="286" y="119"/>
                  </a:lnTo>
                  <a:lnTo>
                    <a:pt x="315" y="93"/>
                  </a:lnTo>
                  <a:lnTo>
                    <a:pt x="330" y="80"/>
                  </a:lnTo>
                  <a:lnTo>
                    <a:pt x="346" y="68"/>
                  </a:lnTo>
                  <a:lnTo>
                    <a:pt x="363" y="56"/>
                  </a:lnTo>
                  <a:lnTo>
                    <a:pt x="382" y="45"/>
                  </a:lnTo>
                  <a:lnTo>
                    <a:pt x="400" y="34"/>
                  </a:lnTo>
                  <a:lnTo>
                    <a:pt x="419" y="25"/>
                  </a:lnTo>
                  <a:lnTo>
                    <a:pt x="439" y="16"/>
                  </a:lnTo>
                  <a:lnTo>
                    <a:pt x="458" y="10"/>
                  </a:lnTo>
                  <a:lnTo>
                    <a:pt x="478" y="7"/>
                  </a:lnTo>
                  <a:lnTo>
                    <a:pt x="499" y="3"/>
                  </a:lnTo>
                  <a:lnTo>
                    <a:pt x="520" y="0"/>
                  </a:lnTo>
                  <a:lnTo>
                    <a:pt x="541" y="0"/>
                  </a:lnTo>
                  <a:lnTo>
                    <a:pt x="562" y="0"/>
                  </a:lnTo>
                  <a:lnTo>
                    <a:pt x="583" y="3"/>
                  </a:lnTo>
                  <a:lnTo>
                    <a:pt x="603" y="7"/>
                  </a:lnTo>
                  <a:lnTo>
                    <a:pt x="623" y="10"/>
                  </a:lnTo>
                  <a:lnTo>
                    <a:pt x="643" y="16"/>
                  </a:lnTo>
                  <a:lnTo>
                    <a:pt x="663" y="24"/>
                  </a:lnTo>
                  <a:lnTo>
                    <a:pt x="681" y="34"/>
                  </a:lnTo>
                  <a:lnTo>
                    <a:pt x="701" y="44"/>
                  </a:lnTo>
                  <a:lnTo>
                    <a:pt x="719" y="55"/>
                  </a:lnTo>
                  <a:lnTo>
                    <a:pt x="735" y="67"/>
                  </a:lnTo>
                  <a:lnTo>
                    <a:pt x="751" y="80"/>
                  </a:lnTo>
                  <a:lnTo>
                    <a:pt x="766" y="93"/>
                  </a:lnTo>
                  <a:lnTo>
                    <a:pt x="780" y="109"/>
                  </a:lnTo>
                  <a:lnTo>
                    <a:pt x="792" y="125"/>
                  </a:lnTo>
                  <a:lnTo>
                    <a:pt x="804" y="142"/>
                  </a:lnTo>
                  <a:lnTo>
                    <a:pt x="815" y="159"/>
                  </a:lnTo>
                  <a:lnTo>
                    <a:pt x="825" y="178"/>
                  </a:lnTo>
                  <a:lnTo>
                    <a:pt x="835" y="197"/>
                  </a:lnTo>
                  <a:lnTo>
                    <a:pt x="842" y="217"/>
                  </a:lnTo>
                  <a:lnTo>
                    <a:pt x="848" y="236"/>
                  </a:lnTo>
                  <a:lnTo>
                    <a:pt x="852" y="257"/>
                  </a:lnTo>
                  <a:lnTo>
                    <a:pt x="856" y="277"/>
                  </a:lnTo>
                  <a:lnTo>
                    <a:pt x="857" y="298"/>
                  </a:lnTo>
                  <a:lnTo>
                    <a:pt x="857" y="319"/>
                  </a:lnTo>
                  <a:lnTo>
                    <a:pt x="857" y="340"/>
                  </a:lnTo>
                  <a:lnTo>
                    <a:pt x="855" y="361"/>
                  </a:lnTo>
                  <a:lnTo>
                    <a:pt x="852" y="380"/>
                  </a:lnTo>
                  <a:lnTo>
                    <a:pt x="848" y="398"/>
                  </a:lnTo>
                  <a:lnTo>
                    <a:pt x="844" y="418"/>
                  </a:lnTo>
                  <a:lnTo>
                    <a:pt x="836" y="438"/>
                  </a:lnTo>
                  <a:lnTo>
                    <a:pt x="826" y="458"/>
                  </a:lnTo>
                  <a:lnTo>
                    <a:pt x="816" y="477"/>
                  </a:lnTo>
                  <a:lnTo>
                    <a:pt x="804" y="495"/>
                  </a:lnTo>
                  <a:lnTo>
                    <a:pt x="792" y="514"/>
                  </a:lnTo>
                  <a:lnTo>
                    <a:pt x="780" y="530"/>
                  </a:lnTo>
                  <a:lnTo>
                    <a:pt x="766" y="543"/>
                  </a:lnTo>
                  <a:lnTo>
                    <a:pt x="739" y="572"/>
                  </a:lnTo>
                  <a:lnTo>
                    <a:pt x="712" y="600"/>
                  </a:lnTo>
                  <a:lnTo>
                    <a:pt x="684" y="630"/>
                  </a:lnTo>
                  <a:lnTo>
                    <a:pt x="656" y="659"/>
                  </a:lnTo>
                  <a:lnTo>
                    <a:pt x="628" y="687"/>
                  </a:lnTo>
                  <a:lnTo>
                    <a:pt x="600" y="716"/>
                  </a:lnTo>
                  <a:lnTo>
                    <a:pt x="570" y="744"/>
                  </a:lnTo>
                  <a:lnTo>
                    <a:pt x="541" y="770"/>
                  </a:lnTo>
                  <a:lnTo>
                    <a:pt x="523" y="782"/>
                  </a:lnTo>
                  <a:lnTo>
                    <a:pt x="505" y="795"/>
                  </a:lnTo>
                  <a:lnTo>
                    <a:pt x="487" y="808"/>
                  </a:lnTo>
                  <a:lnTo>
                    <a:pt x="467" y="820"/>
                  </a:lnTo>
                  <a:lnTo>
                    <a:pt x="446" y="831"/>
                  </a:lnTo>
                  <a:lnTo>
                    <a:pt x="425" y="841"/>
                  </a:lnTo>
                  <a:lnTo>
                    <a:pt x="404" y="849"/>
                  </a:lnTo>
                  <a:lnTo>
                    <a:pt x="384" y="855"/>
                  </a:lnTo>
                  <a:lnTo>
                    <a:pt x="363" y="856"/>
                  </a:lnTo>
                  <a:lnTo>
                    <a:pt x="341" y="856"/>
                  </a:lnTo>
                  <a:lnTo>
                    <a:pt x="320" y="855"/>
                  </a:lnTo>
                  <a:lnTo>
                    <a:pt x="298" y="854"/>
                  </a:lnTo>
                  <a:lnTo>
                    <a:pt x="276" y="850"/>
                  </a:lnTo>
                  <a:lnTo>
                    <a:pt x="253" y="847"/>
                  </a:lnTo>
                  <a:lnTo>
                    <a:pt x="230" y="845"/>
                  </a:lnTo>
                  <a:lnTo>
                    <a:pt x="208" y="844"/>
                  </a:lnTo>
                  <a:lnTo>
                    <a:pt x="15" y="652"/>
                  </a:lnTo>
                  <a:close/>
                  <a:moveTo>
                    <a:pt x="15" y="652"/>
                  </a:moveTo>
                  <a:lnTo>
                    <a:pt x="38" y="689"/>
                  </a:lnTo>
                  <a:lnTo>
                    <a:pt x="59" y="718"/>
                  </a:lnTo>
                  <a:lnTo>
                    <a:pt x="78" y="743"/>
                  </a:lnTo>
                  <a:lnTo>
                    <a:pt x="96" y="763"/>
                  </a:lnTo>
                  <a:lnTo>
                    <a:pt x="117" y="781"/>
                  </a:lnTo>
                  <a:lnTo>
                    <a:pt x="141" y="799"/>
                  </a:lnTo>
                  <a:lnTo>
                    <a:pt x="171" y="820"/>
                  </a:lnTo>
                  <a:lnTo>
                    <a:pt x="208" y="844"/>
                  </a:lnTo>
                  <a:lnTo>
                    <a:pt x="15" y="652"/>
                  </a:lnTo>
                  <a:close/>
                  <a:moveTo>
                    <a:pt x="645" y="157"/>
                  </a:moveTo>
                  <a:lnTo>
                    <a:pt x="655" y="158"/>
                  </a:lnTo>
                  <a:lnTo>
                    <a:pt x="665" y="162"/>
                  </a:lnTo>
                  <a:lnTo>
                    <a:pt x="675" y="167"/>
                  </a:lnTo>
                  <a:lnTo>
                    <a:pt x="682" y="174"/>
                  </a:lnTo>
                  <a:lnTo>
                    <a:pt x="690" y="183"/>
                  </a:lnTo>
                  <a:lnTo>
                    <a:pt x="695" y="193"/>
                  </a:lnTo>
                  <a:lnTo>
                    <a:pt x="698" y="202"/>
                  </a:lnTo>
                  <a:lnTo>
                    <a:pt x="700" y="215"/>
                  </a:lnTo>
                  <a:lnTo>
                    <a:pt x="698" y="226"/>
                  </a:lnTo>
                  <a:lnTo>
                    <a:pt x="695" y="236"/>
                  </a:lnTo>
                  <a:lnTo>
                    <a:pt x="690" y="245"/>
                  </a:lnTo>
                  <a:lnTo>
                    <a:pt x="682" y="254"/>
                  </a:lnTo>
                  <a:lnTo>
                    <a:pt x="675" y="261"/>
                  </a:lnTo>
                  <a:lnTo>
                    <a:pt x="665" y="268"/>
                  </a:lnTo>
                  <a:lnTo>
                    <a:pt x="655" y="270"/>
                  </a:lnTo>
                  <a:lnTo>
                    <a:pt x="645" y="271"/>
                  </a:lnTo>
                  <a:lnTo>
                    <a:pt x="634" y="270"/>
                  </a:lnTo>
                  <a:lnTo>
                    <a:pt x="623" y="268"/>
                  </a:lnTo>
                  <a:lnTo>
                    <a:pt x="613" y="261"/>
                  </a:lnTo>
                  <a:lnTo>
                    <a:pt x="605" y="254"/>
                  </a:lnTo>
                  <a:lnTo>
                    <a:pt x="597" y="245"/>
                  </a:lnTo>
                  <a:lnTo>
                    <a:pt x="592" y="236"/>
                  </a:lnTo>
                  <a:lnTo>
                    <a:pt x="589" y="226"/>
                  </a:lnTo>
                  <a:lnTo>
                    <a:pt x="587" y="215"/>
                  </a:lnTo>
                  <a:lnTo>
                    <a:pt x="589" y="202"/>
                  </a:lnTo>
                  <a:lnTo>
                    <a:pt x="592" y="193"/>
                  </a:lnTo>
                  <a:lnTo>
                    <a:pt x="597" y="183"/>
                  </a:lnTo>
                  <a:lnTo>
                    <a:pt x="605" y="174"/>
                  </a:lnTo>
                  <a:lnTo>
                    <a:pt x="613" y="167"/>
                  </a:lnTo>
                  <a:lnTo>
                    <a:pt x="623" y="162"/>
                  </a:lnTo>
                  <a:lnTo>
                    <a:pt x="634" y="158"/>
                  </a:lnTo>
                  <a:lnTo>
                    <a:pt x="645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79" name="Freeform 6"/>
            <p:cNvSpPr>
              <a:spLocks noEditPoints="1"/>
            </p:cNvSpPr>
            <p:nvPr/>
          </p:nvSpPr>
          <p:spPr bwMode="auto">
            <a:xfrm>
              <a:off x="2114" y="2786"/>
              <a:ext cx="2935" cy="822"/>
            </a:xfrm>
            <a:custGeom>
              <a:avLst/>
              <a:gdLst>
                <a:gd name="T0" fmla="*/ 12 w 11738"/>
                <a:gd name="T1" fmla="*/ 0 h 3286"/>
                <a:gd name="T2" fmla="*/ 11 w 11738"/>
                <a:gd name="T3" fmla="*/ 3 h 3286"/>
                <a:gd name="T4" fmla="*/ 11 w 11738"/>
                <a:gd name="T5" fmla="*/ 3 h 3286"/>
                <a:gd name="T6" fmla="*/ 11 w 11738"/>
                <a:gd name="T7" fmla="*/ 3 h 3286"/>
                <a:gd name="T8" fmla="*/ 11 w 11738"/>
                <a:gd name="T9" fmla="*/ 3 h 3286"/>
                <a:gd name="T10" fmla="*/ 11 w 11738"/>
                <a:gd name="T11" fmla="*/ 3 h 3286"/>
                <a:gd name="T12" fmla="*/ 11 w 11738"/>
                <a:gd name="T13" fmla="*/ 3 h 3286"/>
                <a:gd name="T14" fmla="*/ 11 w 11738"/>
                <a:gd name="T15" fmla="*/ 3 h 3286"/>
                <a:gd name="T16" fmla="*/ 11 w 11738"/>
                <a:gd name="T17" fmla="*/ 3 h 3286"/>
                <a:gd name="T18" fmla="*/ 11 w 11738"/>
                <a:gd name="T19" fmla="*/ 3 h 3286"/>
                <a:gd name="T20" fmla="*/ 11 w 11738"/>
                <a:gd name="T21" fmla="*/ 3 h 3286"/>
                <a:gd name="T22" fmla="*/ 11 w 11738"/>
                <a:gd name="T23" fmla="*/ 3 h 3286"/>
                <a:gd name="T24" fmla="*/ 11 w 11738"/>
                <a:gd name="T25" fmla="*/ 3 h 3286"/>
                <a:gd name="T26" fmla="*/ 11 w 11738"/>
                <a:gd name="T27" fmla="*/ 3 h 3286"/>
                <a:gd name="T28" fmla="*/ 0 w 11738"/>
                <a:gd name="T29" fmla="*/ 3 h 3286"/>
                <a:gd name="T30" fmla="*/ 0 w 11738"/>
                <a:gd name="T31" fmla="*/ 3 h 3286"/>
                <a:gd name="T32" fmla="*/ 0 w 11738"/>
                <a:gd name="T33" fmla="*/ 3 h 3286"/>
                <a:gd name="T34" fmla="*/ 0 w 11738"/>
                <a:gd name="T35" fmla="*/ 3 h 3286"/>
                <a:gd name="T36" fmla="*/ 0 w 11738"/>
                <a:gd name="T37" fmla="*/ 3 h 3286"/>
                <a:gd name="T38" fmla="*/ 0 w 11738"/>
                <a:gd name="T39" fmla="*/ 3 h 3286"/>
                <a:gd name="T40" fmla="*/ 0 w 11738"/>
                <a:gd name="T41" fmla="*/ 3 h 3286"/>
                <a:gd name="T42" fmla="*/ 0 w 11738"/>
                <a:gd name="T43" fmla="*/ 3 h 3286"/>
                <a:gd name="T44" fmla="*/ 0 w 11738"/>
                <a:gd name="T45" fmla="*/ 3 h 3286"/>
                <a:gd name="T46" fmla="*/ 0 w 11738"/>
                <a:gd name="T47" fmla="*/ 3 h 3286"/>
                <a:gd name="T48" fmla="*/ 0 w 11738"/>
                <a:gd name="T49" fmla="*/ 3 h 3286"/>
                <a:gd name="T50" fmla="*/ 0 w 11738"/>
                <a:gd name="T51" fmla="*/ 3 h 3286"/>
                <a:gd name="T52" fmla="*/ 0 w 11738"/>
                <a:gd name="T53" fmla="*/ 3 h 3286"/>
                <a:gd name="T54" fmla="*/ 0 w 11738"/>
                <a:gd name="T55" fmla="*/ 1 h 3286"/>
                <a:gd name="T56" fmla="*/ 0 w 11738"/>
                <a:gd name="T57" fmla="*/ 1 h 3286"/>
                <a:gd name="T58" fmla="*/ 0 w 11738"/>
                <a:gd name="T59" fmla="*/ 1 h 3286"/>
                <a:gd name="T60" fmla="*/ 0 w 11738"/>
                <a:gd name="T61" fmla="*/ 1 h 3286"/>
                <a:gd name="T62" fmla="*/ 0 w 11738"/>
                <a:gd name="T63" fmla="*/ 1 h 3286"/>
                <a:gd name="T64" fmla="*/ 0 w 11738"/>
                <a:gd name="T65" fmla="*/ 1 h 3286"/>
                <a:gd name="T66" fmla="*/ 0 w 11738"/>
                <a:gd name="T67" fmla="*/ 1 h 3286"/>
                <a:gd name="T68" fmla="*/ 0 w 11738"/>
                <a:gd name="T69" fmla="*/ 1 h 3286"/>
                <a:gd name="T70" fmla="*/ 0 w 11738"/>
                <a:gd name="T71" fmla="*/ 1 h 3286"/>
                <a:gd name="T72" fmla="*/ 0 w 11738"/>
                <a:gd name="T73" fmla="*/ 1 h 3286"/>
                <a:gd name="T74" fmla="*/ 0 w 11738"/>
                <a:gd name="T75" fmla="*/ 1 h 3286"/>
                <a:gd name="T76" fmla="*/ 0 w 11738"/>
                <a:gd name="T77" fmla="*/ 1 h 3286"/>
                <a:gd name="T78" fmla="*/ 0 w 11738"/>
                <a:gd name="T79" fmla="*/ 1 h 3286"/>
                <a:gd name="T80" fmla="*/ 11 w 11738"/>
                <a:gd name="T81" fmla="*/ 1 h 3286"/>
                <a:gd name="T82" fmla="*/ 11 w 11738"/>
                <a:gd name="T83" fmla="*/ 1 h 3286"/>
                <a:gd name="T84" fmla="*/ 11 w 11738"/>
                <a:gd name="T85" fmla="*/ 1 h 3286"/>
                <a:gd name="T86" fmla="*/ 11 w 11738"/>
                <a:gd name="T87" fmla="*/ 1 h 3286"/>
                <a:gd name="T88" fmla="*/ 11 w 11738"/>
                <a:gd name="T89" fmla="*/ 1 h 3286"/>
                <a:gd name="T90" fmla="*/ 11 w 11738"/>
                <a:gd name="T91" fmla="*/ 1 h 3286"/>
                <a:gd name="T92" fmla="*/ 11 w 11738"/>
                <a:gd name="T93" fmla="*/ 1 h 3286"/>
                <a:gd name="T94" fmla="*/ 11 w 11738"/>
                <a:gd name="T95" fmla="*/ 1 h 3286"/>
                <a:gd name="T96" fmla="*/ 11 w 11738"/>
                <a:gd name="T97" fmla="*/ 1 h 3286"/>
                <a:gd name="T98" fmla="*/ 11 w 11738"/>
                <a:gd name="T99" fmla="*/ 1 h 3286"/>
                <a:gd name="T100" fmla="*/ 11 w 11738"/>
                <a:gd name="T101" fmla="*/ 1 h 3286"/>
                <a:gd name="T102" fmla="*/ 11 w 11738"/>
                <a:gd name="T103" fmla="*/ 1 h 3286"/>
                <a:gd name="T104" fmla="*/ 11 w 11738"/>
                <a:gd name="T105" fmla="*/ 1 h 32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738"/>
                <a:gd name="T160" fmla="*/ 0 h 3286"/>
                <a:gd name="T161" fmla="*/ 11738 w 11738"/>
                <a:gd name="T162" fmla="*/ 3286 h 32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738" h="3286">
                  <a:moveTo>
                    <a:pt x="11738" y="0"/>
                  </a:moveTo>
                  <a:lnTo>
                    <a:pt x="0" y="0"/>
                  </a:lnTo>
                  <a:lnTo>
                    <a:pt x="0" y="3286"/>
                  </a:lnTo>
                  <a:lnTo>
                    <a:pt x="11738" y="3286"/>
                  </a:lnTo>
                  <a:lnTo>
                    <a:pt x="11738" y="0"/>
                  </a:lnTo>
                  <a:close/>
                  <a:moveTo>
                    <a:pt x="11503" y="2721"/>
                  </a:moveTo>
                  <a:lnTo>
                    <a:pt x="11513" y="2722"/>
                  </a:lnTo>
                  <a:lnTo>
                    <a:pt x="11523" y="2723"/>
                  </a:lnTo>
                  <a:lnTo>
                    <a:pt x="11533" y="2726"/>
                  </a:lnTo>
                  <a:lnTo>
                    <a:pt x="11542" y="2729"/>
                  </a:lnTo>
                  <a:lnTo>
                    <a:pt x="11550" y="2733"/>
                  </a:lnTo>
                  <a:lnTo>
                    <a:pt x="11559" y="2738"/>
                  </a:lnTo>
                  <a:lnTo>
                    <a:pt x="11566" y="2744"/>
                  </a:lnTo>
                  <a:lnTo>
                    <a:pt x="11574" y="2750"/>
                  </a:lnTo>
                  <a:lnTo>
                    <a:pt x="11580" y="2758"/>
                  </a:lnTo>
                  <a:lnTo>
                    <a:pt x="11586" y="2765"/>
                  </a:lnTo>
                  <a:lnTo>
                    <a:pt x="11591" y="2774"/>
                  </a:lnTo>
                  <a:lnTo>
                    <a:pt x="11594" y="2782"/>
                  </a:lnTo>
                  <a:lnTo>
                    <a:pt x="11598" y="2791"/>
                  </a:lnTo>
                  <a:lnTo>
                    <a:pt x="11601" y="2801"/>
                  </a:lnTo>
                  <a:lnTo>
                    <a:pt x="11602" y="2810"/>
                  </a:lnTo>
                  <a:lnTo>
                    <a:pt x="11603" y="2820"/>
                  </a:lnTo>
                  <a:lnTo>
                    <a:pt x="11602" y="2830"/>
                  </a:lnTo>
                  <a:lnTo>
                    <a:pt x="11601" y="2840"/>
                  </a:lnTo>
                  <a:lnTo>
                    <a:pt x="11598" y="2850"/>
                  </a:lnTo>
                  <a:lnTo>
                    <a:pt x="11594" y="2859"/>
                  </a:lnTo>
                  <a:lnTo>
                    <a:pt x="11591" y="2867"/>
                  </a:lnTo>
                  <a:lnTo>
                    <a:pt x="11586" y="2876"/>
                  </a:lnTo>
                  <a:lnTo>
                    <a:pt x="11580" y="2883"/>
                  </a:lnTo>
                  <a:lnTo>
                    <a:pt x="11574" y="2891"/>
                  </a:lnTo>
                  <a:lnTo>
                    <a:pt x="11566" y="2897"/>
                  </a:lnTo>
                  <a:lnTo>
                    <a:pt x="11559" y="2902"/>
                  </a:lnTo>
                  <a:lnTo>
                    <a:pt x="11550" y="2908"/>
                  </a:lnTo>
                  <a:lnTo>
                    <a:pt x="11542" y="2911"/>
                  </a:lnTo>
                  <a:lnTo>
                    <a:pt x="11533" y="2915"/>
                  </a:lnTo>
                  <a:lnTo>
                    <a:pt x="11523" y="2918"/>
                  </a:lnTo>
                  <a:lnTo>
                    <a:pt x="11513" y="2919"/>
                  </a:lnTo>
                  <a:lnTo>
                    <a:pt x="11503" y="2919"/>
                  </a:lnTo>
                  <a:lnTo>
                    <a:pt x="11493" y="2919"/>
                  </a:lnTo>
                  <a:lnTo>
                    <a:pt x="11484" y="2918"/>
                  </a:lnTo>
                  <a:lnTo>
                    <a:pt x="11474" y="2915"/>
                  </a:lnTo>
                  <a:lnTo>
                    <a:pt x="11465" y="2911"/>
                  </a:lnTo>
                  <a:lnTo>
                    <a:pt x="11457" y="2908"/>
                  </a:lnTo>
                  <a:lnTo>
                    <a:pt x="11448" y="2902"/>
                  </a:lnTo>
                  <a:lnTo>
                    <a:pt x="11441" y="2897"/>
                  </a:lnTo>
                  <a:lnTo>
                    <a:pt x="11433" y="2891"/>
                  </a:lnTo>
                  <a:lnTo>
                    <a:pt x="11427" y="2883"/>
                  </a:lnTo>
                  <a:lnTo>
                    <a:pt x="11421" y="2876"/>
                  </a:lnTo>
                  <a:lnTo>
                    <a:pt x="11416" y="2867"/>
                  </a:lnTo>
                  <a:lnTo>
                    <a:pt x="11412" y="2859"/>
                  </a:lnTo>
                  <a:lnTo>
                    <a:pt x="11409" y="2850"/>
                  </a:lnTo>
                  <a:lnTo>
                    <a:pt x="11406" y="2840"/>
                  </a:lnTo>
                  <a:lnTo>
                    <a:pt x="11405" y="2830"/>
                  </a:lnTo>
                  <a:lnTo>
                    <a:pt x="11404" y="2820"/>
                  </a:lnTo>
                  <a:lnTo>
                    <a:pt x="11405" y="2810"/>
                  </a:lnTo>
                  <a:lnTo>
                    <a:pt x="11406" y="2801"/>
                  </a:lnTo>
                  <a:lnTo>
                    <a:pt x="11409" y="2791"/>
                  </a:lnTo>
                  <a:lnTo>
                    <a:pt x="11412" y="2782"/>
                  </a:lnTo>
                  <a:lnTo>
                    <a:pt x="11416" y="2774"/>
                  </a:lnTo>
                  <a:lnTo>
                    <a:pt x="11421" y="2765"/>
                  </a:lnTo>
                  <a:lnTo>
                    <a:pt x="11427" y="2758"/>
                  </a:lnTo>
                  <a:lnTo>
                    <a:pt x="11433" y="2750"/>
                  </a:lnTo>
                  <a:lnTo>
                    <a:pt x="11441" y="2744"/>
                  </a:lnTo>
                  <a:lnTo>
                    <a:pt x="11448" y="2738"/>
                  </a:lnTo>
                  <a:lnTo>
                    <a:pt x="11457" y="2733"/>
                  </a:lnTo>
                  <a:lnTo>
                    <a:pt x="11465" y="2729"/>
                  </a:lnTo>
                  <a:lnTo>
                    <a:pt x="11474" y="2726"/>
                  </a:lnTo>
                  <a:lnTo>
                    <a:pt x="11484" y="2723"/>
                  </a:lnTo>
                  <a:lnTo>
                    <a:pt x="11493" y="2722"/>
                  </a:lnTo>
                  <a:lnTo>
                    <a:pt x="11503" y="2721"/>
                  </a:lnTo>
                  <a:close/>
                  <a:moveTo>
                    <a:pt x="237" y="2721"/>
                  </a:moveTo>
                  <a:lnTo>
                    <a:pt x="247" y="2722"/>
                  </a:lnTo>
                  <a:lnTo>
                    <a:pt x="257" y="2723"/>
                  </a:lnTo>
                  <a:lnTo>
                    <a:pt x="267" y="2726"/>
                  </a:lnTo>
                  <a:lnTo>
                    <a:pt x="275" y="2729"/>
                  </a:lnTo>
                  <a:lnTo>
                    <a:pt x="284" y="2733"/>
                  </a:lnTo>
                  <a:lnTo>
                    <a:pt x="293" y="2738"/>
                  </a:lnTo>
                  <a:lnTo>
                    <a:pt x="300" y="2744"/>
                  </a:lnTo>
                  <a:lnTo>
                    <a:pt x="307" y="2750"/>
                  </a:lnTo>
                  <a:lnTo>
                    <a:pt x="314" y="2758"/>
                  </a:lnTo>
                  <a:lnTo>
                    <a:pt x="320" y="2765"/>
                  </a:lnTo>
                  <a:lnTo>
                    <a:pt x="325" y="2774"/>
                  </a:lnTo>
                  <a:lnTo>
                    <a:pt x="328" y="2782"/>
                  </a:lnTo>
                  <a:lnTo>
                    <a:pt x="332" y="2791"/>
                  </a:lnTo>
                  <a:lnTo>
                    <a:pt x="334" y="2801"/>
                  </a:lnTo>
                  <a:lnTo>
                    <a:pt x="336" y="2810"/>
                  </a:lnTo>
                  <a:lnTo>
                    <a:pt x="337" y="2820"/>
                  </a:lnTo>
                  <a:lnTo>
                    <a:pt x="336" y="2830"/>
                  </a:lnTo>
                  <a:lnTo>
                    <a:pt x="334" y="2840"/>
                  </a:lnTo>
                  <a:lnTo>
                    <a:pt x="332" y="2850"/>
                  </a:lnTo>
                  <a:lnTo>
                    <a:pt x="328" y="2859"/>
                  </a:lnTo>
                  <a:lnTo>
                    <a:pt x="325" y="2867"/>
                  </a:lnTo>
                  <a:lnTo>
                    <a:pt x="320" y="2876"/>
                  </a:lnTo>
                  <a:lnTo>
                    <a:pt x="314" y="2883"/>
                  </a:lnTo>
                  <a:lnTo>
                    <a:pt x="307" y="2891"/>
                  </a:lnTo>
                  <a:lnTo>
                    <a:pt x="300" y="2897"/>
                  </a:lnTo>
                  <a:lnTo>
                    <a:pt x="293" y="2902"/>
                  </a:lnTo>
                  <a:lnTo>
                    <a:pt x="284" y="2908"/>
                  </a:lnTo>
                  <a:lnTo>
                    <a:pt x="275" y="2911"/>
                  </a:lnTo>
                  <a:lnTo>
                    <a:pt x="267" y="2915"/>
                  </a:lnTo>
                  <a:lnTo>
                    <a:pt x="257" y="2918"/>
                  </a:lnTo>
                  <a:lnTo>
                    <a:pt x="247" y="2919"/>
                  </a:lnTo>
                  <a:lnTo>
                    <a:pt x="237" y="2919"/>
                  </a:lnTo>
                  <a:lnTo>
                    <a:pt x="227" y="2919"/>
                  </a:lnTo>
                  <a:lnTo>
                    <a:pt x="218" y="2918"/>
                  </a:lnTo>
                  <a:lnTo>
                    <a:pt x="208" y="2915"/>
                  </a:lnTo>
                  <a:lnTo>
                    <a:pt x="199" y="2911"/>
                  </a:lnTo>
                  <a:lnTo>
                    <a:pt x="190" y="2908"/>
                  </a:lnTo>
                  <a:lnTo>
                    <a:pt x="182" y="2902"/>
                  </a:lnTo>
                  <a:lnTo>
                    <a:pt x="174" y="2897"/>
                  </a:lnTo>
                  <a:lnTo>
                    <a:pt x="167" y="2891"/>
                  </a:lnTo>
                  <a:lnTo>
                    <a:pt x="161" y="2883"/>
                  </a:lnTo>
                  <a:lnTo>
                    <a:pt x="155" y="2876"/>
                  </a:lnTo>
                  <a:lnTo>
                    <a:pt x="150" y="2867"/>
                  </a:lnTo>
                  <a:lnTo>
                    <a:pt x="146" y="2859"/>
                  </a:lnTo>
                  <a:lnTo>
                    <a:pt x="142" y="2850"/>
                  </a:lnTo>
                  <a:lnTo>
                    <a:pt x="140" y="2840"/>
                  </a:lnTo>
                  <a:lnTo>
                    <a:pt x="139" y="2830"/>
                  </a:lnTo>
                  <a:lnTo>
                    <a:pt x="138" y="2820"/>
                  </a:lnTo>
                  <a:lnTo>
                    <a:pt x="139" y="2810"/>
                  </a:lnTo>
                  <a:lnTo>
                    <a:pt x="140" y="2801"/>
                  </a:lnTo>
                  <a:lnTo>
                    <a:pt x="142" y="2791"/>
                  </a:lnTo>
                  <a:lnTo>
                    <a:pt x="146" y="2782"/>
                  </a:lnTo>
                  <a:lnTo>
                    <a:pt x="150" y="2774"/>
                  </a:lnTo>
                  <a:lnTo>
                    <a:pt x="155" y="2765"/>
                  </a:lnTo>
                  <a:lnTo>
                    <a:pt x="161" y="2758"/>
                  </a:lnTo>
                  <a:lnTo>
                    <a:pt x="167" y="2750"/>
                  </a:lnTo>
                  <a:lnTo>
                    <a:pt x="174" y="2744"/>
                  </a:lnTo>
                  <a:lnTo>
                    <a:pt x="182" y="2738"/>
                  </a:lnTo>
                  <a:lnTo>
                    <a:pt x="190" y="2733"/>
                  </a:lnTo>
                  <a:lnTo>
                    <a:pt x="199" y="2729"/>
                  </a:lnTo>
                  <a:lnTo>
                    <a:pt x="208" y="2726"/>
                  </a:lnTo>
                  <a:lnTo>
                    <a:pt x="218" y="2723"/>
                  </a:lnTo>
                  <a:lnTo>
                    <a:pt x="227" y="2722"/>
                  </a:lnTo>
                  <a:lnTo>
                    <a:pt x="237" y="2721"/>
                  </a:lnTo>
                  <a:close/>
                  <a:moveTo>
                    <a:pt x="237" y="372"/>
                  </a:moveTo>
                  <a:lnTo>
                    <a:pt x="247" y="373"/>
                  </a:lnTo>
                  <a:lnTo>
                    <a:pt x="257" y="374"/>
                  </a:lnTo>
                  <a:lnTo>
                    <a:pt x="267" y="377"/>
                  </a:lnTo>
                  <a:lnTo>
                    <a:pt x="275" y="380"/>
                  </a:lnTo>
                  <a:lnTo>
                    <a:pt x="284" y="384"/>
                  </a:lnTo>
                  <a:lnTo>
                    <a:pt x="293" y="389"/>
                  </a:lnTo>
                  <a:lnTo>
                    <a:pt x="300" y="395"/>
                  </a:lnTo>
                  <a:lnTo>
                    <a:pt x="307" y="401"/>
                  </a:lnTo>
                  <a:lnTo>
                    <a:pt x="314" y="409"/>
                  </a:lnTo>
                  <a:lnTo>
                    <a:pt x="320" y="416"/>
                  </a:lnTo>
                  <a:lnTo>
                    <a:pt x="325" y="425"/>
                  </a:lnTo>
                  <a:lnTo>
                    <a:pt x="328" y="433"/>
                  </a:lnTo>
                  <a:lnTo>
                    <a:pt x="332" y="442"/>
                  </a:lnTo>
                  <a:lnTo>
                    <a:pt x="334" y="452"/>
                  </a:lnTo>
                  <a:lnTo>
                    <a:pt x="336" y="462"/>
                  </a:lnTo>
                  <a:lnTo>
                    <a:pt x="337" y="471"/>
                  </a:lnTo>
                  <a:lnTo>
                    <a:pt x="336" y="481"/>
                  </a:lnTo>
                  <a:lnTo>
                    <a:pt x="334" y="491"/>
                  </a:lnTo>
                  <a:lnTo>
                    <a:pt x="332" y="501"/>
                  </a:lnTo>
                  <a:lnTo>
                    <a:pt x="328" y="510"/>
                  </a:lnTo>
                  <a:lnTo>
                    <a:pt x="325" y="518"/>
                  </a:lnTo>
                  <a:lnTo>
                    <a:pt x="320" y="527"/>
                  </a:lnTo>
                  <a:lnTo>
                    <a:pt x="314" y="534"/>
                  </a:lnTo>
                  <a:lnTo>
                    <a:pt x="307" y="542"/>
                  </a:lnTo>
                  <a:lnTo>
                    <a:pt x="300" y="548"/>
                  </a:lnTo>
                  <a:lnTo>
                    <a:pt x="293" y="554"/>
                  </a:lnTo>
                  <a:lnTo>
                    <a:pt x="284" y="559"/>
                  </a:lnTo>
                  <a:lnTo>
                    <a:pt x="275" y="563"/>
                  </a:lnTo>
                  <a:lnTo>
                    <a:pt x="267" y="566"/>
                  </a:lnTo>
                  <a:lnTo>
                    <a:pt x="257" y="569"/>
                  </a:lnTo>
                  <a:lnTo>
                    <a:pt x="247" y="570"/>
                  </a:lnTo>
                  <a:lnTo>
                    <a:pt x="237" y="571"/>
                  </a:lnTo>
                  <a:lnTo>
                    <a:pt x="227" y="570"/>
                  </a:lnTo>
                  <a:lnTo>
                    <a:pt x="218" y="569"/>
                  </a:lnTo>
                  <a:lnTo>
                    <a:pt x="208" y="566"/>
                  </a:lnTo>
                  <a:lnTo>
                    <a:pt x="199" y="563"/>
                  </a:lnTo>
                  <a:lnTo>
                    <a:pt x="190" y="559"/>
                  </a:lnTo>
                  <a:lnTo>
                    <a:pt x="182" y="554"/>
                  </a:lnTo>
                  <a:lnTo>
                    <a:pt x="174" y="548"/>
                  </a:lnTo>
                  <a:lnTo>
                    <a:pt x="167" y="542"/>
                  </a:lnTo>
                  <a:lnTo>
                    <a:pt x="161" y="534"/>
                  </a:lnTo>
                  <a:lnTo>
                    <a:pt x="155" y="527"/>
                  </a:lnTo>
                  <a:lnTo>
                    <a:pt x="150" y="518"/>
                  </a:lnTo>
                  <a:lnTo>
                    <a:pt x="146" y="510"/>
                  </a:lnTo>
                  <a:lnTo>
                    <a:pt x="142" y="501"/>
                  </a:lnTo>
                  <a:lnTo>
                    <a:pt x="140" y="491"/>
                  </a:lnTo>
                  <a:lnTo>
                    <a:pt x="139" y="481"/>
                  </a:lnTo>
                  <a:lnTo>
                    <a:pt x="138" y="471"/>
                  </a:lnTo>
                  <a:lnTo>
                    <a:pt x="139" y="462"/>
                  </a:lnTo>
                  <a:lnTo>
                    <a:pt x="140" y="452"/>
                  </a:lnTo>
                  <a:lnTo>
                    <a:pt x="142" y="442"/>
                  </a:lnTo>
                  <a:lnTo>
                    <a:pt x="146" y="433"/>
                  </a:lnTo>
                  <a:lnTo>
                    <a:pt x="150" y="425"/>
                  </a:lnTo>
                  <a:lnTo>
                    <a:pt x="155" y="416"/>
                  </a:lnTo>
                  <a:lnTo>
                    <a:pt x="161" y="409"/>
                  </a:lnTo>
                  <a:lnTo>
                    <a:pt x="167" y="401"/>
                  </a:lnTo>
                  <a:lnTo>
                    <a:pt x="174" y="395"/>
                  </a:lnTo>
                  <a:lnTo>
                    <a:pt x="182" y="389"/>
                  </a:lnTo>
                  <a:lnTo>
                    <a:pt x="190" y="384"/>
                  </a:lnTo>
                  <a:lnTo>
                    <a:pt x="199" y="380"/>
                  </a:lnTo>
                  <a:lnTo>
                    <a:pt x="208" y="377"/>
                  </a:lnTo>
                  <a:lnTo>
                    <a:pt x="218" y="374"/>
                  </a:lnTo>
                  <a:lnTo>
                    <a:pt x="227" y="373"/>
                  </a:lnTo>
                  <a:lnTo>
                    <a:pt x="237" y="372"/>
                  </a:lnTo>
                  <a:close/>
                  <a:moveTo>
                    <a:pt x="11503" y="372"/>
                  </a:moveTo>
                  <a:lnTo>
                    <a:pt x="11513" y="373"/>
                  </a:lnTo>
                  <a:lnTo>
                    <a:pt x="11523" y="374"/>
                  </a:lnTo>
                  <a:lnTo>
                    <a:pt x="11533" y="377"/>
                  </a:lnTo>
                  <a:lnTo>
                    <a:pt x="11542" y="380"/>
                  </a:lnTo>
                  <a:lnTo>
                    <a:pt x="11550" y="384"/>
                  </a:lnTo>
                  <a:lnTo>
                    <a:pt x="11559" y="389"/>
                  </a:lnTo>
                  <a:lnTo>
                    <a:pt x="11566" y="395"/>
                  </a:lnTo>
                  <a:lnTo>
                    <a:pt x="11574" y="401"/>
                  </a:lnTo>
                  <a:lnTo>
                    <a:pt x="11580" y="409"/>
                  </a:lnTo>
                  <a:lnTo>
                    <a:pt x="11586" y="416"/>
                  </a:lnTo>
                  <a:lnTo>
                    <a:pt x="11591" y="425"/>
                  </a:lnTo>
                  <a:lnTo>
                    <a:pt x="11594" y="433"/>
                  </a:lnTo>
                  <a:lnTo>
                    <a:pt x="11598" y="442"/>
                  </a:lnTo>
                  <a:lnTo>
                    <a:pt x="11601" y="452"/>
                  </a:lnTo>
                  <a:lnTo>
                    <a:pt x="11602" y="462"/>
                  </a:lnTo>
                  <a:lnTo>
                    <a:pt x="11603" y="471"/>
                  </a:lnTo>
                  <a:lnTo>
                    <a:pt x="11602" y="481"/>
                  </a:lnTo>
                  <a:lnTo>
                    <a:pt x="11601" y="491"/>
                  </a:lnTo>
                  <a:lnTo>
                    <a:pt x="11598" y="501"/>
                  </a:lnTo>
                  <a:lnTo>
                    <a:pt x="11594" y="510"/>
                  </a:lnTo>
                  <a:lnTo>
                    <a:pt x="11591" y="518"/>
                  </a:lnTo>
                  <a:lnTo>
                    <a:pt x="11586" y="527"/>
                  </a:lnTo>
                  <a:lnTo>
                    <a:pt x="11580" y="534"/>
                  </a:lnTo>
                  <a:lnTo>
                    <a:pt x="11574" y="542"/>
                  </a:lnTo>
                  <a:lnTo>
                    <a:pt x="11566" y="548"/>
                  </a:lnTo>
                  <a:lnTo>
                    <a:pt x="11559" y="554"/>
                  </a:lnTo>
                  <a:lnTo>
                    <a:pt x="11550" y="559"/>
                  </a:lnTo>
                  <a:lnTo>
                    <a:pt x="11542" y="563"/>
                  </a:lnTo>
                  <a:lnTo>
                    <a:pt x="11533" y="566"/>
                  </a:lnTo>
                  <a:lnTo>
                    <a:pt x="11523" y="569"/>
                  </a:lnTo>
                  <a:lnTo>
                    <a:pt x="11513" y="570"/>
                  </a:lnTo>
                  <a:lnTo>
                    <a:pt x="11503" y="571"/>
                  </a:lnTo>
                  <a:lnTo>
                    <a:pt x="11493" y="570"/>
                  </a:lnTo>
                  <a:lnTo>
                    <a:pt x="11484" y="569"/>
                  </a:lnTo>
                  <a:lnTo>
                    <a:pt x="11474" y="566"/>
                  </a:lnTo>
                  <a:lnTo>
                    <a:pt x="11465" y="563"/>
                  </a:lnTo>
                  <a:lnTo>
                    <a:pt x="11457" y="559"/>
                  </a:lnTo>
                  <a:lnTo>
                    <a:pt x="11448" y="554"/>
                  </a:lnTo>
                  <a:lnTo>
                    <a:pt x="11441" y="548"/>
                  </a:lnTo>
                  <a:lnTo>
                    <a:pt x="11433" y="542"/>
                  </a:lnTo>
                  <a:lnTo>
                    <a:pt x="11427" y="534"/>
                  </a:lnTo>
                  <a:lnTo>
                    <a:pt x="11421" y="527"/>
                  </a:lnTo>
                  <a:lnTo>
                    <a:pt x="11416" y="518"/>
                  </a:lnTo>
                  <a:lnTo>
                    <a:pt x="11412" y="510"/>
                  </a:lnTo>
                  <a:lnTo>
                    <a:pt x="11409" y="501"/>
                  </a:lnTo>
                  <a:lnTo>
                    <a:pt x="11406" y="491"/>
                  </a:lnTo>
                  <a:lnTo>
                    <a:pt x="11405" y="481"/>
                  </a:lnTo>
                  <a:lnTo>
                    <a:pt x="11404" y="471"/>
                  </a:lnTo>
                  <a:lnTo>
                    <a:pt x="11405" y="462"/>
                  </a:lnTo>
                  <a:lnTo>
                    <a:pt x="11406" y="452"/>
                  </a:lnTo>
                  <a:lnTo>
                    <a:pt x="11409" y="442"/>
                  </a:lnTo>
                  <a:lnTo>
                    <a:pt x="11412" y="433"/>
                  </a:lnTo>
                  <a:lnTo>
                    <a:pt x="11416" y="425"/>
                  </a:lnTo>
                  <a:lnTo>
                    <a:pt x="11421" y="416"/>
                  </a:lnTo>
                  <a:lnTo>
                    <a:pt x="11427" y="409"/>
                  </a:lnTo>
                  <a:lnTo>
                    <a:pt x="11433" y="401"/>
                  </a:lnTo>
                  <a:lnTo>
                    <a:pt x="11441" y="395"/>
                  </a:lnTo>
                  <a:lnTo>
                    <a:pt x="11448" y="389"/>
                  </a:lnTo>
                  <a:lnTo>
                    <a:pt x="11457" y="384"/>
                  </a:lnTo>
                  <a:lnTo>
                    <a:pt x="11465" y="380"/>
                  </a:lnTo>
                  <a:lnTo>
                    <a:pt x="11474" y="377"/>
                  </a:lnTo>
                  <a:lnTo>
                    <a:pt x="11484" y="374"/>
                  </a:lnTo>
                  <a:lnTo>
                    <a:pt x="11493" y="373"/>
                  </a:lnTo>
                  <a:lnTo>
                    <a:pt x="11503" y="3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80" name="Rectangle 7"/>
            <p:cNvSpPr>
              <a:spLocks noChangeArrowheads="1"/>
            </p:cNvSpPr>
            <p:nvPr/>
          </p:nvSpPr>
          <p:spPr bwMode="auto">
            <a:xfrm>
              <a:off x="3284" y="3607"/>
              <a:ext cx="141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1" name="Rectangle 8"/>
            <p:cNvSpPr>
              <a:spLocks noChangeArrowheads="1"/>
            </p:cNvSpPr>
            <p:nvPr/>
          </p:nvSpPr>
          <p:spPr bwMode="auto">
            <a:xfrm>
              <a:off x="3284" y="3607"/>
              <a:ext cx="141" cy="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2" name="Freeform 9"/>
            <p:cNvSpPr>
              <a:spLocks/>
            </p:cNvSpPr>
            <p:nvPr/>
          </p:nvSpPr>
          <p:spPr bwMode="auto">
            <a:xfrm>
              <a:off x="3284" y="3615"/>
              <a:ext cx="141" cy="9"/>
            </a:xfrm>
            <a:custGeom>
              <a:avLst/>
              <a:gdLst>
                <a:gd name="T0" fmla="*/ 0 w 565"/>
                <a:gd name="T1" fmla="*/ 0 h 36"/>
                <a:gd name="T2" fmla="*/ 0 w 565"/>
                <a:gd name="T3" fmla="*/ 0 h 36"/>
                <a:gd name="T4" fmla="*/ 0 w 565"/>
                <a:gd name="T5" fmla="*/ 0 h 36"/>
                <a:gd name="T6" fmla="*/ 0 w 565"/>
                <a:gd name="T7" fmla="*/ 0 h 36"/>
                <a:gd name="T8" fmla="*/ 0 w 56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5"/>
                <a:gd name="T16" fmla="*/ 0 h 36"/>
                <a:gd name="T17" fmla="*/ 565 w 56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5" h="36">
                  <a:moveTo>
                    <a:pt x="565" y="0"/>
                  </a:moveTo>
                  <a:lnTo>
                    <a:pt x="0" y="0"/>
                  </a:lnTo>
                  <a:lnTo>
                    <a:pt x="33" y="36"/>
                  </a:lnTo>
                  <a:lnTo>
                    <a:pt x="531" y="3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83" name="Freeform 10"/>
            <p:cNvSpPr>
              <a:spLocks/>
            </p:cNvSpPr>
            <p:nvPr/>
          </p:nvSpPr>
          <p:spPr bwMode="auto">
            <a:xfrm>
              <a:off x="3284" y="3615"/>
              <a:ext cx="141" cy="9"/>
            </a:xfrm>
            <a:custGeom>
              <a:avLst/>
              <a:gdLst>
                <a:gd name="T0" fmla="*/ 0 w 565"/>
                <a:gd name="T1" fmla="*/ 0 h 36"/>
                <a:gd name="T2" fmla="*/ 0 w 565"/>
                <a:gd name="T3" fmla="*/ 0 h 36"/>
                <a:gd name="T4" fmla="*/ 0 w 565"/>
                <a:gd name="T5" fmla="*/ 0 h 36"/>
                <a:gd name="T6" fmla="*/ 0 w 565"/>
                <a:gd name="T7" fmla="*/ 0 h 36"/>
                <a:gd name="T8" fmla="*/ 0 w 56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5"/>
                <a:gd name="T16" fmla="*/ 0 h 36"/>
                <a:gd name="T17" fmla="*/ 565 w 56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5" h="36">
                  <a:moveTo>
                    <a:pt x="565" y="0"/>
                  </a:moveTo>
                  <a:lnTo>
                    <a:pt x="0" y="0"/>
                  </a:lnTo>
                  <a:lnTo>
                    <a:pt x="33" y="36"/>
                  </a:lnTo>
                  <a:lnTo>
                    <a:pt x="531" y="36"/>
                  </a:lnTo>
                  <a:lnTo>
                    <a:pt x="565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84" name="Line 11"/>
            <p:cNvSpPr>
              <a:spLocks noChangeShapeType="1"/>
            </p:cNvSpPr>
            <p:nvPr/>
          </p:nvSpPr>
          <p:spPr bwMode="auto">
            <a:xfrm flipH="1">
              <a:off x="3717" y="3702"/>
              <a:ext cx="1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85" name="Freeform 12"/>
            <p:cNvSpPr>
              <a:spLocks noEditPoints="1"/>
            </p:cNvSpPr>
            <p:nvPr/>
          </p:nvSpPr>
          <p:spPr bwMode="auto">
            <a:xfrm>
              <a:off x="2756" y="2496"/>
              <a:ext cx="1649" cy="1206"/>
            </a:xfrm>
            <a:custGeom>
              <a:avLst/>
              <a:gdLst>
                <a:gd name="T0" fmla="*/ 0 w 6599"/>
                <a:gd name="T1" fmla="*/ 5 h 4824"/>
                <a:gd name="T2" fmla="*/ 0 w 6599"/>
                <a:gd name="T3" fmla="*/ 4 h 4824"/>
                <a:gd name="T4" fmla="*/ 0 w 6599"/>
                <a:gd name="T5" fmla="*/ 5 h 4824"/>
                <a:gd name="T6" fmla="*/ 0 w 6599"/>
                <a:gd name="T7" fmla="*/ 5 h 4824"/>
                <a:gd name="T8" fmla="*/ 6 w 6599"/>
                <a:gd name="T9" fmla="*/ 5 h 4824"/>
                <a:gd name="T10" fmla="*/ 6 w 6599"/>
                <a:gd name="T11" fmla="*/ 4 h 4824"/>
                <a:gd name="T12" fmla="*/ 6 w 6599"/>
                <a:gd name="T13" fmla="*/ 5 h 4824"/>
                <a:gd name="T14" fmla="*/ 6 w 6599"/>
                <a:gd name="T15" fmla="*/ 5 h 4824"/>
                <a:gd name="T16" fmla="*/ 6 w 6599"/>
                <a:gd name="T17" fmla="*/ 0 h 4824"/>
                <a:gd name="T18" fmla="*/ 6 w 6599"/>
                <a:gd name="T19" fmla="*/ 1 h 4824"/>
                <a:gd name="T20" fmla="*/ 6 w 6599"/>
                <a:gd name="T21" fmla="*/ 0 h 4824"/>
                <a:gd name="T22" fmla="*/ 6 w 6599"/>
                <a:gd name="T23" fmla="*/ 0 h 4824"/>
                <a:gd name="T24" fmla="*/ 0 w 6599"/>
                <a:gd name="T25" fmla="*/ 0 h 4824"/>
                <a:gd name="T26" fmla="*/ 0 w 6599"/>
                <a:gd name="T27" fmla="*/ 1 h 4824"/>
                <a:gd name="T28" fmla="*/ 0 w 6599"/>
                <a:gd name="T29" fmla="*/ 0 h 4824"/>
                <a:gd name="T30" fmla="*/ 0 w 6599"/>
                <a:gd name="T31" fmla="*/ 0 h 48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99"/>
                <a:gd name="T49" fmla="*/ 0 h 4824"/>
                <a:gd name="T50" fmla="*/ 6599 w 6599"/>
                <a:gd name="T51" fmla="*/ 4824 h 48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99" h="4824">
                  <a:moveTo>
                    <a:pt x="0" y="4824"/>
                  </a:moveTo>
                  <a:lnTo>
                    <a:pt x="5" y="4004"/>
                  </a:lnTo>
                  <a:lnTo>
                    <a:pt x="593" y="4824"/>
                  </a:lnTo>
                  <a:lnTo>
                    <a:pt x="0" y="4824"/>
                  </a:lnTo>
                  <a:close/>
                  <a:moveTo>
                    <a:pt x="6599" y="4824"/>
                  </a:moveTo>
                  <a:lnTo>
                    <a:pt x="6593" y="4004"/>
                  </a:lnTo>
                  <a:lnTo>
                    <a:pt x="6006" y="4824"/>
                  </a:lnTo>
                  <a:lnTo>
                    <a:pt x="6599" y="4824"/>
                  </a:lnTo>
                  <a:close/>
                  <a:moveTo>
                    <a:pt x="6599" y="0"/>
                  </a:moveTo>
                  <a:lnTo>
                    <a:pt x="6593" y="820"/>
                  </a:lnTo>
                  <a:lnTo>
                    <a:pt x="6006" y="0"/>
                  </a:lnTo>
                  <a:lnTo>
                    <a:pt x="6599" y="0"/>
                  </a:lnTo>
                  <a:close/>
                  <a:moveTo>
                    <a:pt x="0" y="0"/>
                  </a:moveTo>
                  <a:lnTo>
                    <a:pt x="5" y="820"/>
                  </a:lnTo>
                  <a:lnTo>
                    <a:pt x="5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86" name="Freeform 13"/>
            <p:cNvSpPr>
              <a:spLocks/>
            </p:cNvSpPr>
            <p:nvPr/>
          </p:nvSpPr>
          <p:spPr bwMode="auto">
            <a:xfrm>
              <a:off x="2756" y="3497"/>
              <a:ext cx="148" cy="205"/>
            </a:xfrm>
            <a:custGeom>
              <a:avLst/>
              <a:gdLst>
                <a:gd name="T0" fmla="*/ 0 w 593"/>
                <a:gd name="T1" fmla="*/ 1 h 820"/>
                <a:gd name="T2" fmla="*/ 0 w 593"/>
                <a:gd name="T3" fmla="*/ 0 h 820"/>
                <a:gd name="T4" fmla="*/ 0 w 593"/>
                <a:gd name="T5" fmla="*/ 1 h 820"/>
                <a:gd name="T6" fmla="*/ 0 w 593"/>
                <a:gd name="T7" fmla="*/ 1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820"/>
                <a:gd name="T14" fmla="*/ 593 w 593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820">
                  <a:moveTo>
                    <a:pt x="0" y="820"/>
                  </a:moveTo>
                  <a:lnTo>
                    <a:pt x="5" y="0"/>
                  </a:lnTo>
                  <a:lnTo>
                    <a:pt x="593" y="820"/>
                  </a:lnTo>
                  <a:lnTo>
                    <a:pt x="0" y="8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87" name="Freeform 14"/>
            <p:cNvSpPr>
              <a:spLocks/>
            </p:cNvSpPr>
            <p:nvPr/>
          </p:nvSpPr>
          <p:spPr bwMode="auto">
            <a:xfrm>
              <a:off x="4257" y="3497"/>
              <a:ext cx="148" cy="205"/>
            </a:xfrm>
            <a:custGeom>
              <a:avLst/>
              <a:gdLst>
                <a:gd name="T0" fmla="*/ 0 w 593"/>
                <a:gd name="T1" fmla="*/ 1 h 820"/>
                <a:gd name="T2" fmla="*/ 0 w 593"/>
                <a:gd name="T3" fmla="*/ 0 h 820"/>
                <a:gd name="T4" fmla="*/ 0 w 593"/>
                <a:gd name="T5" fmla="*/ 1 h 820"/>
                <a:gd name="T6" fmla="*/ 0 w 593"/>
                <a:gd name="T7" fmla="*/ 1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820"/>
                <a:gd name="T14" fmla="*/ 593 w 593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820">
                  <a:moveTo>
                    <a:pt x="593" y="820"/>
                  </a:moveTo>
                  <a:lnTo>
                    <a:pt x="587" y="0"/>
                  </a:lnTo>
                  <a:lnTo>
                    <a:pt x="0" y="820"/>
                  </a:lnTo>
                  <a:lnTo>
                    <a:pt x="593" y="8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88" name="Freeform 15"/>
            <p:cNvSpPr>
              <a:spLocks/>
            </p:cNvSpPr>
            <p:nvPr/>
          </p:nvSpPr>
          <p:spPr bwMode="auto">
            <a:xfrm>
              <a:off x="4257" y="2496"/>
              <a:ext cx="148" cy="205"/>
            </a:xfrm>
            <a:custGeom>
              <a:avLst/>
              <a:gdLst>
                <a:gd name="T0" fmla="*/ 0 w 593"/>
                <a:gd name="T1" fmla="*/ 0 h 820"/>
                <a:gd name="T2" fmla="*/ 0 w 593"/>
                <a:gd name="T3" fmla="*/ 1 h 820"/>
                <a:gd name="T4" fmla="*/ 0 w 593"/>
                <a:gd name="T5" fmla="*/ 0 h 820"/>
                <a:gd name="T6" fmla="*/ 0 w 593"/>
                <a:gd name="T7" fmla="*/ 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820"/>
                <a:gd name="T14" fmla="*/ 593 w 593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820">
                  <a:moveTo>
                    <a:pt x="593" y="0"/>
                  </a:moveTo>
                  <a:lnTo>
                    <a:pt x="587" y="820"/>
                  </a:lnTo>
                  <a:lnTo>
                    <a:pt x="0" y="0"/>
                  </a:lnTo>
                  <a:lnTo>
                    <a:pt x="59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89" name="Freeform 16"/>
            <p:cNvSpPr>
              <a:spLocks/>
            </p:cNvSpPr>
            <p:nvPr/>
          </p:nvSpPr>
          <p:spPr bwMode="auto">
            <a:xfrm>
              <a:off x="2756" y="2496"/>
              <a:ext cx="148" cy="205"/>
            </a:xfrm>
            <a:custGeom>
              <a:avLst/>
              <a:gdLst>
                <a:gd name="T0" fmla="*/ 0 w 593"/>
                <a:gd name="T1" fmla="*/ 0 h 820"/>
                <a:gd name="T2" fmla="*/ 0 w 593"/>
                <a:gd name="T3" fmla="*/ 1 h 820"/>
                <a:gd name="T4" fmla="*/ 0 w 593"/>
                <a:gd name="T5" fmla="*/ 0 h 820"/>
                <a:gd name="T6" fmla="*/ 0 w 593"/>
                <a:gd name="T7" fmla="*/ 0 h 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820"/>
                <a:gd name="T14" fmla="*/ 593 w 593"/>
                <a:gd name="T15" fmla="*/ 820 h 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820">
                  <a:moveTo>
                    <a:pt x="0" y="0"/>
                  </a:moveTo>
                  <a:lnTo>
                    <a:pt x="5" y="820"/>
                  </a:lnTo>
                  <a:lnTo>
                    <a:pt x="593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90" name="Freeform 17"/>
            <p:cNvSpPr>
              <a:spLocks noEditPoints="1"/>
            </p:cNvSpPr>
            <p:nvPr/>
          </p:nvSpPr>
          <p:spPr bwMode="auto">
            <a:xfrm>
              <a:off x="2260" y="1805"/>
              <a:ext cx="2658" cy="2424"/>
            </a:xfrm>
            <a:custGeom>
              <a:avLst/>
              <a:gdLst>
                <a:gd name="T0" fmla="*/ 9 w 10633"/>
                <a:gd name="T1" fmla="*/ 0 h 9696"/>
                <a:gd name="T2" fmla="*/ 0 w 10633"/>
                <a:gd name="T3" fmla="*/ 0 h 9696"/>
                <a:gd name="T4" fmla="*/ 0 w 10633"/>
                <a:gd name="T5" fmla="*/ 0 h 9696"/>
                <a:gd name="T6" fmla="*/ 0 w 10633"/>
                <a:gd name="T7" fmla="*/ 0 h 9696"/>
                <a:gd name="T8" fmla="*/ 0 w 10633"/>
                <a:gd name="T9" fmla="*/ 1 h 9696"/>
                <a:gd name="T10" fmla="*/ 0 w 10633"/>
                <a:gd name="T11" fmla="*/ 1 h 9696"/>
                <a:gd name="T12" fmla="*/ 0 w 10633"/>
                <a:gd name="T13" fmla="*/ 1 h 9696"/>
                <a:gd name="T14" fmla="*/ 0 w 10633"/>
                <a:gd name="T15" fmla="*/ 1 h 9696"/>
                <a:gd name="T16" fmla="*/ 0 w 10633"/>
                <a:gd name="T17" fmla="*/ 1 h 9696"/>
                <a:gd name="T18" fmla="*/ 0 w 10633"/>
                <a:gd name="T19" fmla="*/ 4 h 9696"/>
                <a:gd name="T20" fmla="*/ 5 w 10633"/>
                <a:gd name="T21" fmla="*/ 9 h 9696"/>
                <a:gd name="T22" fmla="*/ 10 w 10633"/>
                <a:gd name="T23" fmla="*/ 8 h 9696"/>
                <a:gd name="T24" fmla="*/ 10 w 10633"/>
                <a:gd name="T25" fmla="*/ 1 h 9696"/>
                <a:gd name="T26" fmla="*/ 10 w 10633"/>
                <a:gd name="T27" fmla="*/ 4 h 9696"/>
                <a:gd name="T28" fmla="*/ 10 w 10633"/>
                <a:gd name="T29" fmla="*/ 4 h 9696"/>
                <a:gd name="T30" fmla="*/ 10 w 10633"/>
                <a:gd name="T31" fmla="*/ 4 h 9696"/>
                <a:gd name="T32" fmla="*/ 10 w 10633"/>
                <a:gd name="T33" fmla="*/ 4 h 9696"/>
                <a:gd name="T34" fmla="*/ 10 w 10633"/>
                <a:gd name="T35" fmla="*/ 5 h 9696"/>
                <a:gd name="T36" fmla="*/ 10 w 10633"/>
                <a:gd name="T37" fmla="*/ 5 h 9696"/>
                <a:gd name="T38" fmla="*/ 10 w 10633"/>
                <a:gd name="T39" fmla="*/ 5 h 9696"/>
                <a:gd name="T40" fmla="*/ 10 w 10633"/>
                <a:gd name="T41" fmla="*/ 5 h 9696"/>
                <a:gd name="T42" fmla="*/ 9 w 10633"/>
                <a:gd name="T43" fmla="*/ 5 h 9696"/>
                <a:gd name="T44" fmla="*/ 9 w 10633"/>
                <a:gd name="T45" fmla="*/ 5 h 9696"/>
                <a:gd name="T46" fmla="*/ 8 w 10633"/>
                <a:gd name="T47" fmla="*/ 5 h 9696"/>
                <a:gd name="T48" fmla="*/ 8 w 10633"/>
                <a:gd name="T49" fmla="*/ 5 h 9696"/>
                <a:gd name="T50" fmla="*/ 8 w 10633"/>
                <a:gd name="T51" fmla="*/ 5 h 9696"/>
                <a:gd name="T52" fmla="*/ 8 w 10633"/>
                <a:gd name="T53" fmla="*/ 7 h 9696"/>
                <a:gd name="T54" fmla="*/ 8 w 10633"/>
                <a:gd name="T55" fmla="*/ 7 h 9696"/>
                <a:gd name="T56" fmla="*/ 2 w 10633"/>
                <a:gd name="T57" fmla="*/ 7 h 9696"/>
                <a:gd name="T58" fmla="*/ 2 w 10633"/>
                <a:gd name="T59" fmla="*/ 7 h 9696"/>
                <a:gd name="T60" fmla="*/ 2 w 10633"/>
                <a:gd name="T61" fmla="*/ 7 h 9696"/>
                <a:gd name="T62" fmla="*/ 2 w 10633"/>
                <a:gd name="T63" fmla="*/ 5 h 9696"/>
                <a:gd name="T64" fmla="*/ 2 w 10633"/>
                <a:gd name="T65" fmla="*/ 5 h 9696"/>
                <a:gd name="T66" fmla="*/ 2 w 10633"/>
                <a:gd name="T67" fmla="*/ 5 h 9696"/>
                <a:gd name="T68" fmla="*/ 0 w 10633"/>
                <a:gd name="T69" fmla="*/ 5 h 9696"/>
                <a:gd name="T70" fmla="*/ 0 w 10633"/>
                <a:gd name="T71" fmla="*/ 5 h 9696"/>
                <a:gd name="T72" fmla="*/ 0 w 10633"/>
                <a:gd name="T73" fmla="*/ 5 h 9696"/>
                <a:gd name="T74" fmla="*/ 0 w 10633"/>
                <a:gd name="T75" fmla="*/ 5 h 9696"/>
                <a:gd name="T76" fmla="*/ 0 w 10633"/>
                <a:gd name="T77" fmla="*/ 4 h 9696"/>
                <a:gd name="T78" fmla="*/ 0 w 10633"/>
                <a:gd name="T79" fmla="*/ 4 h 9696"/>
                <a:gd name="T80" fmla="*/ 0 w 10633"/>
                <a:gd name="T81" fmla="*/ 4 h 9696"/>
                <a:gd name="T82" fmla="*/ 0 w 10633"/>
                <a:gd name="T83" fmla="*/ 4 h 9696"/>
                <a:gd name="T84" fmla="*/ 2 w 10633"/>
                <a:gd name="T85" fmla="*/ 4 h 9696"/>
                <a:gd name="T86" fmla="*/ 2 w 10633"/>
                <a:gd name="T87" fmla="*/ 4 h 9696"/>
                <a:gd name="T88" fmla="*/ 2 w 10633"/>
                <a:gd name="T89" fmla="*/ 4 h 9696"/>
                <a:gd name="T90" fmla="*/ 2 w 10633"/>
                <a:gd name="T91" fmla="*/ 4 h 9696"/>
                <a:gd name="T92" fmla="*/ 2 w 10633"/>
                <a:gd name="T93" fmla="*/ 3 h 9696"/>
                <a:gd name="T94" fmla="*/ 2 w 10633"/>
                <a:gd name="T95" fmla="*/ 3 h 9696"/>
                <a:gd name="T96" fmla="*/ 8 w 10633"/>
                <a:gd name="T97" fmla="*/ 3 h 9696"/>
                <a:gd name="T98" fmla="*/ 8 w 10633"/>
                <a:gd name="T99" fmla="*/ 3 h 9696"/>
                <a:gd name="T100" fmla="*/ 8 w 10633"/>
                <a:gd name="T101" fmla="*/ 4 h 9696"/>
                <a:gd name="T102" fmla="*/ 8 w 10633"/>
                <a:gd name="T103" fmla="*/ 4 h 9696"/>
                <a:gd name="T104" fmla="*/ 8 w 10633"/>
                <a:gd name="T105" fmla="*/ 4 h 9696"/>
                <a:gd name="T106" fmla="*/ 8 w 10633"/>
                <a:gd name="T107" fmla="*/ 4 h 9696"/>
                <a:gd name="T108" fmla="*/ 9 w 10633"/>
                <a:gd name="T109" fmla="*/ 4 h 96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33"/>
                <a:gd name="T166" fmla="*/ 0 h 9696"/>
                <a:gd name="T167" fmla="*/ 10633 w 10633"/>
                <a:gd name="T168" fmla="*/ 9696 h 96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33" h="9696">
                  <a:moveTo>
                    <a:pt x="9725" y="0"/>
                  </a:moveTo>
                  <a:lnTo>
                    <a:pt x="9715" y="15"/>
                  </a:lnTo>
                  <a:lnTo>
                    <a:pt x="9701" y="29"/>
                  </a:lnTo>
                  <a:lnTo>
                    <a:pt x="9688" y="40"/>
                  </a:lnTo>
                  <a:lnTo>
                    <a:pt x="9672" y="49"/>
                  </a:lnTo>
                  <a:lnTo>
                    <a:pt x="9655" y="58"/>
                  </a:lnTo>
                  <a:lnTo>
                    <a:pt x="9637" y="63"/>
                  </a:lnTo>
                  <a:lnTo>
                    <a:pt x="9620" y="67"/>
                  </a:lnTo>
                  <a:lnTo>
                    <a:pt x="9603" y="68"/>
                  </a:lnTo>
                  <a:lnTo>
                    <a:pt x="703" y="68"/>
                  </a:lnTo>
                  <a:lnTo>
                    <a:pt x="671" y="69"/>
                  </a:lnTo>
                  <a:lnTo>
                    <a:pt x="636" y="72"/>
                  </a:lnTo>
                  <a:lnTo>
                    <a:pt x="602" y="77"/>
                  </a:lnTo>
                  <a:lnTo>
                    <a:pt x="566" y="83"/>
                  </a:lnTo>
                  <a:lnTo>
                    <a:pt x="532" y="90"/>
                  </a:lnTo>
                  <a:lnTo>
                    <a:pt x="497" y="99"/>
                  </a:lnTo>
                  <a:lnTo>
                    <a:pt x="465" y="109"/>
                  </a:lnTo>
                  <a:lnTo>
                    <a:pt x="436" y="120"/>
                  </a:lnTo>
                  <a:lnTo>
                    <a:pt x="406" y="132"/>
                  </a:lnTo>
                  <a:lnTo>
                    <a:pt x="375" y="148"/>
                  </a:lnTo>
                  <a:lnTo>
                    <a:pt x="345" y="166"/>
                  </a:lnTo>
                  <a:lnTo>
                    <a:pt x="314" y="186"/>
                  </a:lnTo>
                  <a:lnTo>
                    <a:pt x="284" y="208"/>
                  </a:lnTo>
                  <a:lnTo>
                    <a:pt x="256" y="230"/>
                  </a:lnTo>
                  <a:lnTo>
                    <a:pt x="230" y="253"/>
                  </a:lnTo>
                  <a:lnTo>
                    <a:pt x="207" y="275"/>
                  </a:lnTo>
                  <a:lnTo>
                    <a:pt x="183" y="298"/>
                  </a:lnTo>
                  <a:lnTo>
                    <a:pt x="160" y="324"/>
                  </a:lnTo>
                  <a:lnTo>
                    <a:pt x="139" y="351"/>
                  </a:lnTo>
                  <a:lnTo>
                    <a:pt x="118" y="381"/>
                  </a:lnTo>
                  <a:lnTo>
                    <a:pt x="98" y="410"/>
                  </a:lnTo>
                  <a:lnTo>
                    <a:pt x="80" y="441"/>
                  </a:lnTo>
                  <a:lnTo>
                    <a:pt x="64" y="473"/>
                  </a:lnTo>
                  <a:lnTo>
                    <a:pt x="50" y="505"/>
                  </a:lnTo>
                  <a:lnTo>
                    <a:pt x="38" y="537"/>
                  </a:lnTo>
                  <a:lnTo>
                    <a:pt x="28" y="571"/>
                  </a:lnTo>
                  <a:lnTo>
                    <a:pt x="20" y="606"/>
                  </a:lnTo>
                  <a:lnTo>
                    <a:pt x="12" y="640"/>
                  </a:lnTo>
                  <a:lnTo>
                    <a:pt x="6" y="675"/>
                  </a:lnTo>
                  <a:lnTo>
                    <a:pt x="2" y="708"/>
                  </a:lnTo>
                  <a:lnTo>
                    <a:pt x="0" y="741"/>
                  </a:lnTo>
                  <a:lnTo>
                    <a:pt x="0" y="772"/>
                  </a:lnTo>
                  <a:lnTo>
                    <a:pt x="0" y="903"/>
                  </a:lnTo>
                  <a:lnTo>
                    <a:pt x="42" y="916"/>
                  </a:lnTo>
                  <a:lnTo>
                    <a:pt x="45" y="917"/>
                  </a:lnTo>
                  <a:lnTo>
                    <a:pt x="49" y="921"/>
                  </a:lnTo>
                  <a:lnTo>
                    <a:pt x="52" y="927"/>
                  </a:lnTo>
                  <a:lnTo>
                    <a:pt x="53" y="933"/>
                  </a:lnTo>
                  <a:lnTo>
                    <a:pt x="54" y="941"/>
                  </a:lnTo>
                  <a:lnTo>
                    <a:pt x="55" y="947"/>
                  </a:lnTo>
                  <a:lnTo>
                    <a:pt x="55" y="953"/>
                  </a:lnTo>
                  <a:lnTo>
                    <a:pt x="57" y="959"/>
                  </a:lnTo>
                  <a:lnTo>
                    <a:pt x="55" y="965"/>
                  </a:lnTo>
                  <a:lnTo>
                    <a:pt x="54" y="973"/>
                  </a:lnTo>
                  <a:lnTo>
                    <a:pt x="53" y="979"/>
                  </a:lnTo>
                  <a:lnTo>
                    <a:pt x="50" y="985"/>
                  </a:lnTo>
                  <a:lnTo>
                    <a:pt x="48" y="991"/>
                  </a:lnTo>
                  <a:lnTo>
                    <a:pt x="45" y="996"/>
                  </a:lnTo>
                  <a:lnTo>
                    <a:pt x="43" y="1000"/>
                  </a:lnTo>
                  <a:lnTo>
                    <a:pt x="42" y="1001"/>
                  </a:lnTo>
                  <a:lnTo>
                    <a:pt x="39" y="1005"/>
                  </a:lnTo>
                  <a:lnTo>
                    <a:pt x="36" y="1007"/>
                  </a:lnTo>
                  <a:lnTo>
                    <a:pt x="31" y="1010"/>
                  </a:lnTo>
                  <a:lnTo>
                    <a:pt x="25" y="1012"/>
                  </a:lnTo>
                  <a:lnTo>
                    <a:pt x="18" y="1013"/>
                  </a:lnTo>
                  <a:lnTo>
                    <a:pt x="11" y="1016"/>
                  </a:lnTo>
                  <a:lnTo>
                    <a:pt x="5" y="1017"/>
                  </a:lnTo>
                  <a:lnTo>
                    <a:pt x="0" y="1018"/>
                  </a:lnTo>
                  <a:lnTo>
                    <a:pt x="0" y="1024"/>
                  </a:lnTo>
                  <a:lnTo>
                    <a:pt x="0" y="3846"/>
                  </a:lnTo>
                  <a:lnTo>
                    <a:pt x="0" y="8042"/>
                  </a:lnTo>
                  <a:lnTo>
                    <a:pt x="294" y="9256"/>
                  </a:lnTo>
                  <a:lnTo>
                    <a:pt x="1645" y="9460"/>
                  </a:lnTo>
                  <a:lnTo>
                    <a:pt x="4446" y="9460"/>
                  </a:lnTo>
                  <a:lnTo>
                    <a:pt x="4503" y="9477"/>
                  </a:lnTo>
                  <a:lnTo>
                    <a:pt x="4857" y="9681"/>
                  </a:lnTo>
                  <a:lnTo>
                    <a:pt x="4920" y="9696"/>
                  </a:lnTo>
                  <a:lnTo>
                    <a:pt x="5649" y="9696"/>
                  </a:lnTo>
                  <a:lnTo>
                    <a:pt x="5709" y="9681"/>
                  </a:lnTo>
                  <a:lnTo>
                    <a:pt x="6064" y="9477"/>
                  </a:lnTo>
                  <a:lnTo>
                    <a:pt x="6120" y="9460"/>
                  </a:lnTo>
                  <a:lnTo>
                    <a:pt x="8922" y="9460"/>
                  </a:lnTo>
                  <a:lnTo>
                    <a:pt x="10284" y="9384"/>
                  </a:lnTo>
                  <a:lnTo>
                    <a:pt x="10568" y="8102"/>
                  </a:lnTo>
                  <a:lnTo>
                    <a:pt x="10568" y="1029"/>
                  </a:lnTo>
                  <a:lnTo>
                    <a:pt x="10568" y="1020"/>
                  </a:lnTo>
                  <a:lnTo>
                    <a:pt x="10569" y="1011"/>
                  </a:lnTo>
                  <a:lnTo>
                    <a:pt x="10571" y="1001"/>
                  </a:lnTo>
                  <a:lnTo>
                    <a:pt x="10573" y="994"/>
                  </a:lnTo>
                  <a:lnTo>
                    <a:pt x="10579" y="978"/>
                  </a:lnTo>
                  <a:lnTo>
                    <a:pt x="10588" y="963"/>
                  </a:lnTo>
                  <a:lnTo>
                    <a:pt x="10598" y="949"/>
                  </a:lnTo>
                  <a:lnTo>
                    <a:pt x="10609" y="937"/>
                  </a:lnTo>
                  <a:lnTo>
                    <a:pt x="10620" y="925"/>
                  </a:lnTo>
                  <a:lnTo>
                    <a:pt x="10633" y="914"/>
                  </a:lnTo>
                  <a:lnTo>
                    <a:pt x="9725" y="0"/>
                  </a:lnTo>
                  <a:close/>
                  <a:moveTo>
                    <a:pt x="9039" y="4201"/>
                  </a:moveTo>
                  <a:lnTo>
                    <a:pt x="10214" y="4201"/>
                  </a:lnTo>
                  <a:lnTo>
                    <a:pt x="10234" y="4201"/>
                  </a:lnTo>
                  <a:lnTo>
                    <a:pt x="10258" y="4197"/>
                  </a:lnTo>
                  <a:lnTo>
                    <a:pt x="10281" y="4193"/>
                  </a:lnTo>
                  <a:lnTo>
                    <a:pt x="10305" y="4187"/>
                  </a:lnTo>
                  <a:lnTo>
                    <a:pt x="10327" y="4181"/>
                  </a:lnTo>
                  <a:lnTo>
                    <a:pt x="10349" y="4172"/>
                  </a:lnTo>
                  <a:lnTo>
                    <a:pt x="10370" y="4163"/>
                  </a:lnTo>
                  <a:lnTo>
                    <a:pt x="10388" y="4153"/>
                  </a:lnTo>
                  <a:lnTo>
                    <a:pt x="10407" y="4142"/>
                  </a:lnTo>
                  <a:lnTo>
                    <a:pt x="10426" y="4129"/>
                  </a:lnTo>
                  <a:lnTo>
                    <a:pt x="10445" y="4115"/>
                  </a:lnTo>
                  <a:lnTo>
                    <a:pt x="10462" y="4097"/>
                  </a:lnTo>
                  <a:lnTo>
                    <a:pt x="10479" y="4080"/>
                  </a:lnTo>
                  <a:lnTo>
                    <a:pt x="10495" y="4062"/>
                  </a:lnTo>
                  <a:lnTo>
                    <a:pt x="10509" y="4043"/>
                  </a:lnTo>
                  <a:lnTo>
                    <a:pt x="10519" y="4025"/>
                  </a:lnTo>
                  <a:lnTo>
                    <a:pt x="10529" y="4006"/>
                  </a:lnTo>
                  <a:lnTo>
                    <a:pt x="10537" y="3983"/>
                  </a:lnTo>
                  <a:lnTo>
                    <a:pt x="10546" y="3958"/>
                  </a:lnTo>
                  <a:lnTo>
                    <a:pt x="10553" y="3932"/>
                  </a:lnTo>
                  <a:lnTo>
                    <a:pt x="10559" y="3908"/>
                  </a:lnTo>
                  <a:lnTo>
                    <a:pt x="10563" y="3883"/>
                  </a:lnTo>
                  <a:lnTo>
                    <a:pt x="10567" y="3863"/>
                  </a:lnTo>
                  <a:lnTo>
                    <a:pt x="10568" y="3846"/>
                  </a:lnTo>
                  <a:lnTo>
                    <a:pt x="10568" y="5211"/>
                  </a:lnTo>
                  <a:lnTo>
                    <a:pt x="10567" y="5214"/>
                  </a:lnTo>
                  <a:lnTo>
                    <a:pt x="10567" y="5213"/>
                  </a:lnTo>
                  <a:lnTo>
                    <a:pt x="10566" y="5209"/>
                  </a:lnTo>
                  <a:lnTo>
                    <a:pt x="10564" y="5202"/>
                  </a:lnTo>
                  <a:lnTo>
                    <a:pt x="10559" y="5179"/>
                  </a:lnTo>
                  <a:lnTo>
                    <a:pt x="10555" y="5151"/>
                  </a:lnTo>
                  <a:lnTo>
                    <a:pt x="10547" y="5119"/>
                  </a:lnTo>
                  <a:lnTo>
                    <a:pt x="10539" y="5087"/>
                  </a:lnTo>
                  <a:lnTo>
                    <a:pt x="10535" y="5071"/>
                  </a:lnTo>
                  <a:lnTo>
                    <a:pt x="10530" y="5058"/>
                  </a:lnTo>
                  <a:lnTo>
                    <a:pt x="10525" y="5045"/>
                  </a:lnTo>
                  <a:lnTo>
                    <a:pt x="10519" y="5035"/>
                  </a:lnTo>
                  <a:lnTo>
                    <a:pt x="10509" y="5017"/>
                  </a:lnTo>
                  <a:lnTo>
                    <a:pt x="10495" y="4998"/>
                  </a:lnTo>
                  <a:lnTo>
                    <a:pt x="10481" y="4980"/>
                  </a:lnTo>
                  <a:lnTo>
                    <a:pt x="10463" y="4963"/>
                  </a:lnTo>
                  <a:lnTo>
                    <a:pt x="10446" y="4947"/>
                  </a:lnTo>
                  <a:lnTo>
                    <a:pt x="10428" y="4932"/>
                  </a:lnTo>
                  <a:lnTo>
                    <a:pt x="10408" y="4918"/>
                  </a:lnTo>
                  <a:lnTo>
                    <a:pt x="10388" y="4907"/>
                  </a:lnTo>
                  <a:lnTo>
                    <a:pt x="10370" y="4897"/>
                  </a:lnTo>
                  <a:lnTo>
                    <a:pt x="10349" y="4889"/>
                  </a:lnTo>
                  <a:lnTo>
                    <a:pt x="10327" y="4881"/>
                  </a:lnTo>
                  <a:lnTo>
                    <a:pt x="10305" y="4874"/>
                  </a:lnTo>
                  <a:lnTo>
                    <a:pt x="10281" y="4868"/>
                  </a:lnTo>
                  <a:lnTo>
                    <a:pt x="10258" y="4863"/>
                  </a:lnTo>
                  <a:lnTo>
                    <a:pt x="10234" y="4861"/>
                  </a:lnTo>
                  <a:lnTo>
                    <a:pt x="10214" y="4859"/>
                  </a:lnTo>
                  <a:lnTo>
                    <a:pt x="9039" y="4859"/>
                  </a:lnTo>
                  <a:lnTo>
                    <a:pt x="9024" y="4859"/>
                  </a:lnTo>
                  <a:lnTo>
                    <a:pt x="9008" y="4859"/>
                  </a:lnTo>
                  <a:lnTo>
                    <a:pt x="8994" y="4858"/>
                  </a:lnTo>
                  <a:lnTo>
                    <a:pt x="8979" y="4858"/>
                  </a:lnTo>
                  <a:lnTo>
                    <a:pt x="8964" y="4858"/>
                  </a:lnTo>
                  <a:lnTo>
                    <a:pt x="8949" y="4858"/>
                  </a:lnTo>
                  <a:lnTo>
                    <a:pt x="8936" y="4858"/>
                  </a:lnTo>
                  <a:lnTo>
                    <a:pt x="8922" y="4859"/>
                  </a:lnTo>
                  <a:lnTo>
                    <a:pt x="8900" y="4863"/>
                  </a:lnTo>
                  <a:lnTo>
                    <a:pt x="8877" y="4867"/>
                  </a:lnTo>
                  <a:lnTo>
                    <a:pt x="8854" y="4870"/>
                  </a:lnTo>
                  <a:lnTo>
                    <a:pt x="8831" y="4875"/>
                  </a:lnTo>
                  <a:lnTo>
                    <a:pt x="8809" y="4881"/>
                  </a:lnTo>
                  <a:lnTo>
                    <a:pt x="8787" y="4889"/>
                  </a:lnTo>
                  <a:lnTo>
                    <a:pt x="8766" y="4897"/>
                  </a:lnTo>
                  <a:lnTo>
                    <a:pt x="8746" y="4907"/>
                  </a:lnTo>
                  <a:lnTo>
                    <a:pt x="8728" y="4920"/>
                  </a:lnTo>
                  <a:lnTo>
                    <a:pt x="8709" y="4933"/>
                  </a:lnTo>
                  <a:lnTo>
                    <a:pt x="8691" y="4948"/>
                  </a:lnTo>
                  <a:lnTo>
                    <a:pt x="8672" y="4964"/>
                  </a:lnTo>
                  <a:lnTo>
                    <a:pt x="8656" y="4980"/>
                  </a:lnTo>
                  <a:lnTo>
                    <a:pt x="8642" y="4998"/>
                  </a:lnTo>
                  <a:lnTo>
                    <a:pt x="8628" y="5016"/>
                  </a:lnTo>
                  <a:lnTo>
                    <a:pt x="8616" y="5035"/>
                  </a:lnTo>
                  <a:lnTo>
                    <a:pt x="8606" y="5054"/>
                  </a:lnTo>
                  <a:lnTo>
                    <a:pt x="8597" y="5075"/>
                  </a:lnTo>
                  <a:lnTo>
                    <a:pt x="8589" y="5096"/>
                  </a:lnTo>
                  <a:lnTo>
                    <a:pt x="8581" y="5119"/>
                  </a:lnTo>
                  <a:lnTo>
                    <a:pt x="8576" y="5142"/>
                  </a:lnTo>
                  <a:lnTo>
                    <a:pt x="8571" y="5165"/>
                  </a:lnTo>
                  <a:lnTo>
                    <a:pt x="8569" y="5188"/>
                  </a:lnTo>
                  <a:lnTo>
                    <a:pt x="8568" y="5211"/>
                  </a:lnTo>
                  <a:lnTo>
                    <a:pt x="8568" y="7393"/>
                  </a:lnTo>
                  <a:lnTo>
                    <a:pt x="8566" y="7410"/>
                  </a:lnTo>
                  <a:lnTo>
                    <a:pt x="8563" y="7430"/>
                  </a:lnTo>
                  <a:lnTo>
                    <a:pt x="8558" y="7448"/>
                  </a:lnTo>
                  <a:lnTo>
                    <a:pt x="8550" y="7468"/>
                  </a:lnTo>
                  <a:lnTo>
                    <a:pt x="8542" y="7486"/>
                  </a:lnTo>
                  <a:lnTo>
                    <a:pt x="8533" y="7502"/>
                  </a:lnTo>
                  <a:lnTo>
                    <a:pt x="8523" y="7517"/>
                  </a:lnTo>
                  <a:lnTo>
                    <a:pt x="8514" y="7528"/>
                  </a:lnTo>
                  <a:lnTo>
                    <a:pt x="8502" y="7538"/>
                  </a:lnTo>
                  <a:lnTo>
                    <a:pt x="8489" y="7548"/>
                  </a:lnTo>
                  <a:lnTo>
                    <a:pt x="8474" y="7557"/>
                  </a:lnTo>
                  <a:lnTo>
                    <a:pt x="8457" y="7565"/>
                  </a:lnTo>
                  <a:lnTo>
                    <a:pt x="8438" y="7573"/>
                  </a:lnTo>
                  <a:lnTo>
                    <a:pt x="8420" y="7578"/>
                  </a:lnTo>
                  <a:lnTo>
                    <a:pt x="8401" y="7581"/>
                  </a:lnTo>
                  <a:lnTo>
                    <a:pt x="8383" y="7582"/>
                  </a:lnTo>
                  <a:lnTo>
                    <a:pt x="2180" y="7582"/>
                  </a:lnTo>
                  <a:lnTo>
                    <a:pt x="2164" y="7581"/>
                  </a:lnTo>
                  <a:lnTo>
                    <a:pt x="2146" y="7579"/>
                  </a:lnTo>
                  <a:lnTo>
                    <a:pt x="2128" y="7574"/>
                  </a:lnTo>
                  <a:lnTo>
                    <a:pt x="2110" y="7568"/>
                  </a:lnTo>
                  <a:lnTo>
                    <a:pt x="2093" y="7559"/>
                  </a:lnTo>
                  <a:lnTo>
                    <a:pt x="2077" y="7550"/>
                  </a:lnTo>
                  <a:lnTo>
                    <a:pt x="2062" y="7539"/>
                  </a:lnTo>
                  <a:lnTo>
                    <a:pt x="2050" y="7528"/>
                  </a:lnTo>
                  <a:lnTo>
                    <a:pt x="2040" y="7516"/>
                  </a:lnTo>
                  <a:lnTo>
                    <a:pt x="2029" y="7501"/>
                  </a:lnTo>
                  <a:lnTo>
                    <a:pt x="2020" y="7484"/>
                  </a:lnTo>
                  <a:lnTo>
                    <a:pt x="2011" y="7466"/>
                  </a:lnTo>
                  <a:lnTo>
                    <a:pt x="2004" y="7447"/>
                  </a:lnTo>
                  <a:lnTo>
                    <a:pt x="1998" y="7427"/>
                  </a:lnTo>
                  <a:lnTo>
                    <a:pt x="1994" y="7409"/>
                  </a:lnTo>
                  <a:lnTo>
                    <a:pt x="1993" y="7393"/>
                  </a:lnTo>
                  <a:lnTo>
                    <a:pt x="1993" y="5211"/>
                  </a:lnTo>
                  <a:lnTo>
                    <a:pt x="1993" y="5188"/>
                  </a:lnTo>
                  <a:lnTo>
                    <a:pt x="1990" y="5165"/>
                  </a:lnTo>
                  <a:lnTo>
                    <a:pt x="1987" y="5142"/>
                  </a:lnTo>
                  <a:lnTo>
                    <a:pt x="1982" y="5119"/>
                  </a:lnTo>
                  <a:lnTo>
                    <a:pt x="1974" y="5096"/>
                  </a:lnTo>
                  <a:lnTo>
                    <a:pt x="1967" y="5075"/>
                  </a:lnTo>
                  <a:lnTo>
                    <a:pt x="1958" y="5054"/>
                  </a:lnTo>
                  <a:lnTo>
                    <a:pt x="1947" y="5035"/>
                  </a:lnTo>
                  <a:lnTo>
                    <a:pt x="1935" y="5016"/>
                  </a:lnTo>
                  <a:lnTo>
                    <a:pt x="1922" y="4997"/>
                  </a:lnTo>
                  <a:lnTo>
                    <a:pt x="1905" y="4980"/>
                  </a:lnTo>
                  <a:lnTo>
                    <a:pt x="1889" y="4963"/>
                  </a:lnTo>
                  <a:lnTo>
                    <a:pt x="1872" y="4947"/>
                  </a:lnTo>
                  <a:lnTo>
                    <a:pt x="1854" y="4932"/>
                  </a:lnTo>
                  <a:lnTo>
                    <a:pt x="1835" y="4918"/>
                  </a:lnTo>
                  <a:lnTo>
                    <a:pt x="1817" y="4907"/>
                  </a:lnTo>
                  <a:lnTo>
                    <a:pt x="1797" y="4897"/>
                  </a:lnTo>
                  <a:lnTo>
                    <a:pt x="1776" y="4888"/>
                  </a:lnTo>
                  <a:lnTo>
                    <a:pt x="1755" y="4880"/>
                  </a:lnTo>
                  <a:lnTo>
                    <a:pt x="1733" y="4873"/>
                  </a:lnTo>
                  <a:lnTo>
                    <a:pt x="1711" y="4867"/>
                  </a:lnTo>
                  <a:lnTo>
                    <a:pt x="1688" y="4863"/>
                  </a:lnTo>
                  <a:lnTo>
                    <a:pt x="1665" y="4861"/>
                  </a:lnTo>
                  <a:lnTo>
                    <a:pt x="1645" y="4859"/>
                  </a:lnTo>
                  <a:lnTo>
                    <a:pt x="1523" y="4859"/>
                  </a:lnTo>
                  <a:lnTo>
                    <a:pt x="329" y="4859"/>
                  </a:lnTo>
                  <a:lnTo>
                    <a:pt x="306" y="4861"/>
                  </a:lnTo>
                  <a:lnTo>
                    <a:pt x="286" y="4863"/>
                  </a:lnTo>
                  <a:lnTo>
                    <a:pt x="263" y="4868"/>
                  </a:lnTo>
                  <a:lnTo>
                    <a:pt x="242" y="4873"/>
                  </a:lnTo>
                  <a:lnTo>
                    <a:pt x="220" y="4880"/>
                  </a:lnTo>
                  <a:lnTo>
                    <a:pt x="201" y="4888"/>
                  </a:lnTo>
                  <a:lnTo>
                    <a:pt x="182" y="4896"/>
                  </a:lnTo>
                  <a:lnTo>
                    <a:pt x="164" y="4905"/>
                  </a:lnTo>
                  <a:lnTo>
                    <a:pt x="146" y="4915"/>
                  </a:lnTo>
                  <a:lnTo>
                    <a:pt x="130" y="4926"/>
                  </a:lnTo>
                  <a:lnTo>
                    <a:pt x="113" y="4939"/>
                  </a:lnTo>
                  <a:lnTo>
                    <a:pt x="98" y="4954"/>
                  </a:lnTo>
                  <a:lnTo>
                    <a:pt x="82" y="4971"/>
                  </a:lnTo>
                  <a:lnTo>
                    <a:pt x="69" y="4989"/>
                  </a:lnTo>
                  <a:lnTo>
                    <a:pt x="57" y="5006"/>
                  </a:lnTo>
                  <a:lnTo>
                    <a:pt x="44" y="5024"/>
                  </a:lnTo>
                  <a:lnTo>
                    <a:pt x="34" y="5043"/>
                  </a:lnTo>
                  <a:lnTo>
                    <a:pt x="26" y="5064"/>
                  </a:lnTo>
                  <a:lnTo>
                    <a:pt x="18" y="5087"/>
                  </a:lnTo>
                  <a:lnTo>
                    <a:pt x="12" y="5109"/>
                  </a:lnTo>
                  <a:lnTo>
                    <a:pt x="7" y="5131"/>
                  </a:lnTo>
                  <a:lnTo>
                    <a:pt x="4" y="5152"/>
                  </a:lnTo>
                  <a:lnTo>
                    <a:pt x="1" y="5172"/>
                  </a:lnTo>
                  <a:lnTo>
                    <a:pt x="0" y="5188"/>
                  </a:lnTo>
                  <a:lnTo>
                    <a:pt x="0" y="3846"/>
                  </a:lnTo>
                  <a:lnTo>
                    <a:pt x="0" y="3852"/>
                  </a:lnTo>
                  <a:lnTo>
                    <a:pt x="2" y="3867"/>
                  </a:lnTo>
                  <a:lnTo>
                    <a:pt x="7" y="3890"/>
                  </a:lnTo>
                  <a:lnTo>
                    <a:pt x="12" y="3918"/>
                  </a:lnTo>
                  <a:lnTo>
                    <a:pt x="20" y="3947"/>
                  </a:lnTo>
                  <a:lnTo>
                    <a:pt x="28" y="3977"/>
                  </a:lnTo>
                  <a:lnTo>
                    <a:pt x="32" y="3991"/>
                  </a:lnTo>
                  <a:lnTo>
                    <a:pt x="37" y="4004"/>
                  </a:lnTo>
                  <a:lnTo>
                    <a:pt x="42" y="4015"/>
                  </a:lnTo>
                  <a:lnTo>
                    <a:pt x="48" y="4025"/>
                  </a:lnTo>
                  <a:lnTo>
                    <a:pt x="58" y="4043"/>
                  </a:lnTo>
                  <a:lnTo>
                    <a:pt x="71" y="4062"/>
                  </a:lnTo>
                  <a:lnTo>
                    <a:pt x="86" y="4079"/>
                  </a:lnTo>
                  <a:lnTo>
                    <a:pt x="102" y="4096"/>
                  </a:lnTo>
                  <a:lnTo>
                    <a:pt x="119" y="4113"/>
                  </a:lnTo>
                  <a:lnTo>
                    <a:pt x="138" y="4128"/>
                  </a:lnTo>
                  <a:lnTo>
                    <a:pt x="156" y="4142"/>
                  </a:lnTo>
                  <a:lnTo>
                    <a:pt x="175" y="4153"/>
                  </a:lnTo>
                  <a:lnTo>
                    <a:pt x="194" y="4163"/>
                  </a:lnTo>
                  <a:lnTo>
                    <a:pt x="214" y="4172"/>
                  </a:lnTo>
                  <a:lnTo>
                    <a:pt x="235" y="4181"/>
                  </a:lnTo>
                  <a:lnTo>
                    <a:pt x="257" y="4187"/>
                  </a:lnTo>
                  <a:lnTo>
                    <a:pt x="281" y="4193"/>
                  </a:lnTo>
                  <a:lnTo>
                    <a:pt x="304" y="4197"/>
                  </a:lnTo>
                  <a:lnTo>
                    <a:pt x="327" y="4201"/>
                  </a:lnTo>
                  <a:lnTo>
                    <a:pt x="351" y="4201"/>
                  </a:lnTo>
                  <a:lnTo>
                    <a:pt x="1523" y="4201"/>
                  </a:lnTo>
                  <a:lnTo>
                    <a:pt x="1645" y="4201"/>
                  </a:lnTo>
                  <a:lnTo>
                    <a:pt x="1665" y="4201"/>
                  </a:lnTo>
                  <a:lnTo>
                    <a:pt x="1688" y="4197"/>
                  </a:lnTo>
                  <a:lnTo>
                    <a:pt x="1711" y="4193"/>
                  </a:lnTo>
                  <a:lnTo>
                    <a:pt x="1733" y="4187"/>
                  </a:lnTo>
                  <a:lnTo>
                    <a:pt x="1755" y="4181"/>
                  </a:lnTo>
                  <a:lnTo>
                    <a:pt x="1776" y="4172"/>
                  </a:lnTo>
                  <a:lnTo>
                    <a:pt x="1797" y="4163"/>
                  </a:lnTo>
                  <a:lnTo>
                    <a:pt x="1817" y="4153"/>
                  </a:lnTo>
                  <a:lnTo>
                    <a:pt x="1835" y="4142"/>
                  </a:lnTo>
                  <a:lnTo>
                    <a:pt x="1854" y="4128"/>
                  </a:lnTo>
                  <a:lnTo>
                    <a:pt x="1872" y="4113"/>
                  </a:lnTo>
                  <a:lnTo>
                    <a:pt x="1889" y="4097"/>
                  </a:lnTo>
                  <a:lnTo>
                    <a:pt x="1907" y="4080"/>
                  </a:lnTo>
                  <a:lnTo>
                    <a:pt x="1923" y="4063"/>
                  </a:lnTo>
                  <a:lnTo>
                    <a:pt x="1936" y="4044"/>
                  </a:lnTo>
                  <a:lnTo>
                    <a:pt x="1947" y="4025"/>
                  </a:lnTo>
                  <a:lnTo>
                    <a:pt x="1958" y="4007"/>
                  </a:lnTo>
                  <a:lnTo>
                    <a:pt x="1967" y="3986"/>
                  </a:lnTo>
                  <a:lnTo>
                    <a:pt x="1974" y="3966"/>
                  </a:lnTo>
                  <a:lnTo>
                    <a:pt x="1982" y="3942"/>
                  </a:lnTo>
                  <a:lnTo>
                    <a:pt x="1987" y="3919"/>
                  </a:lnTo>
                  <a:lnTo>
                    <a:pt x="1990" y="3895"/>
                  </a:lnTo>
                  <a:lnTo>
                    <a:pt x="1993" y="3872"/>
                  </a:lnTo>
                  <a:lnTo>
                    <a:pt x="1993" y="3850"/>
                  </a:lnTo>
                  <a:lnTo>
                    <a:pt x="1993" y="2956"/>
                  </a:lnTo>
                  <a:lnTo>
                    <a:pt x="1994" y="2939"/>
                  </a:lnTo>
                  <a:lnTo>
                    <a:pt x="1999" y="2920"/>
                  </a:lnTo>
                  <a:lnTo>
                    <a:pt x="2004" y="2902"/>
                  </a:lnTo>
                  <a:lnTo>
                    <a:pt x="2013" y="2882"/>
                  </a:lnTo>
                  <a:lnTo>
                    <a:pt x="2021" y="2864"/>
                  </a:lnTo>
                  <a:lnTo>
                    <a:pt x="2030" y="2846"/>
                  </a:lnTo>
                  <a:lnTo>
                    <a:pt x="2040" y="2832"/>
                  </a:lnTo>
                  <a:lnTo>
                    <a:pt x="2050" y="2819"/>
                  </a:lnTo>
                  <a:lnTo>
                    <a:pt x="2062" y="2810"/>
                  </a:lnTo>
                  <a:lnTo>
                    <a:pt x="2077" y="2800"/>
                  </a:lnTo>
                  <a:lnTo>
                    <a:pt x="2093" y="2790"/>
                  </a:lnTo>
                  <a:lnTo>
                    <a:pt x="2110" y="2782"/>
                  </a:lnTo>
                  <a:lnTo>
                    <a:pt x="2128" y="2775"/>
                  </a:lnTo>
                  <a:lnTo>
                    <a:pt x="2146" y="2770"/>
                  </a:lnTo>
                  <a:lnTo>
                    <a:pt x="2164" y="2766"/>
                  </a:lnTo>
                  <a:lnTo>
                    <a:pt x="2180" y="2765"/>
                  </a:lnTo>
                  <a:lnTo>
                    <a:pt x="8383" y="2765"/>
                  </a:lnTo>
                  <a:lnTo>
                    <a:pt x="8400" y="2766"/>
                  </a:lnTo>
                  <a:lnTo>
                    <a:pt x="8419" y="2770"/>
                  </a:lnTo>
                  <a:lnTo>
                    <a:pt x="8437" y="2776"/>
                  </a:lnTo>
                  <a:lnTo>
                    <a:pt x="8456" y="2784"/>
                  </a:lnTo>
                  <a:lnTo>
                    <a:pt x="8473" y="2791"/>
                  </a:lnTo>
                  <a:lnTo>
                    <a:pt x="8489" y="2801"/>
                  </a:lnTo>
                  <a:lnTo>
                    <a:pt x="8502" y="2810"/>
                  </a:lnTo>
                  <a:lnTo>
                    <a:pt x="8514" y="2819"/>
                  </a:lnTo>
                  <a:lnTo>
                    <a:pt x="8523" y="2830"/>
                  </a:lnTo>
                  <a:lnTo>
                    <a:pt x="8533" y="2845"/>
                  </a:lnTo>
                  <a:lnTo>
                    <a:pt x="8542" y="2862"/>
                  </a:lnTo>
                  <a:lnTo>
                    <a:pt x="8550" y="2881"/>
                  </a:lnTo>
                  <a:lnTo>
                    <a:pt x="8558" y="2901"/>
                  </a:lnTo>
                  <a:lnTo>
                    <a:pt x="8563" y="2920"/>
                  </a:lnTo>
                  <a:lnTo>
                    <a:pt x="8566" y="2939"/>
                  </a:lnTo>
                  <a:lnTo>
                    <a:pt x="8568" y="2956"/>
                  </a:lnTo>
                  <a:lnTo>
                    <a:pt x="8568" y="3850"/>
                  </a:lnTo>
                  <a:lnTo>
                    <a:pt x="8569" y="3871"/>
                  </a:lnTo>
                  <a:lnTo>
                    <a:pt x="8571" y="3894"/>
                  </a:lnTo>
                  <a:lnTo>
                    <a:pt x="8576" y="3918"/>
                  </a:lnTo>
                  <a:lnTo>
                    <a:pt x="8582" y="3941"/>
                  </a:lnTo>
                  <a:lnTo>
                    <a:pt x="8590" y="3963"/>
                  </a:lnTo>
                  <a:lnTo>
                    <a:pt x="8598" y="3985"/>
                  </a:lnTo>
                  <a:lnTo>
                    <a:pt x="8607" y="4006"/>
                  </a:lnTo>
                  <a:lnTo>
                    <a:pt x="8616" y="4025"/>
                  </a:lnTo>
                  <a:lnTo>
                    <a:pt x="8628" y="4043"/>
                  </a:lnTo>
                  <a:lnTo>
                    <a:pt x="8642" y="4062"/>
                  </a:lnTo>
                  <a:lnTo>
                    <a:pt x="8656" y="4079"/>
                  </a:lnTo>
                  <a:lnTo>
                    <a:pt x="8672" y="4096"/>
                  </a:lnTo>
                  <a:lnTo>
                    <a:pt x="8691" y="4112"/>
                  </a:lnTo>
                  <a:lnTo>
                    <a:pt x="8709" y="4127"/>
                  </a:lnTo>
                  <a:lnTo>
                    <a:pt x="8728" y="4140"/>
                  </a:lnTo>
                  <a:lnTo>
                    <a:pt x="8746" y="4153"/>
                  </a:lnTo>
                  <a:lnTo>
                    <a:pt x="8766" y="4163"/>
                  </a:lnTo>
                  <a:lnTo>
                    <a:pt x="8787" y="4171"/>
                  </a:lnTo>
                  <a:lnTo>
                    <a:pt x="8809" y="4179"/>
                  </a:lnTo>
                  <a:lnTo>
                    <a:pt x="8831" y="4185"/>
                  </a:lnTo>
                  <a:lnTo>
                    <a:pt x="8854" y="4190"/>
                  </a:lnTo>
                  <a:lnTo>
                    <a:pt x="8877" y="4195"/>
                  </a:lnTo>
                  <a:lnTo>
                    <a:pt x="8900" y="4198"/>
                  </a:lnTo>
                  <a:lnTo>
                    <a:pt x="8922" y="4201"/>
                  </a:lnTo>
                  <a:lnTo>
                    <a:pt x="8936" y="4202"/>
                  </a:lnTo>
                  <a:lnTo>
                    <a:pt x="8949" y="4202"/>
                  </a:lnTo>
                  <a:lnTo>
                    <a:pt x="8964" y="4202"/>
                  </a:lnTo>
                  <a:lnTo>
                    <a:pt x="8979" y="4202"/>
                  </a:lnTo>
                  <a:lnTo>
                    <a:pt x="8994" y="4202"/>
                  </a:lnTo>
                  <a:lnTo>
                    <a:pt x="9008" y="4202"/>
                  </a:lnTo>
                  <a:lnTo>
                    <a:pt x="9024" y="4201"/>
                  </a:lnTo>
                  <a:lnTo>
                    <a:pt x="9039" y="4201"/>
                  </a:lnTo>
                  <a:close/>
                </a:path>
              </a:pathLst>
            </a:custGeom>
            <a:solidFill>
              <a:srgbClr val="FFF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91" name="Freeform 18"/>
            <p:cNvSpPr>
              <a:spLocks/>
            </p:cNvSpPr>
            <p:nvPr/>
          </p:nvSpPr>
          <p:spPr bwMode="auto">
            <a:xfrm>
              <a:off x="2260" y="1805"/>
              <a:ext cx="2658" cy="2424"/>
            </a:xfrm>
            <a:custGeom>
              <a:avLst/>
              <a:gdLst>
                <a:gd name="T0" fmla="*/ 9 w 10633"/>
                <a:gd name="T1" fmla="*/ 0 h 9696"/>
                <a:gd name="T2" fmla="*/ 9 w 10633"/>
                <a:gd name="T3" fmla="*/ 0 h 9696"/>
                <a:gd name="T4" fmla="*/ 9 w 10633"/>
                <a:gd name="T5" fmla="*/ 0 h 9696"/>
                <a:gd name="T6" fmla="*/ 9 w 10633"/>
                <a:gd name="T7" fmla="*/ 0 h 9696"/>
                <a:gd name="T8" fmla="*/ 1 w 10633"/>
                <a:gd name="T9" fmla="*/ 0 h 9696"/>
                <a:gd name="T10" fmla="*/ 0 w 10633"/>
                <a:gd name="T11" fmla="*/ 0 h 9696"/>
                <a:gd name="T12" fmla="*/ 0 w 10633"/>
                <a:gd name="T13" fmla="*/ 0 h 9696"/>
                <a:gd name="T14" fmla="*/ 0 w 10633"/>
                <a:gd name="T15" fmla="*/ 0 h 9696"/>
                <a:gd name="T16" fmla="*/ 0 w 10633"/>
                <a:gd name="T17" fmla="*/ 0 h 9696"/>
                <a:gd name="T18" fmla="*/ 0 w 10633"/>
                <a:gd name="T19" fmla="*/ 0 h 9696"/>
                <a:gd name="T20" fmla="*/ 0 w 10633"/>
                <a:gd name="T21" fmla="*/ 0 h 9696"/>
                <a:gd name="T22" fmla="*/ 0 w 10633"/>
                <a:gd name="T23" fmla="*/ 0 h 9696"/>
                <a:gd name="T24" fmla="*/ 0 w 10633"/>
                <a:gd name="T25" fmla="*/ 0 h 9696"/>
                <a:gd name="T26" fmla="*/ 0 w 10633"/>
                <a:gd name="T27" fmla="*/ 0 h 9696"/>
                <a:gd name="T28" fmla="*/ 0 w 10633"/>
                <a:gd name="T29" fmla="*/ 0 h 9696"/>
                <a:gd name="T30" fmla="*/ 0 w 10633"/>
                <a:gd name="T31" fmla="*/ 1 h 9696"/>
                <a:gd name="T32" fmla="*/ 0 w 10633"/>
                <a:gd name="T33" fmla="*/ 1 h 9696"/>
                <a:gd name="T34" fmla="*/ 0 w 10633"/>
                <a:gd name="T35" fmla="*/ 1 h 9696"/>
                <a:gd name="T36" fmla="*/ 0 w 10633"/>
                <a:gd name="T37" fmla="*/ 1 h 9696"/>
                <a:gd name="T38" fmla="*/ 0 w 10633"/>
                <a:gd name="T39" fmla="*/ 1 h 9696"/>
                <a:gd name="T40" fmla="*/ 0 w 10633"/>
                <a:gd name="T41" fmla="*/ 1 h 9696"/>
                <a:gd name="T42" fmla="*/ 0 w 10633"/>
                <a:gd name="T43" fmla="*/ 1 h 9696"/>
                <a:gd name="T44" fmla="*/ 0 w 10633"/>
                <a:gd name="T45" fmla="*/ 1 h 9696"/>
                <a:gd name="T46" fmla="*/ 0 w 10633"/>
                <a:gd name="T47" fmla="*/ 1 h 9696"/>
                <a:gd name="T48" fmla="*/ 0 w 10633"/>
                <a:gd name="T49" fmla="*/ 1 h 9696"/>
                <a:gd name="T50" fmla="*/ 0 w 10633"/>
                <a:gd name="T51" fmla="*/ 1 h 9696"/>
                <a:gd name="T52" fmla="*/ 0 w 10633"/>
                <a:gd name="T53" fmla="*/ 1 h 9696"/>
                <a:gd name="T54" fmla="*/ 0 w 10633"/>
                <a:gd name="T55" fmla="*/ 1 h 9696"/>
                <a:gd name="T56" fmla="*/ 0 w 10633"/>
                <a:gd name="T57" fmla="*/ 1 h 9696"/>
                <a:gd name="T58" fmla="*/ 0 w 10633"/>
                <a:gd name="T59" fmla="*/ 1 h 9696"/>
                <a:gd name="T60" fmla="*/ 0 w 10633"/>
                <a:gd name="T61" fmla="*/ 1 h 9696"/>
                <a:gd name="T62" fmla="*/ 0 w 10633"/>
                <a:gd name="T63" fmla="*/ 1 h 9696"/>
                <a:gd name="T64" fmla="*/ 0 w 10633"/>
                <a:gd name="T65" fmla="*/ 1 h 9696"/>
                <a:gd name="T66" fmla="*/ 0 w 10633"/>
                <a:gd name="T67" fmla="*/ 1 h 9696"/>
                <a:gd name="T68" fmla="*/ 0 w 10633"/>
                <a:gd name="T69" fmla="*/ 4 h 9696"/>
                <a:gd name="T70" fmla="*/ 0 w 10633"/>
                <a:gd name="T71" fmla="*/ 9 h 9696"/>
                <a:gd name="T72" fmla="*/ 4 w 10633"/>
                <a:gd name="T73" fmla="*/ 9 h 9696"/>
                <a:gd name="T74" fmla="*/ 5 w 10633"/>
                <a:gd name="T75" fmla="*/ 9 h 9696"/>
                <a:gd name="T76" fmla="*/ 5 w 10633"/>
                <a:gd name="T77" fmla="*/ 9 h 9696"/>
                <a:gd name="T78" fmla="*/ 6 w 10633"/>
                <a:gd name="T79" fmla="*/ 9 h 9696"/>
                <a:gd name="T80" fmla="*/ 9 w 10633"/>
                <a:gd name="T81" fmla="*/ 9 h 9696"/>
                <a:gd name="T82" fmla="*/ 10 w 10633"/>
                <a:gd name="T83" fmla="*/ 8 h 9696"/>
                <a:gd name="T84" fmla="*/ 10 w 10633"/>
                <a:gd name="T85" fmla="*/ 1 h 9696"/>
                <a:gd name="T86" fmla="*/ 10 w 10633"/>
                <a:gd name="T87" fmla="*/ 1 h 9696"/>
                <a:gd name="T88" fmla="*/ 10 w 10633"/>
                <a:gd name="T89" fmla="*/ 1 h 9696"/>
                <a:gd name="T90" fmla="*/ 10 w 10633"/>
                <a:gd name="T91" fmla="*/ 1 h 9696"/>
                <a:gd name="T92" fmla="*/ 10 w 10633"/>
                <a:gd name="T93" fmla="*/ 1 h 9696"/>
                <a:gd name="T94" fmla="*/ 9 w 10633"/>
                <a:gd name="T95" fmla="*/ 0 h 96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633"/>
                <a:gd name="T145" fmla="*/ 0 h 9696"/>
                <a:gd name="T146" fmla="*/ 10633 w 10633"/>
                <a:gd name="T147" fmla="*/ 9696 h 96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633" h="9696">
                  <a:moveTo>
                    <a:pt x="9725" y="0"/>
                  </a:moveTo>
                  <a:lnTo>
                    <a:pt x="9715" y="15"/>
                  </a:lnTo>
                  <a:lnTo>
                    <a:pt x="9701" y="29"/>
                  </a:lnTo>
                  <a:lnTo>
                    <a:pt x="9688" y="40"/>
                  </a:lnTo>
                  <a:lnTo>
                    <a:pt x="9672" y="49"/>
                  </a:lnTo>
                  <a:lnTo>
                    <a:pt x="9655" y="58"/>
                  </a:lnTo>
                  <a:lnTo>
                    <a:pt x="9637" y="63"/>
                  </a:lnTo>
                  <a:lnTo>
                    <a:pt x="9620" y="67"/>
                  </a:lnTo>
                  <a:lnTo>
                    <a:pt x="9603" y="68"/>
                  </a:lnTo>
                  <a:lnTo>
                    <a:pt x="703" y="68"/>
                  </a:lnTo>
                  <a:lnTo>
                    <a:pt x="671" y="69"/>
                  </a:lnTo>
                  <a:lnTo>
                    <a:pt x="636" y="72"/>
                  </a:lnTo>
                  <a:lnTo>
                    <a:pt x="602" y="77"/>
                  </a:lnTo>
                  <a:lnTo>
                    <a:pt x="566" y="83"/>
                  </a:lnTo>
                  <a:lnTo>
                    <a:pt x="532" y="90"/>
                  </a:lnTo>
                  <a:lnTo>
                    <a:pt x="497" y="99"/>
                  </a:lnTo>
                  <a:lnTo>
                    <a:pt x="465" y="109"/>
                  </a:lnTo>
                  <a:lnTo>
                    <a:pt x="436" y="120"/>
                  </a:lnTo>
                  <a:lnTo>
                    <a:pt x="406" y="132"/>
                  </a:lnTo>
                  <a:lnTo>
                    <a:pt x="375" y="148"/>
                  </a:lnTo>
                  <a:lnTo>
                    <a:pt x="345" y="166"/>
                  </a:lnTo>
                  <a:lnTo>
                    <a:pt x="314" y="186"/>
                  </a:lnTo>
                  <a:lnTo>
                    <a:pt x="284" y="208"/>
                  </a:lnTo>
                  <a:lnTo>
                    <a:pt x="256" y="230"/>
                  </a:lnTo>
                  <a:lnTo>
                    <a:pt x="230" y="253"/>
                  </a:lnTo>
                  <a:lnTo>
                    <a:pt x="207" y="275"/>
                  </a:lnTo>
                  <a:lnTo>
                    <a:pt x="183" y="298"/>
                  </a:lnTo>
                  <a:lnTo>
                    <a:pt x="160" y="324"/>
                  </a:lnTo>
                  <a:lnTo>
                    <a:pt x="139" y="351"/>
                  </a:lnTo>
                  <a:lnTo>
                    <a:pt x="118" y="381"/>
                  </a:lnTo>
                  <a:lnTo>
                    <a:pt x="98" y="410"/>
                  </a:lnTo>
                  <a:lnTo>
                    <a:pt x="80" y="441"/>
                  </a:lnTo>
                  <a:lnTo>
                    <a:pt x="64" y="473"/>
                  </a:lnTo>
                  <a:lnTo>
                    <a:pt x="50" y="505"/>
                  </a:lnTo>
                  <a:lnTo>
                    <a:pt x="38" y="537"/>
                  </a:lnTo>
                  <a:lnTo>
                    <a:pt x="28" y="571"/>
                  </a:lnTo>
                  <a:lnTo>
                    <a:pt x="20" y="606"/>
                  </a:lnTo>
                  <a:lnTo>
                    <a:pt x="12" y="640"/>
                  </a:lnTo>
                  <a:lnTo>
                    <a:pt x="6" y="675"/>
                  </a:lnTo>
                  <a:lnTo>
                    <a:pt x="2" y="708"/>
                  </a:lnTo>
                  <a:lnTo>
                    <a:pt x="0" y="741"/>
                  </a:lnTo>
                  <a:lnTo>
                    <a:pt x="0" y="772"/>
                  </a:lnTo>
                  <a:lnTo>
                    <a:pt x="0" y="903"/>
                  </a:lnTo>
                  <a:lnTo>
                    <a:pt x="42" y="916"/>
                  </a:lnTo>
                  <a:lnTo>
                    <a:pt x="45" y="917"/>
                  </a:lnTo>
                  <a:lnTo>
                    <a:pt x="49" y="921"/>
                  </a:lnTo>
                  <a:lnTo>
                    <a:pt x="52" y="927"/>
                  </a:lnTo>
                  <a:lnTo>
                    <a:pt x="53" y="933"/>
                  </a:lnTo>
                  <a:lnTo>
                    <a:pt x="54" y="941"/>
                  </a:lnTo>
                  <a:lnTo>
                    <a:pt x="55" y="947"/>
                  </a:lnTo>
                  <a:lnTo>
                    <a:pt x="55" y="953"/>
                  </a:lnTo>
                  <a:lnTo>
                    <a:pt x="57" y="959"/>
                  </a:lnTo>
                  <a:lnTo>
                    <a:pt x="55" y="965"/>
                  </a:lnTo>
                  <a:lnTo>
                    <a:pt x="54" y="973"/>
                  </a:lnTo>
                  <a:lnTo>
                    <a:pt x="53" y="979"/>
                  </a:lnTo>
                  <a:lnTo>
                    <a:pt x="50" y="985"/>
                  </a:lnTo>
                  <a:lnTo>
                    <a:pt x="48" y="991"/>
                  </a:lnTo>
                  <a:lnTo>
                    <a:pt x="45" y="996"/>
                  </a:lnTo>
                  <a:lnTo>
                    <a:pt x="43" y="1000"/>
                  </a:lnTo>
                  <a:lnTo>
                    <a:pt x="42" y="1001"/>
                  </a:lnTo>
                  <a:lnTo>
                    <a:pt x="39" y="1005"/>
                  </a:lnTo>
                  <a:lnTo>
                    <a:pt x="36" y="1007"/>
                  </a:lnTo>
                  <a:lnTo>
                    <a:pt x="31" y="1010"/>
                  </a:lnTo>
                  <a:lnTo>
                    <a:pt x="25" y="1012"/>
                  </a:lnTo>
                  <a:lnTo>
                    <a:pt x="18" y="1013"/>
                  </a:lnTo>
                  <a:lnTo>
                    <a:pt x="11" y="1016"/>
                  </a:lnTo>
                  <a:lnTo>
                    <a:pt x="5" y="1017"/>
                  </a:lnTo>
                  <a:lnTo>
                    <a:pt x="0" y="1018"/>
                  </a:lnTo>
                  <a:lnTo>
                    <a:pt x="0" y="1024"/>
                  </a:lnTo>
                  <a:lnTo>
                    <a:pt x="0" y="3846"/>
                  </a:lnTo>
                  <a:lnTo>
                    <a:pt x="0" y="8042"/>
                  </a:lnTo>
                  <a:lnTo>
                    <a:pt x="294" y="9256"/>
                  </a:lnTo>
                  <a:lnTo>
                    <a:pt x="1645" y="9460"/>
                  </a:lnTo>
                  <a:lnTo>
                    <a:pt x="4446" y="9460"/>
                  </a:lnTo>
                  <a:lnTo>
                    <a:pt x="4503" y="9477"/>
                  </a:lnTo>
                  <a:lnTo>
                    <a:pt x="4857" y="9681"/>
                  </a:lnTo>
                  <a:lnTo>
                    <a:pt x="4920" y="9696"/>
                  </a:lnTo>
                  <a:lnTo>
                    <a:pt x="5649" y="9696"/>
                  </a:lnTo>
                  <a:lnTo>
                    <a:pt x="5709" y="9681"/>
                  </a:lnTo>
                  <a:lnTo>
                    <a:pt x="6064" y="9477"/>
                  </a:lnTo>
                  <a:lnTo>
                    <a:pt x="6120" y="9460"/>
                  </a:lnTo>
                  <a:lnTo>
                    <a:pt x="8922" y="9460"/>
                  </a:lnTo>
                  <a:lnTo>
                    <a:pt x="10284" y="9384"/>
                  </a:lnTo>
                  <a:lnTo>
                    <a:pt x="10568" y="8102"/>
                  </a:lnTo>
                  <a:lnTo>
                    <a:pt x="10568" y="1029"/>
                  </a:lnTo>
                  <a:lnTo>
                    <a:pt x="10568" y="1020"/>
                  </a:lnTo>
                  <a:lnTo>
                    <a:pt x="10569" y="1011"/>
                  </a:lnTo>
                  <a:lnTo>
                    <a:pt x="10571" y="1001"/>
                  </a:lnTo>
                  <a:lnTo>
                    <a:pt x="10573" y="994"/>
                  </a:lnTo>
                  <a:lnTo>
                    <a:pt x="10579" y="978"/>
                  </a:lnTo>
                  <a:lnTo>
                    <a:pt x="10588" y="963"/>
                  </a:lnTo>
                  <a:lnTo>
                    <a:pt x="10598" y="949"/>
                  </a:lnTo>
                  <a:lnTo>
                    <a:pt x="10609" y="937"/>
                  </a:lnTo>
                  <a:lnTo>
                    <a:pt x="10620" y="925"/>
                  </a:lnTo>
                  <a:lnTo>
                    <a:pt x="10633" y="914"/>
                  </a:lnTo>
                  <a:lnTo>
                    <a:pt x="972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92" name="Freeform 19"/>
            <p:cNvSpPr>
              <a:spLocks/>
            </p:cNvSpPr>
            <p:nvPr/>
          </p:nvSpPr>
          <p:spPr bwMode="auto">
            <a:xfrm>
              <a:off x="2260" y="2496"/>
              <a:ext cx="2642" cy="1205"/>
            </a:xfrm>
            <a:custGeom>
              <a:avLst/>
              <a:gdLst>
                <a:gd name="T0" fmla="*/ 10 w 10568"/>
                <a:gd name="T1" fmla="*/ 2 h 4817"/>
                <a:gd name="T2" fmla="*/ 10 w 10568"/>
                <a:gd name="T3" fmla="*/ 2 h 4817"/>
                <a:gd name="T4" fmla="*/ 10 w 10568"/>
                <a:gd name="T5" fmla="*/ 1 h 4817"/>
                <a:gd name="T6" fmla="*/ 10 w 10568"/>
                <a:gd name="T7" fmla="*/ 1 h 4817"/>
                <a:gd name="T8" fmla="*/ 10 w 10568"/>
                <a:gd name="T9" fmla="*/ 1 h 4817"/>
                <a:gd name="T10" fmla="*/ 10 w 10568"/>
                <a:gd name="T11" fmla="*/ 3 h 4817"/>
                <a:gd name="T12" fmla="*/ 10 w 10568"/>
                <a:gd name="T13" fmla="*/ 2 h 4817"/>
                <a:gd name="T14" fmla="*/ 10 w 10568"/>
                <a:gd name="T15" fmla="*/ 2 h 4817"/>
                <a:gd name="T16" fmla="*/ 10 w 10568"/>
                <a:gd name="T17" fmla="*/ 2 h 4817"/>
                <a:gd name="T18" fmla="*/ 10 w 10568"/>
                <a:gd name="T19" fmla="*/ 2 h 4817"/>
                <a:gd name="T20" fmla="*/ 10 w 10568"/>
                <a:gd name="T21" fmla="*/ 2 h 4817"/>
                <a:gd name="T22" fmla="*/ 9 w 10568"/>
                <a:gd name="T23" fmla="*/ 2 h 4817"/>
                <a:gd name="T24" fmla="*/ 9 w 10568"/>
                <a:gd name="T25" fmla="*/ 2 h 4817"/>
                <a:gd name="T26" fmla="*/ 9 w 10568"/>
                <a:gd name="T27" fmla="*/ 2 h 4817"/>
                <a:gd name="T28" fmla="*/ 9 w 10568"/>
                <a:gd name="T29" fmla="*/ 2 h 4817"/>
                <a:gd name="T30" fmla="*/ 9 w 10568"/>
                <a:gd name="T31" fmla="*/ 2 h 4817"/>
                <a:gd name="T32" fmla="*/ 9 w 10568"/>
                <a:gd name="T33" fmla="*/ 2 h 4817"/>
                <a:gd name="T34" fmla="*/ 9 w 10568"/>
                <a:gd name="T35" fmla="*/ 5 h 4817"/>
                <a:gd name="T36" fmla="*/ 8 w 10568"/>
                <a:gd name="T37" fmla="*/ 5 h 4817"/>
                <a:gd name="T38" fmla="*/ 8 w 10568"/>
                <a:gd name="T39" fmla="*/ 5 h 4817"/>
                <a:gd name="T40" fmla="*/ 8 w 10568"/>
                <a:gd name="T41" fmla="*/ 5 h 4817"/>
                <a:gd name="T42" fmla="*/ 2 w 10568"/>
                <a:gd name="T43" fmla="*/ 5 h 4817"/>
                <a:gd name="T44" fmla="*/ 2 w 10568"/>
                <a:gd name="T45" fmla="*/ 5 h 4817"/>
                <a:gd name="T46" fmla="*/ 2 w 10568"/>
                <a:gd name="T47" fmla="*/ 5 h 4817"/>
                <a:gd name="T48" fmla="*/ 2 w 10568"/>
                <a:gd name="T49" fmla="*/ 3 h 4817"/>
                <a:gd name="T50" fmla="*/ 2 w 10568"/>
                <a:gd name="T51" fmla="*/ 2 h 4817"/>
                <a:gd name="T52" fmla="*/ 2 w 10568"/>
                <a:gd name="T53" fmla="*/ 2 h 4817"/>
                <a:gd name="T54" fmla="*/ 2 w 10568"/>
                <a:gd name="T55" fmla="*/ 2 h 4817"/>
                <a:gd name="T56" fmla="*/ 1 w 10568"/>
                <a:gd name="T57" fmla="*/ 2 h 4817"/>
                <a:gd name="T58" fmla="*/ 0 w 10568"/>
                <a:gd name="T59" fmla="*/ 2 h 4817"/>
                <a:gd name="T60" fmla="*/ 0 w 10568"/>
                <a:gd name="T61" fmla="*/ 2 h 4817"/>
                <a:gd name="T62" fmla="*/ 0 w 10568"/>
                <a:gd name="T63" fmla="*/ 2 h 4817"/>
                <a:gd name="T64" fmla="*/ 0 w 10568"/>
                <a:gd name="T65" fmla="*/ 2 h 4817"/>
                <a:gd name="T66" fmla="*/ 0 w 10568"/>
                <a:gd name="T67" fmla="*/ 2 h 4817"/>
                <a:gd name="T68" fmla="*/ 0 w 10568"/>
                <a:gd name="T69" fmla="*/ 1 h 4817"/>
                <a:gd name="T70" fmla="*/ 0 w 10568"/>
                <a:gd name="T71" fmla="*/ 1 h 4817"/>
                <a:gd name="T72" fmla="*/ 0 w 10568"/>
                <a:gd name="T73" fmla="*/ 1 h 4817"/>
                <a:gd name="T74" fmla="*/ 0 w 10568"/>
                <a:gd name="T75" fmla="*/ 1 h 4817"/>
                <a:gd name="T76" fmla="*/ 0 w 10568"/>
                <a:gd name="T77" fmla="*/ 2 h 4817"/>
                <a:gd name="T78" fmla="*/ 0 w 10568"/>
                <a:gd name="T79" fmla="*/ 2 h 4817"/>
                <a:gd name="T80" fmla="*/ 2 w 10568"/>
                <a:gd name="T81" fmla="*/ 2 h 4817"/>
                <a:gd name="T82" fmla="*/ 2 w 10568"/>
                <a:gd name="T83" fmla="*/ 2 h 4817"/>
                <a:gd name="T84" fmla="*/ 2 w 10568"/>
                <a:gd name="T85" fmla="*/ 1 h 4817"/>
                <a:gd name="T86" fmla="*/ 2 w 10568"/>
                <a:gd name="T87" fmla="*/ 1 h 4817"/>
                <a:gd name="T88" fmla="*/ 2 w 10568"/>
                <a:gd name="T89" fmla="*/ 1 h 4817"/>
                <a:gd name="T90" fmla="*/ 2 w 10568"/>
                <a:gd name="T91" fmla="*/ 0 h 4817"/>
                <a:gd name="T92" fmla="*/ 2 w 10568"/>
                <a:gd name="T93" fmla="*/ 0 h 4817"/>
                <a:gd name="T94" fmla="*/ 2 w 10568"/>
                <a:gd name="T95" fmla="*/ 0 h 4817"/>
                <a:gd name="T96" fmla="*/ 8 w 10568"/>
                <a:gd name="T97" fmla="*/ 0 h 4817"/>
                <a:gd name="T98" fmla="*/ 8 w 10568"/>
                <a:gd name="T99" fmla="*/ 0 h 4817"/>
                <a:gd name="T100" fmla="*/ 9 w 10568"/>
                <a:gd name="T101" fmla="*/ 0 h 4817"/>
                <a:gd name="T102" fmla="*/ 9 w 10568"/>
                <a:gd name="T103" fmla="*/ 0 h 4817"/>
                <a:gd name="T104" fmla="*/ 9 w 10568"/>
                <a:gd name="T105" fmla="*/ 1 h 4817"/>
                <a:gd name="T106" fmla="*/ 9 w 10568"/>
                <a:gd name="T107" fmla="*/ 1 h 4817"/>
                <a:gd name="T108" fmla="*/ 9 w 10568"/>
                <a:gd name="T109" fmla="*/ 1 h 4817"/>
                <a:gd name="T110" fmla="*/ 9 w 10568"/>
                <a:gd name="T111" fmla="*/ 2 h 4817"/>
                <a:gd name="T112" fmla="*/ 9 w 10568"/>
                <a:gd name="T113" fmla="*/ 2 h 4817"/>
                <a:gd name="T114" fmla="*/ 9 w 10568"/>
                <a:gd name="T115" fmla="*/ 2 h 48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68"/>
                <a:gd name="T175" fmla="*/ 0 h 4817"/>
                <a:gd name="T176" fmla="*/ 10568 w 10568"/>
                <a:gd name="T177" fmla="*/ 4817 h 48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68" h="4817">
                  <a:moveTo>
                    <a:pt x="9039" y="1436"/>
                  </a:moveTo>
                  <a:lnTo>
                    <a:pt x="10214" y="1436"/>
                  </a:lnTo>
                  <a:lnTo>
                    <a:pt x="10234" y="1436"/>
                  </a:lnTo>
                  <a:lnTo>
                    <a:pt x="10258" y="1432"/>
                  </a:lnTo>
                  <a:lnTo>
                    <a:pt x="10281" y="1428"/>
                  </a:lnTo>
                  <a:lnTo>
                    <a:pt x="10305" y="1422"/>
                  </a:lnTo>
                  <a:lnTo>
                    <a:pt x="10327" y="1416"/>
                  </a:lnTo>
                  <a:lnTo>
                    <a:pt x="10349" y="1407"/>
                  </a:lnTo>
                  <a:lnTo>
                    <a:pt x="10370" y="1398"/>
                  </a:lnTo>
                  <a:lnTo>
                    <a:pt x="10388" y="1388"/>
                  </a:lnTo>
                  <a:lnTo>
                    <a:pt x="10407" y="1377"/>
                  </a:lnTo>
                  <a:lnTo>
                    <a:pt x="10426" y="1364"/>
                  </a:lnTo>
                  <a:lnTo>
                    <a:pt x="10445" y="1350"/>
                  </a:lnTo>
                  <a:lnTo>
                    <a:pt x="10462" y="1332"/>
                  </a:lnTo>
                  <a:lnTo>
                    <a:pt x="10479" y="1315"/>
                  </a:lnTo>
                  <a:lnTo>
                    <a:pt x="10495" y="1297"/>
                  </a:lnTo>
                  <a:lnTo>
                    <a:pt x="10509" y="1278"/>
                  </a:lnTo>
                  <a:lnTo>
                    <a:pt x="10519" y="1260"/>
                  </a:lnTo>
                  <a:lnTo>
                    <a:pt x="10529" y="1241"/>
                  </a:lnTo>
                  <a:lnTo>
                    <a:pt x="10537" y="1218"/>
                  </a:lnTo>
                  <a:lnTo>
                    <a:pt x="10546" y="1193"/>
                  </a:lnTo>
                  <a:lnTo>
                    <a:pt x="10553" y="1167"/>
                  </a:lnTo>
                  <a:lnTo>
                    <a:pt x="10559" y="1143"/>
                  </a:lnTo>
                  <a:lnTo>
                    <a:pt x="10563" y="1118"/>
                  </a:lnTo>
                  <a:lnTo>
                    <a:pt x="10567" y="1098"/>
                  </a:lnTo>
                  <a:lnTo>
                    <a:pt x="10568" y="1081"/>
                  </a:lnTo>
                  <a:lnTo>
                    <a:pt x="10568" y="2446"/>
                  </a:lnTo>
                  <a:lnTo>
                    <a:pt x="10567" y="2449"/>
                  </a:lnTo>
                  <a:lnTo>
                    <a:pt x="10567" y="2448"/>
                  </a:lnTo>
                  <a:lnTo>
                    <a:pt x="10566" y="2444"/>
                  </a:lnTo>
                  <a:lnTo>
                    <a:pt x="10564" y="2437"/>
                  </a:lnTo>
                  <a:lnTo>
                    <a:pt x="10559" y="2414"/>
                  </a:lnTo>
                  <a:lnTo>
                    <a:pt x="10555" y="2386"/>
                  </a:lnTo>
                  <a:lnTo>
                    <a:pt x="10547" y="2354"/>
                  </a:lnTo>
                  <a:lnTo>
                    <a:pt x="10539" y="2322"/>
                  </a:lnTo>
                  <a:lnTo>
                    <a:pt x="10535" y="2306"/>
                  </a:lnTo>
                  <a:lnTo>
                    <a:pt x="10530" y="2293"/>
                  </a:lnTo>
                  <a:lnTo>
                    <a:pt x="10525" y="2280"/>
                  </a:lnTo>
                  <a:lnTo>
                    <a:pt x="10519" y="2270"/>
                  </a:lnTo>
                  <a:lnTo>
                    <a:pt x="10509" y="2252"/>
                  </a:lnTo>
                  <a:lnTo>
                    <a:pt x="10495" y="2233"/>
                  </a:lnTo>
                  <a:lnTo>
                    <a:pt x="10481" y="2215"/>
                  </a:lnTo>
                  <a:lnTo>
                    <a:pt x="10463" y="2198"/>
                  </a:lnTo>
                  <a:lnTo>
                    <a:pt x="10446" y="2182"/>
                  </a:lnTo>
                  <a:lnTo>
                    <a:pt x="10428" y="2167"/>
                  </a:lnTo>
                  <a:lnTo>
                    <a:pt x="10408" y="2153"/>
                  </a:lnTo>
                  <a:lnTo>
                    <a:pt x="10388" y="2142"/>
                  </a:lnTo>
                  <a:lnTo>
                    <a:pt x="10370" y="2132"/>
                  </a:lnTo>
                  <a:lnTo>
                    <a:pt x="10349" y="2124"/>
                  </a:lnTo>
                  <a:lnTo>
                    <a:pt x="10327" y="2116"/>
                  </a:lnTo>
                  <a:lnTo>
                    <a:pt x="10305" y="2109"/>
                  </a:lnTo>
                  <a:lnTo>
                    <a:pt x="10281" y="2103"/>
                  </a:lnTo>
                  <a:lnTo>
                    <a:pt x="10258" y="2098"/>
                  </a:lnTo>
                  <a:lnTo>
                    <a:pt x="10234" y="2096"/>
                  </a:lnTo>
                  <a:lnTo>
                    <a:pt x="10214" y="2094"/>
                  </a:lnTo>
                  <a:lnTo>
                    <a:pt x="9039" y="2094"/>
                  </a:lnTo>
                  <a:lnTo>
                    <a:pt x="9024" y="2094"/>
                  </a:lnTo>
                  <a:lnTo>
                    <a:pt x="9008" y="2094"/>
                  </a:lnTo>
                  <a:lnTo>
                    <a:pt x="8994" y="2093"/>
                  </a:lnTo>
                  <a:lnTo>
                    <a:pt x="8979" y="2093"/>
                  </a:lnTo>
                  <a:lnTo>
                    <a:pt x="8964" y="2093"/>
                  </a:lnTo>
                  <a:lnTo>
                    <a:pt x="8949" y="2093"/>
                  </a:lnTo>
                  <a:lnTo>
                    <a:pt x="8936" y="2093"/>
                  </a:lnTo>
                  <a:lnTo>
                    <a:pt x="8922" y="2094"/>
                  </a:lnTo>
                  <a:lnTo>
                    <a:pt x="8900" y="2098"/>
                  </a:lnTo>
                  <a:lnTo>
                    <a:pt x="8877" y="2102"/>
                  </a:lnTo>
                  <a:lnTo>
                    <a:pt x="8854" y="2105"/>
                  </a:lnTo>
                  <a:lnTo>
                    <a:pt x="8831" y="2110"/>
                  </a:lnTo>
                  <a:lnTo>
                    <a:pt x="8809" y="2116"/>
                  </a:lnTo>
                  <a:lnTo>
                    <a:pt x="8787" y="2124"/>
                  </a:lnTo>
                  <a:lnTo>
                    <a:pt x="8766" y="2132"/>
                  </a:lnTo>
                  <a:lnTo>
                    <a:pt x="8746" y="2142"/>
                  </a:lnTo>
                  <a:lnTo>
                    <a:pt x="8728" y="2155"/>
                  </a:lnTo>
                  <a:lnTo>
                    <a:pt x="8709" y="2168"/>
                  </a:lnTo>
                  <a:lnTo>
                    <a:pt x="8691" y="2183"/>
                  </a:lnTo>
                  <a:lnTo>
                    <a:pt x="8672" y="2199"/>
                  </a:lnTo>
                  <a:lnTo>
                    <a:pt x="8656" y="2215"/>
                  </a:lnTo>
                  <a:lnTo>
                    <a:pt x="8642" y="2233"/>
                  </a:lnTo>
                  <a:lnTo>
                    <a:pt x="8628" y="2251"/>
                  </a:lnTo>
                  <a:lnTo>
                    <a:pt x="8616" y="2270"/>
                  </a:lnTo>
                  <a:lnTo>
                    <a:pt x="8606" y="2289"/>
                  </a:lnTo>
                  <a:lnTo>
                    <a:pt x="8597" y="2310"/>
                  </a:lnTo>
                  <a:lnTo>
                    <a:pt x="8589" y="2331"/>
                  </a:lnTo>
                  <a:lnTo>
                    <a:pt x="8581" y="2354"/>
                  </a:lnTo>
                  <a:lnTo>
                    <a:pt x="8576" y="2377"/>
                  </a:lnTo>
                  <a:lnTo>
                    <a:pt x="8571" y="2400"/>
                  </a:lnTo>
                  <a:lnTo>
                    <a:pt x="8569" y="2423"/>
                  </a:lnTo>
                  <a:lnTo>
                    <a:pt x="8568" y="2446"/>
                  </a:lnTo>
                  <a:lnTo>
                    <a:pt x="8568" y="4628"/>
                  </a:lnTo>
                  <a:lnTo>
                    <a:pt x="8566" y="4645"/>
                  </a:lnTo>
                  <a:lnTo>
                    <a:pt x="8563" y="4665"/>
                  </a:lnTo>
                  <a:lnTo>
                    <a:pt x="8558" y="4683"/>
                  </a:lnTo>
                  <a:lnTo>
                    <a:pt x="8550" y="4703"/>
                  </a:lnTo>
                  <a:lnTo>
                    <a:pt x="8542" y="4721"/>
                  </a:lnTo>
                  <a:lnTo>
                    <a:pt x="8533" y="4737"/>
                  </a:lnTo>
                  <a:lnTo>
                    <a:pt x="8523" y="4752"/>
                  </a:lnTo>
                  <a:lnTo>
                    <a:pt x="8514" y="4763"/>
                  </a:lnTo>
                  <a:lnTo>
                    <a:pt x="8502" y="4773"/>
                  </a:lnTo>
                  <a:lnTo>
                    <a:pt x="8489" y="4783"/>
                  </a:lnTo>
                  <a:lnTo>
                    <a:pt x="8474" y="4792"/>
                  </a:lnTo>
                  <a:lnTo>
                    <a:pt x="8457" y="4800"/>
                  </a:lnTo>
                  <a:lnTo>
                    <a:pt x="8438" y="4808"/>
                  </a:lnTo>
                  <a:lnTo>
                    <a:pt x="8420" y="4813"/>
                  </a:lnTo>
                  <a:lnTo>
                    <a:pt x="8401" y="4816"/>
                  </a:lnTo>
                  <a:lnTo>
                    <a:pt x="8383" y="4817"/>
                  </a:lnTo>
                  <a:lnTo>
                    <a:pt x="2180" y="4817"/>
                  </a:lnTo>
                  <a:lnTo>
                    <a:pt x="2164" y="4816"/>
                  </a:lnTo>
                  <a:lnTo>
                    <a:pt x="2146" y="4814"/>
                  </a:lnTo>
                  <a:lnTo>
                    <a:pt x="2128" y="4809"/>
                  </a:lnTo>
                  <a:lnTo>
                    <a:pt x="2110" y="4803"/>
                  </a:lnTo>
                  <a:lnTo>
                    <a:pt x="2093" y="4794"/>
                  </a:lnTo>
                  <a:lnTo>
                    <a:pt x="2077" y="4785"/>
                  </a:lnTo>
                  <a:lnTo>
                    <a:pt x="2062" y="4774"/>
                  </a:lnTo>
                  <a:lnTo>
                    <a:pt x="2050" y="4763"/>
                  </a:lnTo>
                  <a:lnTo>
                    <a:pt x="2040" y="4751"/>
                  </a:lnTo>
                  <a:lnTo>
                    <a:pt x="2029" y="4736"/>
                  </a:lnTo>
                  <a:lnTo>
                    <a:pt x="2020" y="4719"/>
                  </a:lnTo>
                  <a:lnTo>
                    <a:pt x="2011" y="4701"/>
                  </a:lnTo>
                  <a:lnTo>
                    <a:pt x="2004" y="4682"/>
                  </a:lnTo>
                  <a:lnTo>
                    <a:pt x="1998" y="4662"/>
                  </a:lnTo>
                  <a:lnTo>
                    <a:pt x="1994" y="4644"/>
                  </a:lnTo>
                  <a:lnTo>
                    <a:pt x="1993" y="4628"/>
                  </a:lnTo>
                  <a:lnTo>
                    <a:pt x="1993" y="2446"/>
                  </a:lnTo>
                  <a:lnTo>
                    <a:pt x="1993" y="2423"/>
                  </a:lnTo>
                  <a:lnTo>
                    <a:pt x="1990" y="2400"/>
                  </a:lnTo>
                  <a:lnTo>
                    <a:pt x="1987" y="2377"/>
                  </a:lnTo>
                  <a:lnTo>
                    <a:pt x="1982" y="2354"/>
                  </a:lnTo>
                  <a:lnTo>
                    <a:pt x="1974" y="2331"/>
                  </a:lnTo>
                  <a:lnTo>
                    <a:pt x="1967" y="2310"/>
                  </a:lnTo>
                  <a:lnTo>
                    <a:pt x="1958" y="2289"/>
                  </a:lnTo>
                  <a:lnTo>
                    <a:pt x="1947" y="2270"/>
                  </a:lnTo>
                  <a:lnTo>
                    <a:pt x="1935" y="2251"/>
                  </a:lnTo>
                  <a:lnTo>
                    <a:pt x="1922" y="2232"/>
                  </a:lnTo>
                  <a:lnTo>
                    <a:pt x="1905" y="2215"/>
                  </a:lnTo>
                  <a:lnTo>
                    <a:pt x="1889" y="2198"/>
                  </a:lnTo>
                  <a:lnTo>
                    <a:pt x="1872" y="2182"/>
                  </a:lnTo>
                  <a:lnTo>
                    <a:pt x="1854" y="2167"/>
                  </a:lnTo>
                  <a:lnTo>
                    <a:pt x="1835" y="2153"/>
                  </a:lnTo>
                  <a:lnTo>
                    <a:pt x="1817" y="2142"/>
                  </a:lnTo>
                  <a:lnTo>
                    <a:pt x="1797" y="2132"/>
                  </a:lnTo>
                  <a:lnTo>
                    <a:pt x="1776" y="2123"/>
                  </a:lnTo>
                  <a:lnTo>
                    <a:pt x="1755" y="2115"/>
                  </a:lnTo>
                  <a:lnTo>
                    <a:pt x="1733" y="2108"/>
                  </a:lnTo>
                  <a:lnTo>
                    <a:pt x="1711" y="2102"/>
                  </a:lnTo>
                  <a:lnTo>
                    <a:pt x="1688" y="2098"/>
                  </a:lnTo>
                  <a:lnTo>
                    <a:pt x="1665" y="2096"/>
                  </a:lnTo>
                  <a:lnTo>
                    <a:pt x="1645" y="2094"/>
                  </a:lnTo>
                  <a:lnTo>
                    <a:pt x="1523" y="2094"/>
                  </a:lnTo>
                  <a:lnTo>
                    <a:pt x="329" y="2094"/>
                  </a:lnTo>
                  <a:lnTo>
                    <a:pt x="306" y="2096"/>
                  </a:lnTo>
                  <a:lnTo>
                    <a:pt x="286" y="2098"/>
                  </a:lnTo>
                  <a:lnTo>
                    <a:pt x="263" y="2103"/>
                  </a:lnTo>
                  <a:lnTo>
                    <a:pt x="242" y="2108"/>
                  </a:lnTo>
                  <a:lnTo>
                    <a:pt x="220" y="2115"/>
                  </a:lnTo>
                  <a:lnTo>
                    <a:pt x="201" y="2123"/>
                  </a:lnTo>
                  <a:lnTo>
                    <a:pt x="182" y="2131"/>
                  </a:lnTo>
                  <a:lnTo>
                    <a:pt x="164" y="2140"/>
                  </a:lnTo>
                  <a:lnTo>
                    <a:pt x="146" y="2150"/>
                  </a:lnTo>
                  <a:lnTo>
                    <a:pt x="130" y="2161"/>
                  </a:lnTo>
                  <a:lnTo>
                    <a:pt x="113" y="2174"/>
                  </a:lnTo>
                  <a:lnTo>
                    <a:pt x="98" y="2189"/>
                  </a:lnTo>
                  <a:lnTo>
                    <a:pt x="82" y="2206"/>
                  </a:lnTo>
                  <a:lnTo>
                    <a:pt x="69" y="2224"/>
                  </a:lnTo>
                  <a:lnTo>
                    <a:pt x="57" y="2241"/>
                  </a:lnTo>
                  <a:lnTo>
                    <a:pt x="44" y="2259"/>
                  </a:lnTo>
                  <a:lnTo>
                    <a:pt x="34" y="2278"/>
                  </a:lnTo>
                  <a:lnTo>
                    <a:pt x="26" y="2299"/>
                  </a:lnTo>
                  <a:lnTo>
                    <a:pt x="18" y="2322"/>
                  </a:lnTo>
                  <a:lnTo>
                    <a:pt x="12" y="2344"/>
                  </a:lnTo>
                  <a:lnTo>
                    <a:pt x="7" y="2366"/>
                  </a:lnTo>
                  <a:lnTo>
                    <a:pt x="4" y="2387"/>
                  </a:lnTo>
                  <a:lnTo>
                    <a:pt x="1" y="2407"/>
                  </a:lnTo>
                  <a:lnTo>
                    <a:pt x="0" y="2423"/>
                  </a:lnTo>
                  <a:lnTo>
                    <a:pt x="0" y="1081"/>
                  </a:lnTo>
                  <a:lnTo>
                    <a:pt x="0" y="1087"/>
                  </a:lnTo>
                  <a:lnTo>
                    <a:pt x="2" y="1102"/>
                  </a:lnTo>
                  <a:lnTo>
                    <a:pt x="7" y="1125"/>
                  </a:lnTo>
                  <a:lnTo>
                    <a:pt x="12" y="1153"/>
                  </a:lnTo>
                  <a:lnTo>
                    <a:pt x="20" y="1182"/>
                  </a:lnTo>
                  <a:lnTo>
                    <a:pt x="28" y="1212"/>
                  </a:lnTo>
                  <a:lnTo>
                    <a:pt x="32" y="1226"/>
                  </a:lnTo>
                  <a:lnTo>
                    <a:pt x="37" y="1239"/>
                  </a:lnTo>
                  <a:lnTo>
                    <a:pt x="42" y="1250"/>
                  </a:lnTo>
                  <a:lnTo>
                    <a:pt x="48" y="1260"/>
                  </a:lnTo>
                  <a:lnTo>
                    <a:pt x="58" y="1278"/>
                  </a:lnTo>
                  <a:lnTo>
                    <a:pt x="71" y="1297"/>
                  </a:lnTo>
                  <a:lnTo>
                    <a:pt x="86" y="1314"/>
                  </a:lnTo>
                  <a:lnTo>
                    <a:pt x="102" y="1331"/>
                  </a:lnTo>
                  <a:lnTo>
                    <a:pt x="119" y="1348"/>
                  </a:lnTo>
                  <a:lnTo>
                    <a:pt x="138" y="1363"/>
                  </a:lnTo>
                  <a:lnTo>
                    <a:pt x="156" y="1377"/>
                  </a:lnTo>
                  <a:lnTo>
                    <a:pt x="175" y="1388"/>
                  </a:lnTo>
                  <a:lnTo>
                    <a:pt x="194" y="1398"/>
                  </a:lnTo>
                  <a:lnTo>
                    <a:pt x="214" y="1407"/>
                  </a:lnTo>
                  <a:lnTo>
                    <a:pt x="235" y="1416"/>
                  </a:lnTo>
                  <a:lnTo>
                    <a:pt x="257" y="1422"/>
                  </a:lnTo>
                  <a:lnTo>
                    <a:pt x="281" y="1428"/>
                  </a:lnTo>
                  <a:lnTo>
                    <a:pt x="304" y="1432"/>
                  </a:lnTo>
                  <a:lnTo>
                    <a:pt x="327" y="1436"/>
                  </a:lnTo>
                  <a:lnTo>
                    <a:pt x="351" y="1436"/>
                  </a:lnTo>
                  <a:lnTo>
                    <a:pt x="1523" y="1436"/>
                  </a:lnTo>
                  <a:lnTo>
                    <a:pt x="1645" y="1436"/>
                  </a:lnTo>
                  <a:lnTo>
                    <a:pt x="1665" y="1436"/>
                  </a:lnTo>
                  <a:lnTo>
                    <a:pt x="1688" y="1432"/>
                  </a:lnTo>
                  <a:lnTo>
                    <a:pt x="1711" y="1428"/>
                  </a:lnTo>
                  <a:lnTo>
                    <a:pt x="1733" y="1422"/>
                  </a:lnTo>
                  <a:lnTo>
                    <a:pt x="1755" y="1416"/>
                  </a:lnTo>
                  <a:lnTo>
                    <a:pt x="1776" y="1407"/>
                  </a:lnTo>
                  <a:lnTo>
                    <a:pt x="1797" y="1398"/>
                  </a:lnTo>
                  <a:lnTo>
                    <a:pt x="1817" y="1388"/>
                  </a:lnTo>
                  <a:lnTo>
                    <a:pt x="1835" y="1377"/>
                  </a:lnTo>
                  <a:lnTo>
                    <a:pt x="1854" y="1363"/>
                  </a:lnTo>
                  <a:lnTo>
                    <a:pt x="1872" y="1348"/>
                  </a:lnTo>
                  <a:lnTo>
                    <a:pt x="1889" y="1332"/>
                  </a:lnTo>
                  <a:lnTo>
                    <a:pt x="1907" y="1315"/>
                  </a:lnTo>
                  <a:lnTo>
                    <a:pt x="1923" y="1298"/>
                  </a:lnTo>
                  <a:lnTo>
                    <a:pt x="1936" y="1279"/>
                  </a:lnTo>
                  <a:lnTo>
                    <a:pt x="1947" y="1260"/>
                  </a:lnTo>
                  <a:lnTo>
                    <a:pt x="1958" y="1242"/>
                  </a:lnTo>
                  <a:lnTo>
                    <a:pt x="1967" y="1221"/>
                  </a:lnTo>
                  <a:lnTo>
                    <a:pt x="1974" y="1201"/>
                  </a:lnTo>
                  <a:lnTo>
                    <a:pt x="1982" y="1177"/>
                  </a:lnTo>
                  <a:lnTo>
                    <a:pt x="1987" y="1154"/>
                  </a:lnTo>
                  <a:lnTo>
                    <a:pt x="1990" y="1130"/>
                  </a:lnTo>
                  <a:lnTo>
                    <a:pt x="1993" y="1107"/>
                  </a:lnTo>
                  <a:lnTo>
                    <a:pt x="1993" y="1085"/>
                  </a:lnTo>
                  <a:lnTo>
                    <a:pt x="1993" y="191"/>
                  </a:lnTo>
                  <a:lnTo>
                    <a:pt x="1994" y="174"/>
                  </a:lnTo>
                  <a:lnTo>
                    <a:pt x="1999" y="155"/>
                  </a:lnTo>
                  <a:lnTo>
                    <a:pt x="2004" y="137"/>
                  </a:lnTo>
                  <a:lnTo>
                    <a:pt x="2013" y="117"/>
                  </a:lnTo>
                  <a:lnTo>
                    <a:pt x="2021" y="99"/>
                  </a:lnTo>
                  <a:lnTo>
                    <a:pt x="2030" y="81"/>
                  </a:lnTo>
                  <a:lnTo>
                    <a:pt x="2040" y="67"/>
                  </a:lnTo>
                  <a:lnTo>
                    <a:pt x="2050" y="54"/>
                  </a:lnTo>
                  <a:lnTo>
                    <a:pt x="2062" y="45"/>
                  </a:lnTo>
                  <a:lnTo>
                    <a:pt x="2077" y="35"/>
                  </a:lnTo>
                  <a:lnTo>
                    <a:pt x="2093" y="25"/>
                  </a:lnTo>
                  <a:lnTo>
                    <a:pt x="2110" y="17"/>
                  </a:lnTo>
                  <a:lnTo>
                    <a:pt x="2128" y="10"/>
                  </a:lnTo>
                  <a:lnTo>
                    <a:pt x="2146" y="5"/>
                  </a:lnTo>
                  <a:lnTo>
                    <a:pt x="2164" y="1"/>
                  </a:lnTo>
                  <a:lnTo>
                    <a:pt x="2180" y="0"/>
                  </a:lnTo>
                  <a:lnTo>
                    <a:pt x="8383" y="0"/>
                  </a:lnTo>
                  <a:lnTo>
                    <a:pt x="8400" y="1"/>
                  </a:lnTo>
                  <a:lnTo>
                    <a:pt x="8419" y="5"/>
                  </a:lnTo>
                  <a:lnTo>
                    <a:pt x="8437" y="11"/>
                  </a:lnTo>
                  <a:lnTo>
                    <a:pt x="8456" y="19"/>
                  </a:lnTo>
                  <a:lnTo>
                    <a:pt x="8473" y="26"/>
                  </a:lnTo>
                  <a:lnTo>
                    <a:pt x="8489" y="36"/>
                  </a:lnTo>
                  <a:lnTo>
                    <a:pt x="8502" y="45"/>
                  </a:lnTo>
                  <a:lnTo>
                    <a:pt x="8514" y="54"/>
                  </a:lnTo>
                  <a:lnTo>
                    <a:pt x="8523" y="65"/>
                  </a:lnTo>
                  <a:lnTo>
                    <a:pt x="8533" y="80"/>
                  </a:lnTo>
                  <a:lnTo>
                    <a:pt x="8542" y="97"/>
                  </a:lnTo>
                  <a:lnTo>
                    <a:pt x="8550" y="116"/>
                  </a:lnTo>
                  <a:lnTo>
                    <a:pt x="8558" y="136"/>
                  </a:lnTo>
                  <a:lnTo>
                    <a:pt x="8563" y="155"/>
                  </a:lnTo>
                  <a:lnTo>
                    <a:pt x="8566" y="174"/>
                  </a:lnTo>
                  <a:lnTo>
                    <a:pt x="8568" y="191"/>
                  </a:lnTo>
                  <a:lnTo>
                    <a:pt x="8568" y="1085"/>
                  </a:lnTo>
                  <a:lnTo>
                    <a:pt x="8569" y="1106"/>
                  </a:lnTo>
                  <a:lnTo>
                    <a:pt x="8571" y="1129"/>
                  </a:lnTo>
                  <a:lnTo>
                    <a:pt x="8576" y="1153"/>
                  </a:lnTo>
                  <a:lnTo>
                    <a:pt x="8582" y="1176"/>
                  </a:lnTo>
                  <a:lnTo>
                    <a:pt x="8590" y="1198"/>
                  </a:lnTo>
                  <a:lnTo>
                    <a:pt x="8598" y="1220"/>
                  </a:lnTo>
                  <a:lnTo>
                    <a:pt x="8607" y="1241"/>
                  </a:lnTo>
                  <a:lnTo>
                    <a:pt x="8616" y="1260"/>
                  </a:lnTo>
                  <a:lnTo>
                    <a:pt x="8628" y="1278"/>
                  </a:lnTo>
                  <a:lnTo>
                    <a:pt x="8642" y="1297"/>
                  </a:lnTo>
                  <a:lnTo>
                    <a:pt x="8656" y="1314"/>
                  </a:lnTo>
                  <a:lnTo>
                    <a:pt x="8672" y="1331"/>
                  </a:lnTo>
                  <a:lnTo>
                    <a:pt x="8691" y="1347"/>
                  </a:lnTo>
                  <a:lnTo>
                    <a:pt x="8709" y="1362"/>
                  </a:lnTo>
                  <a:lnTo>
                    <a:pt x="8728" y="1375"/>
                  </a:lnTo>
                  <a:lnTo>
                    <a:pt x="8746" y="1388"/>
                  </a:lnTo>
                  <a:lnTo>
                    <a:pt x="8766" y="1398"/>
                  </a:lnTo>
                  <a:lnTo>
                    <a:pt x="8787" y="1406"/>
                  </a:lnTo>
                  <a:lnTo>
                    <a:pt x="8809" y="1414"/>
                  </a:lnTo>
                  <a:lnTo>
                    <a:pt x="8831" y="1420"/>
                  </a:lnTo>
                  <a:lnTo>
                    <a:pt x="8854" y="1425"/>
                  </a:lnTo>
                  <a:lnTo>
                    <a:pt x="8877" y="1430"/>
                  </a:lnTo>
                  <a:lnTo>
                    <a:pt x="8900" y="1433"/>
                  </a:lnTo>
                  <a:lnTo>
                    <a:pt x="8922" y="1436"/>
                  </a:lnTo>
                  <a:lnTo>
                    <a:pt x="8936" y="1437"/>
                  </a:lnTo>
                  <a:lnTo>
                    <a:pt x="8949" y="1437"/>
                  </a:lnTo>
                  <a:lnTo>
                    <a:pt x="8964" y="1437"/>
                  </a:lnTo>
                  <a:lnTo>
                    <a:pt x="8979" y="1437"/>
                  </a:lnTo>
                  <a:lnTo>
                    <a:pt x="8994" y="1437"/>
                  </a:lnTo>
                  <a:lnTo>
                    <a:pt x="9008" y="1437"/>
                  </a:lnTo>
                  <a:lnTo>
                    <a:pt x="9024" y="1436"/>
                  </a:lnTo>
                  <a:lnTo>
                    <a:pt x="9039" y="14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93" name="Freeform 20"/>
            <p:cNvSpPr>
              <a:spLocks/>
            </p:cNvSpPr>
            <p:nvPr/>
          </p:nvSpPr>
          <p:spPr bwMode="auto">
            <a:xfrm>
              <a:off x="4682" y="1474"/>
              <a:ext cx="569" cy="568"/>
            </a:xfrm>
            <a:custGeom>
              <a:avLst/>
              <a:gdLst>
                <a:gd name="T0" fmla="*/ 1 w 2277"/>
                <a:gd name="T1" fmla="*/ 2 h 2275"/>
                <a:gd name="T2" fmla="*/ 2 w 2277"/>
                <a:gd name="T3" fmla="*/ 1 h 2275"/>
                <a:gd name="T4" fmla="*/ 2 w 2277"/>
                <a:gd name="T5" fmla="*/ 1 h 2275"/>
                <a:gd name="T6" fmla="*/ 2 w 2277"/>
                <a:gd name="T7" fmla="*/ 1 h 2275"/>
                <a:gd name="T8" fmla="*/ 1 w 2277"/>
                <a:gd name="T9" fmla="*/ 0 h 2275"/>
                <a:gd name="T10" fmla="*/ 1 w 2277"/>
                <a:gd name="T11" fmla="*/ 0 h 2275"/>
                <a:gd name="T12" fmla="*/ 1 w 2277"/>
                <a:gd name="T13" fmla="*/ 0 h 2275"/>
                <a:gd name="T14" fmla="*/ 0 w 2277"/>
                <a:gd name="T15" fmla="*/ 1 h 2275"/>
                <a:gd name="T16" fmla="*/ 1 w 2277"/>
                <a:gd name="T17" fmla="*/ 2 h 22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7"/>
                <a:gd name="T28" fmla="*/ 0 h 2275"/>
                <a:gd name="T29" fmla="*/ 2277 w 2277"/>
                <a:gd name="T30" fmla="*/ 2275 h 22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7" h="2275">
                  <a:moveTo>
                    <a:pt x="976" y="2275"/>
                  </a:moveTo>
                  <a:lnTo>
                    <a:pt x="2261" y="993"/>
                  </a:lnTo>
                  <a:lnTo>
                    <a:pt x="2277" y="962"/>
                  </a:lnTo>
                  <a:lnTo>
                    <a:pt x="2244" y="905"/>
                  </a:lnTo>
                  <a:lnTo>
                    <a:pt x="1368" y="31"/>
                  </a:lnTo>
                  <a:lnTo>
                    <a:pt x="1314" y="0"/>
                  </a:lnTo>
                  <a:lnTo>
                    <a:pt x="1283" y="11"/>
                  </a:lnTo>
                  <a:lnTo>
                    <a:pt x="0" y="1297"/>
                  </a:lnTo>
                  <a:lnTo>
                    <a:pt x="976" y="2275"/>
                  </a:lnTo>
                  <a:close/>
                </a:path>
              </a:pathLst>
            </a:custGeom>
            <a:solidFill>
              <a:srgbClr val="FFF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94" name="Freeform 21"/>
            <p:cNvSpPr>
              <a:spLocks/>
            </p:cNvSpPr>
            <p:nvPr/>
          </p:nvSpPr>
          <p:spPr bwMode="auto">
            <a:xfrm>
              <a:off x="4682" y="1474"/>
              <a:ext cx="569" cy="568"/>
            </a:xfrm>
            <a:custGeom>
              <a:avLst/>
              <a:gdLst>
                <a:gd name="T0" fmla="*/ 1 w 2277"/>
                <a:gd name="T1" fmla="*/ 2 h 2275"/>
                <a:gd name="T2" fmla="*/ 2 w 2277"/>
                <a:gd name="T3" fmla="*/ 1 h 2275"/>
                <a:gd name="T4" fmla="*/ 2 w 2277"/>
                <a:gd name="T5" fmla="*/ 1 h 2275"/>
                <a:gd name="T6" fmla="*/ 2 w 2277"/>
                <a:gd name="T7" fmla="*/ 1 h 2275"/>
                <a:gd name="T8" fmla="*/ 1 w 2277"/>
                <a:gd name="T9" fmla="*/ 0 h 2275"/>
                <a:gd name="T10" fmla="*/ 1 w 2277"/>
                <a:gd name="T11" fmla="*/ 0 h 2275"/>
                <a:gd name="T12" fmla="*/ 1 w 2277"/>
                <a:gd name="T13" fmla="*/ 0 h 2275"/>
                <a:gd name="T14" fmla="*/ 0 w 2277"/>
                <a:gd name="T15" fmla="*/ 1 h 2275"/>
                <a:gd name="T16" fmla="*/ 1 w 2277"/>
                <a:gd name="T17" fmla="*/ 2 h 22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7"/>
                <a:gd name="T28" fmla="*/ 0 h 2275"/>
                <a:gd name="T29" fmla="*/ 2277 w 2277"/>
                <a:gd name="T30" fmla="*/ 2275 h 22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7" h="2275">
                  <a:moveTo>
                    <a:pt x="976" y="2275"/>
                  </a:moveTo>
                  <a:lnTo>
                    <a:pt x="2261" y="993"/>
                  </a:lnTo>
                  <a:lnTo>
                    <a:pt x="2277" y="962"/>
                  </a:lnTo>
                  <a:lnTo>
                    <a:pt x="2244" y="905"/>
                  </a:lnTo>
                  <a:lnTo>
                    <a:pt x="1368" y="31"/>
                  </a:lnTo>
                  <a:lnTo>
                    <a:pt x="1314" y="0"/>
                  </a:lnTo>
                  <a:lnTo>
                    <a:pt x="1283" y="11"/>
                  </a:lnTo>
                  <a:lnTo>
                    <a:pt x="0" y="1297"/>
                  </a:lnTo>
                  <a:lnTo>
                    <a:pt x="976" y="227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95" name="Freeform 22"/>
            <p:cNvSpPr>
              <a:spLocks/>
            </p:cNvSpPr>
            <p:nvPr/>
          </p:nvSpPr>
          <p:spPr bwMode="auto">
            <a:xfrm>
              <a:off x="5032" y="1489"/>
              <a:ext cx="202" cy="202"/>
            </a:xfrm>
            <a:custGeom>
              <a:avLst/>
              <a:gdLst>
                <a:gd name="T0" fmla="*/ 1 w 808"/>
                <a:gd name="T1" fmla="*/ 1 h 809"/>
                <a:gd name="T2" fmla="*/ 1 w 808"/>
                <a:gd name="T3" fmla="*/ 1 h 809"/>
                <a:gd name="T4" fmla="*/ 0 w 808"/>
                <a:gd name="T5" fmla="*/ 0 h 809"/>
                <a:gd name="T6" fmla="*/ 0 w 808"/>
                <a:gd name="T7" fmla="*/ 0 h 809"/>
                <a:gd name="T8" fmla="*/ 0 w 808"/>
                <a:gd name="T9" fmla="*/ 0 h 809"/>
                <a:gd name="T10" fmla="*/ 1 w 808"/>
                <a:gd name="T11" fmla="*/ 0 h 809"/>
                <a:gd name="T12" fmla="*/ 1 w 808"/>
                <a:gd name="T13" fmla="*/ 1 h 8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8"/>
                <a:gd name="T22" fmla="*/ 0 h 809"/>
                <a:gd name="T23" fmla="*/ 808 w 808"/>
                <a:gd name="T24" fmla="*/ 809 h 8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8" h="809">
                  <a:moveTo>
                    <a:pt x="808" y="798"/>
                  </a:moveTo>
                  <a:lnTo>
                    <a:pt x="797" y="809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26" y="285"/>
                  </a:lnTo>
                  <a:lnTo>
                    <a:pt x="525" y="483"/>
                  </a:lnTo>
                  <a:lnTo>
                    <a:pt x="808" y="7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96" name="Freeform 23"/>
            <p:cNvSpPr>
              <a:spLocks/>
            </p:cNvSpPr>
            <p:nvPr/>
          </p:nvSpPr>
          <p:spPr bwMode="auto">
            <a:xfrm>
              <a:off x="2260" y="3493"/>
              <a:ext cx="147" cy="322"/>
            </a:xfrm>
            <a:custGeom>
              <a:avLst/>
              <a:gdLst>
                <a:gd name="T0" fmla="*/ 0 w 588"/>
                <a:gd name="T1" fmla="*/ 0 h 1288"/>
                <a:gd name="T2" fmla="*/ 0 w 588"/>
                <a:gd name="T3" fmla="*/ 0 h 1288"/>
                <a:gd name="T4" fmla="*/ 0 w 588"/>
                <a:gd name="T5" fmla="*/ 0 h 1288"/>
                <a:gd name="T6" fmla="*/ 0 w 588"/>
                <a:gd name="T7" fmla="*/ 0 h 1288"/>
                <a:gd name="T8" fmla="*/ 0 w 588"/>
                <a:gd name="T9" fmla="*/ 0 h 1288"/>
                <a:gd name="T10" fmla="*/ 0 w 588"/>
                <a:gd name="T11" fmla="*/ 0 h 1288"/>
                <a:gd name="T12" fmla="*/ 0 w 588"/>
                <a:gd name="T13" fmla="*/ 0 h 1288"/>
                <a:gd name="T14" fmla="*/ 0 w 588"/>
                <a:gd name="T15" fmla="*/ 0 h 1288"/>
                <a:gd name="T16" fmla="*/ 0 w 588"/>
                <a:gd name="T17" fmla="*/ 0 h 1288"/>
                <a:gd name="T18" fmla="*/ 0 w 588"/>
                <a:gd name="T19" fmla="*/ 0 h 1288"/>
                <a:gd name="T20" fmla="*/ 0 w 588"/>
                <a:gd name="T21" fmla="*/ 0 h 1288"/>
                <a:gd name="T22" fmla="*/ 0 w 588"/>
                <a:gd name="T23" fmla="*/ 0 h 1288"/>
                <a:gd name="T24" fmla="*/ 0 w 588"/>
                <a:gd name="T25" fmla="*/ 0 h 1288"/>
                <a:gd name="T26" fmla="*/ 0 w 588"/>
                <a:gd name="T27" fmla="*/ 0 h 1288"/>
                <a:gd name="T28" fmla="*/ 0 w 588"/>
                <a:gd name="T29" fmla="*/ 0 h 1288"/>
                <a:gd name="T30" fmla="*/ 0 w 588"/>
                <a:gd name="T31" fmla="*/ 0 h 1288"/>
                <a:gd name="T32" fmla="*/ 1 w 588"/>
                <a:gd name="T33" fmla="*/ 0 h 1288"/>
                <a:gd name="T34" fmla="*/ 1 w 588"/>
                <a:gd name="T35" fmla="*/ 0 h 1288"/>
                <a:gd name="T36" fmla="*/ 1 w 588"/>
                <a:gd name="T37" fmla="*/ 1 h 1288"/>
                <a:gd name="T38" fmla="*/ 1 w 588"/>
                <a:gd name="T39" fmla="*/ 1 h 1288"/>
                <a:gd name="T40" fmla="*/ 1 w 588"/>
                <a:gd name="T41" fmla="*/ 1 h 1288"/>
                <a:gd name="T42" fmla="*/ 1 w 588"/>
                <a:gd name="T43" fmla="*/ 1 h 1288"/>
                <a:gd name="T44" fmla="*/ 1 w 588"/>
                <a:gd name="T45" fmla="*/ 1 h 1288"/>
                <a:gd name="T46" fmla="*/ 1 w 588"/>
                <a:gd name="T47" fmla="*/ 1 h 1288"/>
                <a:gd name="T48" fmla="*/ 1 w 588"/>
                <a:gd name="T49" fmla="*/ 1 h 1288"/>
                <a:gd name="T50" fmla="*/ 1 w 588"/>
                <a:gd name="T51" fmla="*/ 1 h 1288"/>
                <a:gd name="T52" fmla="*/ 1 w 588"/>
                <a:gd name="T53" fmla="*/ 1 h 1288"/>
                <a:gd name="T54" fmla="*/ 1 w 588"/>
                <a:gd name="T55" fmla="*/ 1 h 1288"/>
                <a:gd name="T56" fmla="*/ 1 w 588"/>
                <a:gd name="T57" fmla="*/ 1 h 1288"/>
                <a:gd name="T58" fmla="*/ 1 w 588"/>
                <a:gd name="T59" fmla="*/ 1 h 1288"/>
                <a:gd name="T60" fmla="*/ 1 w 588"/>
                <a:gd name="T61" fmla="*/ 1 h 1288"/>
                <a:gd name="T62" fmla="*/ 1 w 588"/>
                <a:gd name="T63" fmla="*/ 1 h 1288"/>
                <a:gd name="T64" fmla="*/ 1 w 588"/>
                <a:gd name="T65" fmla="*/ 1 h 1288"/>
                <a:gd name="T66" fmla="*/ 0 w 588"/>
                <a:gd name="T67" fmla="*/ 1 h 1288"/>
                <a:gd name="T68" fmla="*/ 0 w 588"/>
                <a:gd name="T69" fmla="*/ 1 h 1288"/>
                <a:gd name="T70" fmla="*/ 0 w 588"/>
                <a:gd name="T71" fmla="*/ 1 h 1288"/>
                <a:gd name="T72" fmla="*/ 0 w 588"/>
                <a:gd name="T73" fmla="*/ 1 h 1288"/>
                <a:gd name="T74" fmla="*/ 0 w 588"/>
                <a:gd name="T75" fmla="*/ 1 h 1288"/>
                <a:gd name="T76" fmla="*/ 0 w 588"/>
                <a:gd name="T77" fmla="*/ 1 h 1288"/>
                <a:gd name="T78" fmla="*/ 0 w 588"/>
                <a:gd name="T79" fmla="*/ 1 h 1288"/>
                <a:gd name="T80" fmla="*/ 0 w 588"/>
                <a:gd name="T81" fmla="*/ 1 h 1288"/>
                <a:gd name="T82" fmla="*/ 0 w 588"/>
                <a:gd name="T83" fmla="*/ 1 h 1288"/>
                <a:gd name="T84" fmla="*/ 0 w 588"/>
                <a:gd name="T85" fmla="*/ 1 h 1288"/>
                <a:gd name="T86" fmla="*/ 0 w 588"/>
                <a:gd name="T87" fmla="*/ 1 h 1288"/>
                <a:gd name="T88" fmla="*/ 0 w 588"/>
                <a:gd name="T89" fmla="*/ 1 h 1288"/>
                <a:gd name="T90" fmla="*/ 0 w 588"/>
                <a:gd name="T91" fmla="*/ 1 h 12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8"/>
                <a:gd name="T139" fmla="*/ 0 h 1288"/>
                <a:gd name="T140" fmla="*/ 588 w 588"/>
                <a:gd name="T141" fmla="*/ 1288 h 12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8" h="1288">
                  <a:moveTo>
                    <a:pt x="0" y="1288"/>
                  </a:moveTo>
                  <a:lnTo>
                    <a:pt x="0" y="0"/>
                  </a:lnTo>
                  <a:lnTo>
                    <a:pt x="5" y="21"/>
                  </a:lnTo>
                  <a:lnTo>
                    <a:pt x="9" y="43"/>
                  </a:lnTo>
                  <a:lnTo>
                    <a:pt x="13" y="65"/>
                  </a:lnTo>
                  <a:lnTo>
                    <a:pt x="18" y="87"/>
                  </a:lnTo>
                  <a:lnTo>
                    <a:pt x="21" y="108"/>
                  </a:lnTo>
                  <a:lnTo>
                    <a:pt x="27" y="129"/>
                  </a:lnTo>
                  <a:lnTo>
                    <a:pt x="34" y="149"/>
                  </a:lnTo>
                  <a:lnTo>
                    <a:pt x="42" y="167"/>
                  </a:lnTo>
                  <a:lnTo>
                    <a:pt x="53" y="186"/>
                  </a:lnTo>
                  <a:lnTo>
                    <a:pt x="64" y="203"/>
                  </a:lnTo>
                  <a:lnTo>
                    <a:pt x="77" y="220"/>
                  </a:lnTo>
                  <a:lnTo>
                    <a:pt x="91" y="238"/>
                  </a:lnTo>
                  <a:lnTo>
                    <a:pt x="106" y="254"/>
                  </a:lnTo>
                  <a:lnTo>
                    <a:pt x="122" y="268"/>
                  </a:lnTo>
                  <a:lnTo>
                    <a:pt x="138" y="282"/>
                  </a:lnTo>
                  <a:lnTo>
                    <a:pt x="157" y="295"/>
                  </a:lnTo>
                  <a:lnTo>
                    <a:pt x="174" y="305"/>
                  </a:lnTo>
                  <a:lnTo>
                    <a:pt x="194" y="314"/>
                  </a:lnTo>
                  <a:lnTo>
                    <a:pt x="213" y="321"/>
                  </a:lnTo>
                  <a:lnTo>
                    <a:pt x="235" y="327"/>
                  </a:lnTo>
                  <a:lnTo>
                    <a:pt x="256" y="332"/>
                  </a:lnTo>
                  <a:lnTo>
                    <a:pt x="277" y="337"/>
                  </a:lnTo>
                  <a:lnTo>
                    <a:pt x="298" y="343"/>
                  </a:lnTo>
                  <a:lnTo>
                    <a:pt x="318" y="348"/>
                  </a:lnTo>
                  <a:lnTo>
                    <a:pt x="335" y="355"/>
                  </a:lnTo>
                  <a:lnTo>
                    <a:pt x="354" y="358"/>
                  </a:lnTo>
                  <a:lnTo>
                    <a:pt x="371" y="363"/>
                  </a:lnTo>
                  <a:lnTo>
                    <a:pt x="389" y="369"/>
                  </a:lnTo>
                  <a:lnTo>
                    <a:pt x="408" y="375"/>
                  </a:lnTo>
                  <a:lnTo>
                    <a:pt x="425" y="382"/>
                  </a:lnTo>
                  <a:lnTo>
                    <a:pt x="441" y="390"/>
                  </a:lnTo>
                  <a:lnTo>
                    <a:pt x="457" y="400"/>
                  </a:lnTo>
                  <a:lnTo>
                    <a:pt x="472" y="410"/>
                  </a:lnTo>
                  <a:lnTo>
                    <a:pt x="485" y="421"/>
                  </a:lnTo>
                  <a:lnTo>
                    <a:pt x="499" y="433"/>
                  </a:lnTo>
                  <a:lnTo>
                    <a:pt x="511" y="447"/>
                  </a:lnTo>
                  <a:lnTo>
                    <a:pt x="522" y="460"/>
                  </a:lnTo>
                  <a:lnTo>
                    <a:pt x="533" y="475"/>
                  </a:lnTo>
                  <a:lnTo>
                    <a:pt x="542" y="490"/>
                  </a:lnTo>
                  <a:lnTo>
                    <a:pt x="551" y="505"/>
                  </a:lnTo>
                  <a:lnTo>
                    <a:pt x="558" y="521"/>
                  </a:lnTo>
                  <a:lnTo>
                    <a:pt x="565" y="538"/>
                  </a:lnTo>
                  <a:lnTo>
                    <a:pt x="572" y="555"/>
                  </a:lnTo>
                  <a:lnTo>
                    <a:pt x="578" y="574"/>
                  </a:lnTo>
                  <a:lnTo>
                    <a:pt x="581" y="591"/>
                  </a:lnTo>
                  <a:lnTo>
                    <a:pt x="585" y="609"/>
                  </a:lnTo>
                  <a:lnTo>
                    <a:pt x="586" y="627"/>
                  </a:lnTo>
                  <a:lnTo>
                    <a:pt x="588" y="644"/>
                  </a:lnTo>
                  <a:lnTo>
                    <a:pt x="586" y="662"/>
                  </a:lnTo>
                  <a:lnTo>
                    <a:pt x="584" y="681"/>
                  </a:lnTo>
                  <a:lnTo>
                    <a:pt x="581" y="698"/>
                  </a:lnTo>
                  <a:lnTo>
                    <a:pt x="576" y="716"/>
                  </a:lnTo>
                  <a:lnTo>
                    <a:pt x="570" y="734"/>
                  </a:lnTo>
                  <a:lnTo>
                    <a:pt x="564" y="751"/>
                  </a:lnTo>
                  <a:lnTo>
                    <a:pt x="558" y="767"/>
                  </a:lnTo>
                  <a:lnTo>
                    <a:pt x="551" y="783"/>
                  </a:lnTo>
                  <a:lnTo>
                    <a:pt x="542" y="799"/>
                  </a:lnTo>
                  <a:lnTo>
                    <a:pt x="532" y="814"/>
                  </a:lnTo>
                  <a:lnTo>
                    <a:pt x="522" y="828"/>
                  </a:lnTo>
                  <a:lnTo>
                    <a:pt x="510" y="843"/>
                  </a:lnTo>
                  <a:lnTo>
                    <a:pt x="498" y="856"/>
                  </a:lnTo>
                  <a:lnTo>
                    <a:pt x="484" y="868"/>
                  </a:lnTo>
                  <a:lnTo>
                    <a:pt x="471" y="879"/>
                  </a:lnTo>
                  <a:lnTo>
                    <a:pt x="457" y="888"/>
                  </a:lnTo>
                  <a:lnTo>
                    <a:pt x="440" y="896"/>
                  </a:lnTo>
                  <a:lnTo>
                    <a:pt x="423" y="904"/>
                  </a:lnTo>
                  <a:lnTo>
                    <a:pt x="405" y="911"/>
                  </a:lnTo>
                  <a:lnTo>
                    <a:pt x="387" y="916"/>
                  </a:lnTo>
                  <a:lnTo>
                    <a:pt x="370" y="921"/>
                  </a:lnTo>
                  <a:lnTo>
                    <a:pt x="351" y="926"/>
                  </a:lnTo>
                  <a:lnTo>
                    <a:pt x="334" y="931"/>
                  </a:lnTo>
                  <a:lnTo>
                    <a:pt x="318" y="936"/>
                  </a:lnTo>
                  <a:lnTo>
                    <a:pt x="297" y="942"/>
                  </a:lnTo>
                  <a:lnTo>
                    <a:pt x="276" y="948"/>
                  </a:lnTo>
                  <a:lnTo>
                    <a:pt x="255" y="954"/>
                  </a:lnTo>
                  <a:lnTo>
                    <a:pt x="234" y="960"/>
                  </a:lnTo>
                  <a:lnTo>
                    <a:pt x="213" y="966"/>
                  </a:lnTo>
                  <a:lnTo>
                    <a:pt x="194" y="974"/>
                  </a:lnTo>
                  <a:lnTo>
                    <a:pt x="174" y="982"/>
                  </a:lnTo>
                  <a:lnTo>
                    <a:pt x="157" y="992"/>
                  </a:lnTo>
                  <a:lnTo>
                    <a:pt x="138" y="1005"/>
                  </a:lnTo>
                  <a:lnTo>
                    <a:pt x="120" y="1018"/>
                  </a:lnTo>
                  <a:lnTo>
                    <a:pt x="103" y="1033"/>
                  </a:lnTo>
                  <a:lnTo>
                    <a:pt x="85" y="1049"/>
                  </a:lnTo>
                  <a:lnTo>
                    <a:pt x="71" y="1066"/>
                  </a:lnTo>
                  <a:lnTo>
                    <a:pt x="58" y="1083"/>
                  </a:lnTo>
                  <a:lnTo>
                    <a:pt x="53" y="1092"/>
                  </a:lnTo>
                  <a:lnTo>
                    <a:pt x="48" y="1102"/>
                  </a:lnTo>
                  <a:lnTo>
                    <a:pt x="46" y="1110"/>
                  </a:lnTo>
                  <a:lnTo>
                    <a:pt x="42" y="1120"/>
                  </a:lnTo>
                  <a:lnTo>
                    <a:pt x="0" y="1288"/>
                  </a:lnTo>
                  <a:close/>
                </a:path>
              </a:pathLst>
            </a:custGeom>
            <a:solidFill>
              <a:srgbClr val="FFF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97" name="Freeform 24"/>
            <p:cNvSpPr>
              <a:spLocks/>
            </p:cNvSpPr>
            <p:nvPr/>
          </p:nvSpPr>
          <p:spPr bwMode="auto">
            <a:xfrm>
              <a:off x="2260" y="3493"/>
              <a:ext cx="147" cy="322"/>
            </a:xfrm>
            <a:custGeom>
              <a:avLst/>
              <a:gdLst>
                <a:gd name="T0" fmla="*/ 0 w 588"/>
                <a:gd name="T1" fmla="*/ 0 h 1288"/>
                <a:gd name="T2" fmla="*/ 0 w 588"/>
                <a:gd name="T3" fmla="*/ 0 h 1288"/>
                <a:gd name="T4" fmla="*/ 0 w 588"/>
                <a:gd name="T5" fmla="*/ 0 h 1288"/>
                <a:gd name="T6" fmla="*/ 0 w 588"/>
                <a:gd name="T7" fmla="*/ 0 h 1288"/>
                <a:gd name="T8" fmla="*/ 0 w 588"/>
                <a:gd name="T9" fmla="*/ 0 h 1288"/>
                <a:gd name="T10" fmla="*/ 0 w 588"/>
                <a:gd name="T11" fmla="*/ 0 h 1288"/>
                <a:gd name="T12" fmla="*/ 0 w 588"/>
                <a:gd name="T13" fmla="*/ 0 h 1288"/>
                <a:gd name="T14" fmla="*/ 0 w 588"/>
                <a:gd name="T15" fmla="*/ 0 h 1288"/>
                <a:gd name="T16" fmla="*/ 0 w 588"/>
                <a:gd name="T17" fmla="*/ 0 h 1288"/>
                <a:gd name="T18" fmla="*/ 0 w 588"/>
                <a:gd name="T19" fmla="*/ 0 h 1288"/>
                <a:gd name="T20" fmla="*/ 0 w 588"/>
                <a:gd name="T21" fmla="*/ 0 h 1288"/>
                <a:gd name="T22" fmla="*/ 0 w 588"/>
                <a:gd name="T23" fmla="*/ 0 h 1288"/>
                <a:gd name="T24" fmla="*/ 0 w 588"/>
                <a:gd name="T25" fmla="*/ 0 h 1288"/>
                <a:gd name="T26" fmla="*/ 0 w 588"/>
                <a:gd name="T27" fmla="*/ 0 h 1288"/>
                <a:gd name="T28" fmla="*/ 0 w 588"/>
                <a:gd name="T29" fmla="*/ 0 h 1288"/>
                <a:gd name="T30" fmla="*/ 0 w 588"/>
                <a:gd name="T31" fmla="*/ 0 h 1288"/>
                <a:gd name="T32" fmla="*/ 1 w 588"/>
                <a:gd name="T33" fmla="*/ 0 h 1288"/>
                <a:gd name="T34" fmla="*/ 1 w 588"/>
                <a:gd name="T35" fmla="*/ 0 h 1288"/>
                <a:gd name="T36" fmla="*/ 1 w 588"/>
                <a:gd name="T37" fmla="*/ 1 h 1288"/>
                <a:gd name="T38" fmla="*/ 1 w 588"/>
                <a:gd name="T39" fmla="*/ 1 h 1288"/>
                <a:gd name="T40" fmla="*/ 1 w 588"/>
                <a:gd name="T41" fmla="*/ 1 h 1288"/>
                <a:gd name="T42" fmla="*/ 1 w 588"/>
                <a:gd name="T43" fmla="*/ 1 h 1288"/>
                <a:gd name="T44" fmla="*/ 1 w 588"/>
                <a:gd name="T45" fmla="*/ 1 h 1288"/>
                <a:gd name="T46" fmla="*/ 1 w 588"/>
                <a:gd name="T47" fmla="*/ 1 h 1288"/>
                <a:gd name="T48" fmla="*/ 1 w 588"/>
                <a:gd name="T49" fmla="*/ 1 h 1288"/>
                <a:gd name="T50" fmla="*/ 1 w 588"/>
                <a:gd name="T51" fmla="*/ 1 h 1288"/>
                <a:gd name="T52" fmla="*/ 1 w 588"/>
                <a:gd name="T53" fmla="*/ 1 h 1288"/>
                <a:gd name="T54" fmla="*/ 1 w 588"/>
                <a:gd name="T55" fmla="*/ 1 h 1288"/>
                <a:gd name="T56" fmla="*/ 1 w 588"/>
                <a:gd name="T57" fmla="*/ 1 h 1288"/>
                <a:gd name="T58" fmla="*/ 1 w 588"/>
                <a:gd name="T59" fmla="*/ 1 h 1288"/>
                <a:gd name="T60" fmla="*/ 1 w 588"/>
                <a:gd name="T61" fmla="*/ 1 h 1288"/>
                <a:gd name="T62" fmla="*/ 1 w 588"/>
                <a:gd name="T63" fmla="*/ 1 h 1288"/>
                <a:gd name="T64" fmla="*/ 1 w 588"/>
                <a:gd name="T65" fmla="*/ 1 h 1288"/>
                <a:gd name="T66" fmla="*/ 0 w 588"/>
                <a:gd name="T67" fmla="*/ 1 h 1288"/>
                <a:gd name="T68" fmla="*/ 0 w 588"/>
                <a:gd name="T69" fmla="*/ 1 h 1288"/>
                <a:gd name="T70" fmla="*/ 0 w 588"/>
                <a:gd name="T71" fmla="*/ 1 h 1288"/>
                <a:gd name="T72" fmla="*/ 0 w 588"/>
                <a:gd name="T73" fmla="*/ 1 h 1288"/>
                <a:gd name="T74" fmla="*/ 0 w 588"/>
                <a:gd name="T75" fmla="*/ 1 h 1288"/>
                <a:gd name="T76" fmla="*/ 0 w 588"/>
                <a:gd name="T77" fmla="*/ 1 h 1288"/>
                <a:gd name="T78" fmla="*/ 0 w 588"/>
                <a:gd name="T79" fmla="*/ 1 h 1288"/>
                <a:gd name="T80" fmla="*/ 0 w 588"/>
                <a:gd name="T81" fmla="*/ 1 h 1288"/>
                <a:gd name="T82" fmla="*/ 0 w 588"/>
                <a:gd name="T83" fmla="*/ 1 h 1288"/>
                <a:gd name="T84" fmla="*/ 0 w 588"/>
                <a:gd name="T85" fmla="*/ 1 h 1288"/>
                <a:gd name="T86" fmla="*/ 0 w 588"/>
                <a:gd name="T87" fmla="*/ 1 h 1288"/>
                <a:gd name="T88" fmla="*/ 0 w 588"/>
                <a:gd name="T89" fmla="*/ 1 h 1288"/>
                <a:gd name="T90" fmla="*/ 0 w 588"/>
                <a:gd name="T91" fmla="*/ 1 h 12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8"/>
                <a:gd name="T139" fmla="*/ 0 h 1288"/>
                <a:gd name="T140" fmla="*/ 588 w 588"/>
                <a:gd name="T141" fmla="*/ 1288 h 12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8" h="1288">
                  <a:moveTo>
                    <a:pt x="0" y="1288"/>
                  </a:moveTo>
                  <a:lnTo>
                    <a:pt x="0" y="0"/>
                  </a:lnTo>
                  <a:lnTo>
                    <a:pt x="5" y="21"/>
                  </a:lnTo>
                  <a:lnTo>
                    <a:pt x="9" y="43"/>
                  </a:lnTo>
                  <a:lnTo>
                    <a:pt x="13" y="65"/>
                  </a:lnTo>
                  <a:lnTo>
                    <a:pt x="18" y="87"/>
                  </a:lnTo>
                  <a:lnTo>
                    <a:pt x="21" y="108"/>
                  </a:lnTo>
                  <a:lnTo>
                    <a:pt x="27" y="129"/>
                  </a:lnTo>
                  <a:lnTo>
                    <a:pt x="34" y="149"/>
                  </a:lnTo>
                  <a:lnTo>
                    <a:pt x="42" y="167"/>
                  </a:lnTo>
                  <a:lnTo>
                    <a:pt x="53" y="186"/>
                  </a:lnTo>
                  <a:lnTo>
                    <a:pt x="64" y="203"/>
                  </a:lnTo>
                  <a:lnTo>
                    <a:pt x="77" y="220"/>
                  </a:lnTo>
                  <a:lnTo>
                    <a:pt x="91" y="238"/>
                  </a:lnTo>
                  <a:lnTo>
                    <a:pt x="106" y="254"/>
                  </a:lnTo>
                  <a:lnTo>
                    <a:pt x="122" y="268"/>
                  </a:lnTo>
                  <a:lnTo>
                    <a:pt x="138" y="282"/>
                  </a:lnTo>
                  <a:lnTo>
                    <a:pt x="157" y="295"/>
                  </a:lnTo>
                  <a:lnTo>
                    <a:pt x="174" y="305"/>
                  </a:lnTo>
                  <a:lnTo>
                    <a:pt x="194" y="314"/>
                  </a:lnTo>
                  <a:lnTo>
                    <a:pt x="213" y="321"/>
                  </a:lnTo>
                  <a:lnTo>
                    <a:pt x="235" y="327"/>
                  </a:lnTo>
                  <a:lnTo>
                    <a:pt x="256" y="332"/>
                  </a:lnTo>
                  <a:lnTo>
                    <a:pt x="277" y="337"/>
                  </a:lnTo>
                  <a:lnTo>
                    <a:pt x="298" y="343"/>
                  </a:lnTo>
                  <a:lnTo>
                    <a:pt x="318" y="348"/>
                  </a:lnTo>
                  <a:lnTo>
                    <a:pt x="335" y="355"/>
                  </a:lnTo>
                  <a:lnTo>
                    <a:pt x="354" y="358"/>
                  </a:lnTo>
                  <a:lnTo>
                    <a:pt x="371" y="363"/>
                  </a:lnTo>
                  <a:lnTo>
                    <a:pt x="389" y="369"/>
                  </a:lnTo>
                  <a:lnTo>
                    <a:pt x="408" y="375"/>
                  </a:lnTo>
                  <a:lnTo>
                    <a:pt x="425" y="382"/>
                  </a:lnTo>
                  <a:lnTo>
                    <a:pt x="441" y="390"/>
                  </a:lnTo>
                  <a:lnTo>
                    <a:pt x="457" y="400"/>
                  </a:lnTo>
                  <a:lnTo>
                    <a:pt x="472" y="410"/>
                  </a:lnTo>
                  <a:lnTo>
                    <a:pt x="485" y="421"/>
                  </a:lnTo>
                  <a:lnTo>
                    <a:pt x="499" y="433"/>
                  </a:lnTo>
                  <a:lnTo>
                    <a:pt x="511" y="447"/>
                  </a:lnTo>
                  <a:lnTo>
                    <a:pt x="522" y="460"/>
                  </a:lnTo>
                  <a:lnTo>
                    <a:pt x="533" y="475"/>
                  </a:lnTo>
                  <a:lnTo>
                    <a:pt x="542" y="490"/>
                  </a:lnTo>
                  <a:lnTo>
                    <a:pt x="551" y="505"/>
                  </a:lnTo>
                  <a:lnTo>
                    <a:pt x="558" y="521"/>
                  </a:lnTo>
                  <a:lnTo>
                    <a:pt x="565" y="538"/>
                  </a:lnTo>
                  <a:lnTo>
                    <a:pt x="572" y="555"/>
                  </a:lnTo>
                  <a:lnTo>
                    <a:pt x="578" y="574"/>
                  </a:lnTo>
                  <a:lnTo>
                    <a:pt x="581" y="591"/>
                  </a:lnTo>
                  <a:lnTo>
                    <a:pt x="585" y="609"/>
                  </a:lnTo>
                  <a:lnTo>
                    <a:pt x="586" y="627"/>
                  </a:lnTo>
                  <a:lnTo>
                    <a:pt x="588" y="644"/>
                  </a:lnTo>
                  <a:lnTo>
                    <a:pt x="586" y="662"/>
                  </a:lnTo>
                  <a:lnTo>
                    <a:pt x="584" y="681"/>
                  </a:lnTo>
                  <a:lnTo>
                    <a:pt x="581" y="698"/>
                  </a:lnTo>
                  <a:lnTo>
                    <a:pt x="576" y="716"/>
                  </a:lnTo>
                  <a:lnTo>
                    <a:pt x="570" y="734"/>
                  </a:lnTo>
                  <a:lnTo>
                    <a:pt x="564" y="751"/>
                  </a:lnTo>
                  <a:lnTo>
                    <a:pt x="558" y="767"/>
                  </a:lnTo>
                  <a:lnTo>
                    <a:pt x="551" y="783"/>
                  </a:lnTo>
                  <a:lnTo>
                    <a:pt x="542" y="799"/>
                  </a:lnTo>
                  <a:lnTo>
                    <a:pt x="532" y="814"/>
                  </a:lnTo>
                  <a:lnTo>
                    <a:pt x="522" y="828"/>
                  </a:lnTo>
                  <a:lnTo>
                    <a:pt x="510" y="843"/>
                  </a:lnTo>
                  <a:lnTo>
                    <a:pt x="498" y="856"/>
                  </a:lnTo>
                  <a:lnTo>
                    <a:pt x="484" y="868"/>
                  </a:lnTo>
                  <a:lnTo>
                    <a:pt x="471" y="879"/>
                  </a:lnTo>
                  <a:lnTo>
                    <a:pt x="457" y="888"/>
                  </a:lnTo>
                  <a:lnTo>
                    <a:pt x="440" y="896"/>
                  </a:lnTo>
                  <a:lnTo>
                    <a:pt x="423" y="904"/>
                  </a:lnTo>
                  <a:lnTo>
                    <a:pt x="405" y="911"/>
                  </a:lnTo>
                  <a:lnTo>
                    <a:pt x="387" y="916"/>
                  </a:lnTo>
                  <a:lnTo>
                    <a:pt x="370" y="921"/>
                  </a:lnTo>
                  <a:lnTo>
                    <a:pt x="351" y="926"/>
                  </a:lnTo>
                  <a:lnTo>
                    <a:pt x="334" y="931"/>
                  </a:lnTo>
                  <a:lnTo>
                    <a:pt x="318" y="936"/>
                  </a:lnTo>
                  <a:lnTo>
                    <a:pt x="297" y="942"/>
                  </a:lnTo>
                  <a:lnTo>
                    <a:pt x="276" y="948"/>
                  </a:lnTo>
                  <a:lnTo>
                    <a:pt x="255" y="954"/>
                  </a:lnTo>
                  <a:lnTo>
                    <a:pt x="234" y="960"/>
                  </a:lnTo>
                  <a:lnTo>
                    <a:pt x="213" y="966"/>
                  </a:lnTo>
                  <a:lnTo>
                    <a:pt x="194" y="974"/>
                  </a:lnTo>
                  <a:lnTo>
                    <a:pt x="174" y="982"/>
                  </a:lnTo>
                  <a:lnTo>
                    <a:pt x="157" y="992"/>
                  </a:lnTo>
                  <a:lnTo>
                    <a:pt x="138" y="1005"/>
                  </a:lnTo>
                  <a:lnTo>
                    <a:pt x="120" y="1018"/>
                  </a:lnTo>
                  <a:lnTo>
                    <a:pt x="103" y="1033"/>
                  </a:lnTo>
                  <a:lnTo>
                    <a:pt x="85" y="1049"/>
                  </a:lnTo>
                  <a:lnTo>
                    <a:pt x="71" y="1066"/>
                  </a:lnTo>
                  <a:lnTo>
                    <a:pt x="58" y="1083"/>
                  </a:lnTo>
                  <a:lnTo>
                    <a:pt x="53" y="1092"/>
                  </a:lnTo>
                  <a:lnTo>
                    <a:pt x="48" y="1102"/>
                  </a:lnTo>
                  <a:lnTo>
                    <a:pt x="46" y="1110"/>
                  </a:lnTo>
                  <a:lnTo>
                    <a:pt x="42" y="1120"/>
                  </a:lnTo>
                  <a:lnTo>
                    <a:pt x="0" y="128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98" name="Freeform 25"/>
            <p:cNvSpPr>
              <a:spLocks/>
            </p:cNvSpPr>
            <p:nvPr/>
          </p:nvSpPr>
          <p:spPr bwMode="auto">
            <a:xfrm>
              <a:off x="4756" y="3508"/>
              <a:ext cx="147" cy="322"/>
            </a:xfrm>
            <a:custGeom>
              <a:avLst/>
              <a:gdLst>
                <a:gd name="T0" fmla="*/ 1 w 587"/>
                <a:gd name="T1" fmla="*/ 0 h 1289"/>
                <a:gd name="T2" fmla="*/ 1 w 587"/>
                <a:gd name="T3" fmla="*/ 0 h 1289"/>
                <a:gd name="T4" fmla="*/ 1 w 587"/>
                <a:gd name="T5" fmla="*/ 0 h 1289"/>
                <a:gd name="T6" fmla="*/ 1 w 587"/>
                <a:gd name="T7" fmla="*/ 0 h 1289"/>
                <a:gd name="T8" fmla="*/ 1 w 587"/>
                <a:gd name="T9" fmla="*/ 0 h 1289"/>
                <a:gd name="T10" fmla="*/ 1 w 587"/>
                <a:gd name="T11" fmla="*/ 0 h 1289"/>
                <a:gd name="T12" fmla="*/ 1 w 587"/>
                <a:gd name="T13" fmla="*/ 0 h 1289"/>
                <a:gd name="T14" fmla="*/ 1 w 587"/>
                <a:gd name="T15" fmla="*/ 0 h 1289"/>
                <a:gd name="T16" fmla="*/ 1 w 587"/>
                <a:gd name="T17" fmla="*/ 0 h 1289"/>
                <a:gd name="T18" fmla="*/ 1 w 587"/>
                <a:gd name="T19" fmla="*/ 0 h 1289"/>
                <a:gd name="T20" fmla="*/ 1 w 587"/>
                <a:gd name="T21" fmla="*/ 0 h 1289"/>
                <a:gd name="T22" fmla="*/ 0 w 587"/>
                <a:gd name="T23" fmla="*/ 0 h 1289"/>
                <a:gd name="T24" fmla="*/ 0 w 587"/>
                <a:gd name="T25" fmla="*/ 0 h 1289"/>
                <a:gd name="T26" fmla="*/ 0 w 587"/>
                <a:gd name="T27" fmla="*/ 0 h 1289"/>
                <a:gd name="T28" fmla="*/ 0 w 587"/>
                <a:gd name="T29" fmla="*/ 0 h 1289"/>
                <a:gd name="T30" fmla="*/ 0 w 587"/>
                <a:gd name="T31" fmla="*/ 0 h 1289"/>
                <a:gd name="T32" fmla="*/ 0 w 587"/>
                <a:gd name="T33" fmla="*/ 0 h 1289"/>
                <a:gd name="T34" fmla="*/ 0 w 587"/>
                <a:gd name="T35" fmla="*/ 0 h 1289"/>
                <a:gd name="T36" fmla="*/ 0 w 587"/>
                <a:gd name="T37" fmla="*/ 0 h 1289"/>
                <a:gd name="T38" fmla="*/ 0 w 587"/>
                <a:gd name="T39" fmla="*/ 0 h 1289"/>
                <a:gd name="T40" fmla="*/ 0 w 587"/>
                <a:gd name="T41" fmla="*/ 0 h 1289"/>
                <a:gd name="T42" fmla="*/ 0 w 587"/>
                <a:gd name="T43" fmla="*/ 0 h 1289"/>
                <a:gd name="T44" fmla="*/ 0 w 587"/>
                <a:gd name="T45" fmla="*/ 0 h 1289"/>
                <a:gd name="T46" fmla="*/ 0 w 587"/>
                <a:gd name="T47" fmla="*/ 0 h 1289"/>
                <a:gd name="T48" fmla="*/ 0 w 587"/>
                <a:gd name="T49" fmla="*/ 0 h 1289"/>
                <a:gd name="T50" fmla="*/ 0 w 587"/>
                <a:gd name="T51" fmla="*/ 0 h 1289"/>
                <a:gd name="T52" fmla="*/ 0 w 587"/>
                <a:gd name="T53" fmla="*/ 1 h 1289"/>
                <a:gd name="T54" fmla="*/ 0 w 587"/>
                <a:gd name="T55" fmla="*/ 1 h 1289"/>
                <a:gd name="T56" fmla="*/ 0 w 587"/>
                <a:gd name="T57" fmla="*/ 1 h 1289"/>
                <a:gd name="T58" fmla="*/ 0 w 587"/>
                <a:gd name="T59" fmla="*/ 1 h 1289"/>
                <a:gd name="T60" fmla="*/ 0 w 587"/>
                <a:gd name="T61" fmla="*/ 1 h 1289"/>
                <a:gd name="T62" fmla="*/ 0 w 587"/>
                <a:gd name="T63" fmla="*/ 1 h 1289"/>
                <a:gd name="T64" fmla="*/ 0 w 587"/>
                <a:gd name="T65" fmla="*/ 1 h 1289"/>
                <a:gd name="T66" fmla="*/ 0 w 587"/>
                <a:gd name="T67" fmla="*/ 1 h 1289"/>
                <a:gd name="T68" fmla="*/ 0 w 587"/>
                <a:gd name="T69" fmla="*/ 1 h 1289"/>
                <a:gd name="T70" fmla="*/ 0 w 587"/>
                <a:gd name="T71" fmla="*/ 1 h 1289"/>
                <a:gd name="T72" fmla="*/ 0 w 587"/>
                <a:gd name="T73" fmla="*/ 1 h 1289"/>
                <a:gd name="T74" fmla="*/ 0 w 587"/>
                <a:gd name="T75" fmla="*/ 1 h 1289"/>
                <a:gd name="T76" fmla="*/ 1 w 587"/>
                <a:gd name="T77" fmla="*/ 1 h 1289"/>
                <a:gd name="T78" fmla="*/ 1 w 587"/>
                <a:gd name="T79" fmla="*/ 1 h 1289"/>
                <a:gd name="T80" fmla="*/ 1 w 587"/>
                <a:gd name="T81" fmla="*/ 1 h 1289"/>
                <a:gd name="T82" fmla="*/ 1 w 587"/>
                <a:gd name="T83" fmla="*/ 1 h 1289"/>
                <a:gd name="T84" fmla="*/ 1 w 587"/>
                <a:gd name="T85" fmla="*/ 1 h 1289"/>
                <a:gd name="T86" fmla="*/ 1 w 587"/>
                <a:gd name="T87" fmla="*/ 1 h 1289"/>
                <a:gd name="T88" fmla="*/ 1 w 587"/>
                <a:gd name="T89" fmla="*/ 1 h 1289"/>
                <a:gd name="T90" fmla="*/ 1 w 587"/>
                <a:gd name="T91" fmla="*/ 1 h 12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7"/>
                <a:gd name="T139" fmla="*/ 0 h 1289"/>
                <a:gd name="T140" fmla="*/ 587 w 587"/>
                <a:gd name="T141" fmla="*/ 1289 h 12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7" h="1289">
                  <a:moveTo>
                    <a:pt x="587" y="1289"/>
                  </a:moveTo>
                  <a:lnTo>
                    <a:pt x="587" y="0"/>
                  </a:lnTo>
                  <a:lnTo>
                    <a:pt x="582" y="22"/>
                  </a:lnTo>
                  <a:lnTo>
                    <a:pt x="578" y="44"/>
                  </a:lnTo>
                  <a:lnTo>
                    <a:pt x="574" y="65"/>
                  </a:lnTo>
                  <a:lnTo>
                    <a:pt x="571" y="87"/>
                  </a:lnTo>
                  <a:lnTo>
                    <a:pt x="566" y="108"/>
                  </a:lnTo>
                  <a:lnTo>
                    <a:pt x="560" y="129"/>
                  </a:lnTo>
                  <a:lnTo>
                    <a:pt x="554" y="149"/>
                  </a:lnTo>
                  <a:lnTo>
                    <a:pt x="545" y="167"/>
                  </a:lnTo>
                  <a:lnTo>
                    <a:pt x="535" y="186"/>
                  </a:lnTo>
                  <a:lnTo>
                    <a:pt x="523" y="204"/>
                  </a:lnTo>
                  <a:lnTo>
                    <a:pt x="510" y="222"/>
                  </a:lnTo>
                  <a:lnTo>
                    <a:pt x="497" y="238"/>
                  </a:lnTo>
                  <a:lnTo>
                    <a:pt x="482" y="254"/>
                  </a:lnTo>
                  <a:lnTo>
                    <a:pt x="466" y="270"/>
                  </a:lnTo>
                  <a:lnTo>
                    <a:pt x="449" y="283"/>
                  </a:lnTo>
                  <a:lnTo>
                    <a:pt x="432" y="296"/>
                  </a:lnTo>
                  <a:lnTo>
                    <a:pt x="413" y="307"/>
                  </a:lnTo>
                  <a:lnTo>
                    <a:pt x="393" y="315"/>
                  </a:lnTo>
                  <a:lnTo>
                    <a:pt x="374" y="321"/>
                  </a:lnTo>
                  <a:lnTo>
                    <a:pt x="353" y="328"/>
                  </a:lnTo>
                  <a:lnTo>
                    <a:pt x="331" y="334"/>
                  </a:lnTo>
                  <a:lnTo>
                    <a:pt x="310" y="339"/>
                  </a:lnTo>
                  <a:lnTo>
                    <a:pt x="289" y="344"/>
                  </a:lnTo>
                  <a:lnTo>
                    <a:pt x="269" y="350"/>
                  </a:lnTo>
                  <a:lnTo>
                    <a:pt x="252" y="355"/>
                  </a:lnTo>
                  <a:lnTo>
                    <a:pt x="235" y="360"/>
                  </a:lnTo>
                  <a:lnTo>
                    <a:pt x="216" y="364"/>
                  </a:lnTo>
                  <a:lnTo>
                    <a:pt x="198" y="369"/>
                  </a:lnTo>
                  <a:lnTo>
                    <a:pt x="181" y="376"/>
                  </a:lnTo>
                  <a:lnTo>
                    <a:pt x="162" y="383"/>
                  </a:lnTo>
                  <a:lnTo>
                    <a:pt x="146" y="390"/>
                  </a:lnTo>
                  <a:lnTo>
                    <a:pt x="130" y="400"/>
                  </a:lnTo>
                  <a:lnTo>
                    <a:pt x="116" y="411"/>
                  </a:lnTo>
                  <a:lnTo>
                    <a:pt x="102" y="422"/>
                  </a:lnTo>
                  <a:lnTo>
                    <a:pt x="88" y="435"/>
                  </a:lnTo>
                  <a:lnTo>
                    <a:pt x="76" y="448"/>
                  </a:lnTo>
                  <a:lnTo>
                    <a:pt x="65" y="462"/>
                  </a:lnTo>
                  <a:lnTo>
                    <a:pt x="55" y="476"/>
                  </a:lnTo>
                  <a:lnTo>
                    <a:pt x="45" y="490"/>
                  </a:lnTo>
                  <a:lnTo>
                    <a:pt x="36" y="506"/>
                  </a:lnTo>
                  <a:lnTo>
                    <a:pt x="29" y="522"/>
                  </a:lnTo>
                  <a:lnTo>
                    <a:pt x="22" y="539"/>
                  </a:lnTo>
                  <a:lnTo>
                    <a:pt x="16" y="557"/>
                  </a:lnTo>
                  <a:lnTo>
                    <a:pt x="11" y="574"/>
                  </a:lnTo>
                  <a:lnTo>
                    <a:pt x="6" y="592"/>
                  </a:lnTo>
                  <a:lnTo>
                    <a:pt x="3" y="609"/>
                  </a:lnTo>
                  <a:lnTo>
                    <a:pt x="1" y="627"/>
                  </a:lnTo>
                  <a:lnTo>
                    <a:pt x="0" y="644"/>
                  </a:lnTo>
                  <a:lnTo>
                    <a:pt x="1" y="662"/>
                  </a:lnTo>
                  <a:lnTo>
                    <a:pt x="3" y="681"/>
                  </a:lnTo>
                  <a:lnTo>
                    <a:pt x="7" y="699"/>
                  </a:lnTo>
                  <a:lnTo>
                    <a:pt x="11" y="717"/>
                  </a:lnTo>
                  <a:lnTo>
                    <a:pt x="17" y="735"/>
                  </a:lnTo>
                  <a:lnTo>
                    <a:pt x="23" y="752"/>
                  </a:lnTo>
                  <a:lnTo>
                    <a:pt x="29" y="768"/>
                  </a:lnTo>
                  <a:lnTo>
                    <a:pt x="36" y="783"/>
                  </a:lnTo>
                  <a:lnTo>
                    <a:pt x="45" y="799"/>
                  </a:lnTo>
                  <a:lnTo>
                    <a:pt x="55" y="815"/>
                  </a:lnTo>
                  <a:lnTo>
                    <a:pt x="66" y="830"/>
                  </a:lnTo>
                  <a:lnTo>
                    <a:pt x="77" y="843"/>
                  </a:lnTo>
                  <a:lnTo>
                    <a:pt x="89" y="857"/>
                  </a:lnTo>
                  <a:lnTo>
                    <a:pt x="103" y="868"/>
                  </a:lnTo>
                  <a:lnTo>
                    <a:pt x="116" y="879"/>
                  </a:lnTo>
                  <a:lnTo>
                    <a:pt x="130" y="889"/>
                  </a:lnTo>
                  <a:lnTo>
                    <a:pt x="147" y="898"/>
                  </a:lnTo>
                  <a:lnTo>
                    <a:pt x="165" y="905"/>
                  </a:lnTo>
                  <a:lnTo>
                    <a:pt x="182" y="911"/>
                  </a:lnTo>
                  <a:lnTo>
                    <a:pt x="200" y="917"/>
                  </a:lnTo>
                  <a:lnTo>
                    <a:pt x="219" y="922"/>
                  </a:lnTo>
                  <a:lnTo>
                    <a:pt x="236" y="927"/>
                  </a:lnTo>
                  <a:lnTo>
                    <a:pt x="253" y="932"/>
                  </a:lnTo>
                  <a:lnTo>
                    <a:pt x="269" y="937"/>
                  </a:lnTo>
                  <a:lnTo>
                    <a:pt x="290" y="943"/>
                  </a:lnTo>
                  <a:lnTo>
                    <a:pt x="311" y="949"/>
                  </a:lnTo>
                  <a:lnTo>
                    <a:pt x="332" y="954"/>
                  </a:lnTo>
                  <a:lnTo>
                    <a:pt x="354" y="960"/>
                  </a:lnTo>
                  <a:lnTo>
                    <a:pt x="374" y="968"/>
                  </a:lnTo>
                  <a:lnTo>
                    <a:pt x="395" y="975"/>
                  </a:lnTo>
                  <a:lnTo>
                    <a:pt x="413" y="984"/>
                  </a:lnTo>
                  <a:lnTo>
                    <a:pt x="432" y="994"/>
                  </a:lnTo>
                  <a:lnTo>
                    <a:pt x="449" y="1006"/>
                  </a:lnTo>
                  <a:lnTo>
                    <a:pt x="467" y="1019"/>
                  </a:lnTo>
                  <a:lnTo>
                    <a:pt x="486" y="1034"/>
                  </a:lnTo>
                  <a:lnTo>
                    <a:pt x="502" y="1050"/>
                  </a:lnTo>
                  <a:lnTo>
                    <a:pt x="517" y="1066"/>
                  </a:lnTo>
                  <a:lnTo>
                    <a:pt x="529" y="1083"/>
                  </a:lnTo>
                  <a:lnTo>
                    <a:pt x="534" y="1093"/>
                  </a:lnTo>
                  <a:lnTo>
                    <a:pt x="539" y="1102"/>
                  </a:lnTo>
                  <a:lnTo>
                    <a:pt x="542" y="1112"/>
                  </a:lnTo>
                  <a:lnTo>
                    <a:pt x="545" y="1122"/>
                  </a:lnTo>
                  <a:lnTo>
                    <a:pt x="587" y="1289"/>
                  </a:lnTo>
                  <a:close/>
                </a:path>
              </a:pathLst>
            </a:custGeom>
            <a:solidFill>
              <a:srgbClr val="FFF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99" name="Freeform 26"/>
            <p:cNvSpPr>
              <a:spLocks/>
            </p:cNvSpPr>
            <p:nvPr/>
          </p:nvSpPr>
          <p:spPr bwMode="auto">
            <a:xfrm>
              <a:off x="4756" y="3508"/>
              <a:ext cx="147" cy="322"/>
            </a:xfrm>
            <a:custGeom>
              <a:avLst/>
              <a:gdLst>
                <a:gd name="T0" fmla="*/ 1 w 587"/>
                <a:gd name="T1" fmla="*/ 0 h 1289"/>
                <a:gd name="T2" fmla="*/ 1 w 587"/>
                <a:gd name="T3" fmla="*/ 0 h 1289"/>
                <a:gd name="T4" fmla="*/ 1 w 587"/>
                <a:gd name="T5" fmla="*/ 0 h 1289"/>
                <a:gd name="T6" fmla="*/ 1 w 587"/>
                <a:gd name="T7" fmla="*/ 0 h 1289"/>
                <a:gd name="T8" fmla="*/ 1 w 587"/>
                <a:gd name="T9" fmla="*/ 0 h 1289"/>
                <a:gd name="T10" fmla="*/ 1 w 587"/>
                <a:gd name="T11" fmla="*/ 0 h 1289"/>
                <a:gd name="T12" fmla="*/ 1 w 587"/>
                <a:gd name="T13" fmla="*/ 0 h 1289"/>
                <a:gd name="T14" fmla="*/ 1 w 587"/>
                <a:gd name="T15" fmla="*/ 0 h 1289"/>
                <a:gd name="T16" fmla="*/ 1 w 587"/>
                <a:gd name="T17" fmla="*/ 0 h 1289"/>
                <a:gd name="T18" fmla="*/ 1 w 587"/>
                <a:gd name="T19" fmla="*/ 0 h 1289"/>
                <a:gd name="T20" fmla="*/ 1 w 587"/>
                <a:gd name="T21" fmla="*/ 0 h 1289"/>
                <a:gd name="T22" fmla="*/ 0 w 587"/>
                <a:gd name="T23" fmla="*/ 0 h 1289"/>
                <a:gd name="T24" fmla="*/ 0 w 587"/>
                <a:gd name="T25" fmla="*/ 0 h 1289"/>
                <a:gd name="T26" fmla="*/ 0 w 587"/>
                <a:gd name="T27" fmla="*/ 0 h 1289"/>
                <a:gd name="T28" fmla="*/ 0 w 587"/>
                <a:gd name="T29" fmla="*/ 0 h 1289"/>
                <a:gd name="T30" fmla="*/ 0 w 587"/>
                <a:gd name="T31" fmla="*/ 0 h 1289"/>
                <a:gd name="T32" fmla="*/ 0 w 587"/>
                <a:gd name="T33" fmla="*/ 0 h 1289"/>
                <a:gd name="T34" fmla="*/ 0 w 587"/>
                <a:gd name="T35" fmla="*/ 0 h 1289"/>
                <a:gd name="T36" fmla="*/ 0 w 587"/>
                <a:gd name="T37" fmla="*/ 0 h 1289"/>
                <a:gd name="T38" fmla="*/ 0 w 587"/>
                <a:gd name="T39" fmla="*/ 0 h 1289"/>
                <a:gd name="T40" fmla="*/ 0 w 587"/>
                <a:gd name="T41" fmla="*/ 0 h 1289"/>
                <a:gd name="T42" fmla="*/ 0 w 587"/>
                <a:gd name="T43" fmla="*/ 0 h 1289"/>
                <a:gd name="T44" fmla="*/ 0 w 587"/>
                <a:gd name="T45" fmla="*/ 0 h 1289"/>
                <a:gd name="T46" fmla="*/ 0 w 587"/>
                <a:gd name="T47" fmla="*/ 0 h 1289"/>
                <a:gd name="T48" fmla="*/ 0 w 587"/>
                <a:gd name="T49" fmla="*/ 0 h 1289"/>
                <a:gd name="T50" fmla="*/ 0 w 587"/>
                <a:gd name="T51" fmla="*/ 0 h 1289"/>
                <a:gd name="T52" fmla="*/ 0 w 587"/>
                <a:gd name="T53" fmla="*/ 1 h 1289"/>
                <a:gd name="T54" fmla="*/ 0 w 587"/>
                <a:gd name="T55" fmla="*/ 1 h 1289"/>
                <a:gd name="T56" fmla="*/ 0 w 587"/>
                <a:gd name="T57" fmla="*/ 1 h 1289"/>
                <a:gd name="T58" fmla="*/ 0 w 587"/>
                <a:gd name="T59" fmla="*/ 1 h 1289"/>
                <a:gd name="T60" fmla="*/ 0 w 587"/>
                <a:gd name="T61" fmla="*/ 1 h 1289"/>
                <a:gd name="T62" fmla="*/ 0 w 587"/>
                <a:gd name="T63" fmla="*/ 1 h 1289"/>
                <a:gd name="T64" fmla="*/ 0 w 587"/>
                <a:gd name="T65" fmla="*/ 1 h 1289"/>
                <a:gd name="T66" fmla="*/ 0 w 587"/>
                <a:gd name="T67" fmla="*/ 1 h 1289"/>
                <a:gd name="T68" fmla="*/ 0 w 587"/>
                <a:gd name="T69" fmla="*/ 1 h 1289"/>
                <a:gd name="T70" fmla="*/ 0 w 587"/>
                <a:gd name="T71" fmla="*/ 1 h 1289"/>
                <a:gd name="T72" fmla="*/ 0 w 587"/>
                <a:gd name="T73" fmla="*/ 1 h 1289"/>
                <a:gd name="T74" fmla="*/ 0 w 587"/>
                <a:gd name="T75" fmla="*/ 1 h 1289"/>
                <a:gd name="T76" fmla="*/ 1 w 587"/>
                <a:gd name="T77" fmla="*/ 1 h 1289"/>
                <a:gd name="T78" fmla="*/ 1 w 587"/>
                <a:gd name="T79" fmla="*/ 1 h 1289"/>
                <a:gd name="T80" fmla="*/ 1 w 587"/>
                <a:gd name="T81" fmla="*/ 1 h 1289"/>
                <a:gd name="T82" fmla="*/ 1 w 587"/>
                <a:gd name="T83" fmla="*/ 1 h 1289"/>
                <a:gd name="T84" fmla="*/ 1 w 587"/>
                <a:gd name="T85" fmla="*/ 1 h 1289"/>
                <a:gd name="T86" fmla="*/ 1 w 587"/>
                <a:gd name="T87" fmla="*/ 1 h 1289"/>
                <a:gd name="T88" fmla="*/ 1 w 587"/>
                <a:gd name="T89" fmla="*/ 1 h 1289"/>
                <a:gd name="T90" fmla="*/ 1 w 587"/>
                <a:gd name="T91" fmla="*/ 1 h 12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7"/>
                <a:gd name="T139" fmla="*/ 0 h 1289"/>
                <a:gd name="T140" fmla="*/ 587 w 587"/>
                <a:gd name="T141" fmla="*/ 1289 h 12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7" h="1289">
                  <a:moveTo>
                    <a:pt x="587" y="1289"/>
                  </a:moveTo>
                  <a:lnTo>
                    <a:pt x="587" y="0"/>
                  </a:lnTo>
                  <a:lnTo>
                    <a:pt x="582" y="22"/>
                  </a:lnTo>
                  <a:lnTo>
                    <a:pt x="578" y="44"/>
                  </a:lnTo>
                  <a:lnTo>
                    <a:pt x="574" y="65"/>
                  </a:lnTo>
                  <a:lnTo>
                    <a:pt x="571" y="87"/>
                  </a:lnTo>
                  <a:lnTo>
                    <a:pt x="566" y="108"/>
                  </a:lnTo>
                  <a:lnTo>
                    <a:pt x="560" y="129"/>
                  </a:lnTo>
                  <a:lnTo>
                    <a:pt x="554" y="149"/>
                  </a:lnTo>
                  <a:lnTo>
                    <a:pt x="545" y="167"/>
                  </a:lnTo>
                  <a:lnTo>
                    <a:pt x="535" y="186"/>
                  </a:lnTo>
                  <a:lnTo>
                    <a:pt x="523" y="204"/>
                  </a:lnTo>
                  <a:lnTo>
                    <a:pt x="510" y="222"/>
                  </a:lnTo>
                  <a:lnTo>
                    <a:pt x="497" y="238"/>
                  </a:lnTo>
                  <a:lnTo>
                    <a:pt x="482" y="254"/>
                  </a:lnTo>
                  <a:lnTo>
                    <a:pt x="466" y="270"/>
                  </a:lnTo>
                  <a:lnTo>
                    <a:pt x="449" y="283"/>
                  </a:lnTo>
                  <a:lnTo>
                    <a:pt x="432" y="296"/>
                  </a:lnTo>
                  <a:lnTo>
                    <a:pt x="413" y="307"/>
                  </a:lnTo>
                  <a:lnTo>
                    <a:pt x="393" y="315"/>
                  </a:lnTo>
                  <a:lnTo>
                    <a:pt x="374" y="321"/>
                  </a:lnTo>
                  <a:lnTo>
                    <a:pt x="353" y="328"/>
                  </a:lnTo>
                  <a:lnTo>
                    <a:pt x="331" y="334"/>
                  </a:lnTo>
                  <a:lnTo>
                    <a:pt x="310" y="339"/>
                  </a:lnTo>
                  <a:lnTo>
                    <a:pt x="289" y="344"/>
                  </a:lnTo>
                  <a:lnTo>
                    <a:pt x="269" y="350"/>
                  </a:lnTo>
                  <a:lnTo>
                    <a:pt x="252" y="355"/>
                  </a:lnTo>
                  <a:lnTo>
                    <a:pt x="235" y="360"/>
                  </a:lnTo>
                  <a:lnTo>
                    <a:pt x="216" y="364"/>
                  </a:lnTo>
                  <a:lnTo>
                    <a:pt x="198" y="369"/>
                  </a:lnTo>
                  <a:lnTo>
                    <a:pt x="181" y="376"/>
                  </a:lnTo>
                  <a:lnTo>
                    <a:pt x="162" y="383"/>
                  </a:lnTo>
                  <a:lnTo>
                    <a:pt x="146" y="390"/>
                  </a:lnTo>
                  <a:lnTo>
                    <a:pt x="130" y="400"/>
                  </a:lnTo>
                  <a:lnTo>
                    <a:pt x="116" y="411"/>
                  </a:lnTo>
                  <a:lnTo>
                    <a:pt x="102" y="422"/>
                  </a:lnTo>
                  <a:lnTo>
                    <a:pt x="88" y="435"/>
                  </a:lnTo>
                  <a:lnTo>
                    <a:pt x="76" y="448"/>
                  </a:lnTo>
                  <a:lnTo>
                    <a:pt x="65" y="462"/>
                  </a:lnTo>
                  <a:lnTo>
                    <a:pt x="55" y="476"/>
                  </a:lnTo>
                  <a:lnTo>
                    <a:pt x="45" y="490"/>
                  </a:lnTo>
                  <a:lnTo>
                    <a:pt x="36" y="506"/>
                  </a:lnTo>
                  <a:lnTo>
                    <a:pt x="29" y="522"/>
                  </a:lnTo>
                  <a:lnTo>
                    <a:pt x="22" y="539"/>
                  </a:lnTo>
                  <a:lnTo>
                    <a:pt x="16" y="557"/>
                  </a:lnTo>
                  <a:lnTo>
                    <a:pt x="11" y="574"/>
                  </a:lnTo>
                  <a:lnTo>
                    <a:pt x="6" y="592"/>
                  </a:lnTo>
                  <a:lnTo>
                    <a:pt x="3" y="609"/>
                  </a:lnTo>
                  <a:lnTo>
                    <a:pt x="1" y="627"/>
                  </a:lnTo>
                  <a:lnTo>
                    <a:pt x="0" y="644"/>
                  </a:lnTo>
                  <a:lnTo>
                    <a:pt x="1" y="662"/>
                  </a:lnTo>
                  <a:lnTo>
                    <a:pt x="3" y="681"/>
                  </a:lnTo>
                  <a:lnTo>
                    <a:pt x="7" y="699"/>
                  </a:lnTo>
                  <a:lnTo>
                    <a:pt x="11" y="717"/>
                  </a:lnTo>
                  <a:lnTo>
                    <a:pt x="17" y="735"/>
                  </a:lnTo>
                  <a:lnTo>
                    <a:pt x="23" y="752"/>
                  </a:lnTo>
                  <a:lnTo>
                    <a:pt x="29" y="768"/>
                  </a:lnTo>
                  <a:lnTo>
                    <a:pt x="36" y="783"/>
                  </a:lnTo>
                  <a:lnTo>
                    <a:pt x="45" y="799"/>
                  </a:lnTo>
                  <a:lnTo>
                    <a:pt x="55" y="815"/>
                  </a:lnTo>
                  <a:lnTo>
                    <a:pt x="66" y="830"/>
                  </a:lnTo>
                  <a:lnTo>
                    <a:pt x="77" y="843"/>
                  </a:lnTo>
                  <a:lnTo>
                    <a:pt x="89" y="857"/>
                  </a:lnTo>
                  <a:lnTo>
                    <a:pt x="103" y="868"/>
                  </a:lnTo>
                  <a:lnTo>
                    <a:pt x="116" y="879"/>
                  </a:lnTo>
                  <a:lnTo>
                    <a:pt x="130" y="889"/>
                  </a:lnTo>
                  <a:lnTo>
                    <a:pt x="147" y="898"/>
                  </a:lnTo>
                  <a:lnTo>
                    <a:pt x="165" y="905"/>
                  </a:lnTo>
                  <a:lnTo>
                    <a:pt x="182" y="911"/>
                  </a:lnTo>
                  <a:lnTo>
                    <a:pt x="200" y="917"/>
                  </a:lnTo>
                  <a:lnTo>
                    <a:pt x="219" y="922"/>
                  </a:lnTo>
                  <a:lnTo>
                    <a:pt x="236" y="927"/>
                  </a:lnTo>
                  <a:lnTo>
                    <a:pt x="253" y="932"/>
                  </a:lnTo>
                  <a:lnTo>
                    <a:pt x="269" y="937"/>
                  </a:lnTo>
                  <a:lnTo>
                    <a:pt x="290" y="943"/>
                  </a:lnTo>
                  <a:lnTo>
                    <a:pt x="311" y="949"/>
                  </a:lnTo>
                  <a:lnTo>
                    <a:pt x="332" y="954"/>
                  </a:lnTo>
                  <a:lnTo>
                    <a:pt x="354" y="960"/>
                  </a:lnTo>
                  <a:lnTo>
                    <a:pt x="374" y="968"/>
                  </a:lnTo>
                  <a:lnTo>
                    <a:pt x="395" y="975"/>
                  </a:lnTo>
                  <a:lnTo>
                    <a:pt x="413" y="984"/>
                  </a:lnTo>
                  <a:lnTo>
                    <a:pt x="432" y="994"/>
                  </a:lnTo>
                  <a:lnTo>
                    <a:pt x="449" y="1006"/>
                  </a:lnTo>
                  <a:lnTo>
                    <a:pt x="467" y="1019"/>
                  </a:lnTo>
                  <a:lnTo>
                    <a:pt x="486" y="1034"/>
                  </a:lnTo>
                  <a:lnTo>
                    <a:pt x="502" y="1050"/>
                  </a:lnTo>
                  <a:lnTo>
                    <a:pt x="517" y="1066"/>
                  </a:lnTo>
                  <a:lnTo>
                    <a:pt x="529" y="1083"/>
                  </a:lnTo>
                  <a:lnTo>
                    <a:pt x="534" y="1093"/>
                  </a:lnTo>
                  <a:lnTo>
                    <a:pt x="539" y="1102"/>
                  </a:lnTo>
                  <a:lnTo>
                    <a:pt x="542" y="1112"/>
                  </a:lnTo>
                  <a:lnTo>
                    <a:pt x="545" y="1122"/>
                  </a:lnTo>
                  <a:lnTo>
                    <a:pt x="587" y="12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00" name="Freeform 27"/>
            <p:cNvSpPr>
              <a:spLocks/>
            </p:cNvSpPr>
            <p:nvPr/>
          </p:nvSpPr>
          <p:spPr bwMode="auto">
            <a:xfrm>
              <a:off x="2404" y="3916"/>
              <a:ext cx="147" cy="71"/>
            </a:xfrm>
            <a:custGeom>
              <a:avLst/>
              <a:gdLst>
                <a:gd name="T0" fmla="*/ 1 w 588"/>
                <a:gd name="T1" fmla="*/ 0 h 285"/>
                <a:gd name="T2" fmla="*/ 1 w 588"/>
                <a:gd name="T3" fmla="*/ 0 h 285"/>
                <a:gd name="T4" fmla="*/ 1 w 588"/>
                <a:gd name="T5" fmla="*/ 0 h 285"/>
                <a:gd name="T6" fmla="*/ 1 w 588"/>
                <a:gd name="T7" fmla="*/ 0 h 285"/>
                <a:gd name="T8" fmla="*/ 0 w 588"/>
                <a:gd name="T9" fmla="*/ 0 h 285"/>
                <a:gd name="T10" fmla="*/ 0 w 588"/>
                <a:gd name="T11" fmla="*/ 0 h 285"/>
                <a:gd name="T12" fmla="*/ 0 w 588"/>
                <a:gd name="T13" fmla="*/ 0 h 285"/>
                <a:gd name="T14" fmla="*/ 0 w 588"/>
                <a:gd name="T15" fmla="*/ 0 h 285"/>
                <a:gd name="T16" fmla="*/ 0 w 588"/>
                <a:gd name="T17" fmla="*/ 0 h 285"/>
                <a:gd name="T18" fmla="*/ 0 w 588"/>
                <a:gd name="T19" fmla="*/ 0 h 285"/>
                <a:gd name="T20" fmla="*/ 1 w 588"/>
                <a:gd name="T21" fmla="*/ 0 h 285"/>
                <a:gd name="T22" fmla="*/ 1 w 588"/>
                <a:gd name="T23" fmla="*/ 0 h 285"/>
                <a:gd name="T24" fmla="*/ 1 w 588"/>
                <a:gd name="T25" fmla="*/ 0 h 2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8"/>
                <a:gd name="T40" fmla="*/ 0 h 285"/>
                <a:gd name="T41" fmla="*/ 588 w 588"/>
                <a:gd name="T42" fmla="*/ 285 h 2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8" h="285">
                  <a:moveTo>
                    <a:pt x="588" y="259"/>
                  </a:moveTo>
                  <a:lnTo>
                    <a:pt x="588" y="26"/>
                  </a:lnTo>
                  <a:lnTo>
                    <a:pt x="579" y="9"/>
                  </a:lnTo>
                  <a:lnTo>
                    <a:pt x="564" y="0"/>
                  </a:lnTo>
                  <a:lnTo>
                    <a:pt x="26" y="0"/>
                  </a:lnTo>
                  <a:lnTo>
                    <a:pt x="5" y="9"/>
                  </a:lnTo>
                  <a:lnTo>
                    <a:pt x="0" y="26"/>
                  </a:lnTo>
                  <a:lnTo>
                    <a:pt x="0" y="259"/>
                  </a:lnTo>
                  <a:lnTo>
                    <a:pt x="5" y="276"/>
                  </a:lnTo>
                  <a:lnTo>
                    <a:pt x="26" y="285"/>
                  </a:lnTo>
                  <a:lnTo>
                    <a:pt x="564" y="285"/>
                  </a:lnTo>
                  <a:lnTo>
                    <a:pt x="579" y="276"/>
                  </a:lnTo>
                  <a:lnTo>
                    <a:pt x="588" y="2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01" name="Freeform 28"/>
            <p:cNvSpPr>
              <a:spLocks/>
            </p:cNvSpPr>
            <p:nvPr/>
          </p:nvSpPr>
          <p:spPr bwMode="auto">
            <a:xfrm>
              <a:off x="4618" y="3916"/>
              <a:ext cx="147" cy="71"/>
            </a:xfrm>
            <a:custGeom>
              <a:avLst/>
              <a:gdLst>
                <a:gd name="T0" fmla="*/ 0 w 587"/>
                <a:gd name="T1" fmla="*/ 0 h 285"/>
                <a:gd name="T2" fmla="*/ 0 w 587"/>
                <a:gd name="T3" fmla="*/ 0 h 285"/>
                <a:gd name="T4" fmla="*/ 0 w 587"/>
                <a:gd name="T5" fmla="*/ 0 h 285"/>
                <a:gd name="T6" fmla="*/ 0 w 587"/>
                <a:gd name="T7" fmla="*/ 0 h 285"/>
                <a:gd name="T8" fmla="*/ 1 w 587"/>
                <a:gd name="T9" fmla="*/ 0 h 285"/>
                <a:gd name="T10" fmla="*/ 1 w 587"/>
                <a:gd name="T11" fmla="*/ 0 h 285"/>
                <a:gd name="T12" fmla="*/ 1 w 587"/>
                <a:gd name="T13" fmla="*/ 0 h 285"/>
                <a:gd name="T14" fmla="*/ 1 w 587"/>
                <a:gd name="T15" fmla="*/ 0 h 285"/>
                <a:gd name="T16" fmla="*/ 1 w 587"/>
                <a:gd name="T17" fmla="*/ 0 h 285"/>
                <a:gd name="T18" fmla="*/ 1 w 587"/>
                <a:gd name="T19" fmla="*/ 0 h 285"/>
                <a:gd name="T20" fmla="*/ 0 w 587"/>
                <a:gd name="T21" fmla="*/ 0 h 285"/>
                <a:gd name="T22" fmla="*/ 0 w 587"/>
                <a:gd name="T23" fmla="*/ 0 h 285"/>
                <a:gd name="T24" fmla="*/ 0 w 587"/>
                <a:gd name="T25" fmla="*/ 0 h 2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7"/>
                <a:gd name="T40" fmla="*/ 0 h 285"/>
                <a:gd name="T41" fmla="*/ 587 w 587"/>
                <a:gd name="T42" fmla="*/ 285 h 2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7" h="285">
                  <a:moveTo>
                    <a:pt x="0" y="259"/>
                  </a:moveTo>
                  <a:lnTo>
                    <a:pt x="0" y="26"/>
                  </a:lnTo>
                  <a:lnTo>
                    <a:pt x="9" y="9"/>
                  </a:lnTo>
                  <a:lnTo>
                    <a:pt x="22" y="0"/>
                  </a:lnTo>
                  <a:lnTo>
                    <a:pt x="561" y="0"/>
                  </a:lnTo>
                  <a:lnTo>
                    <a:pt x="581" y="9"/>
                  </a:lnTo>
                  <a:lnTo>
                    <a:pt x="587" y="26"/>
                  </a:lnTo>
                  <a:lnTo>
                    <a:pt x="587" y="259"/>
                  </a:lnTo>
                  <a:lnTo>
                    <a:pt x="581" y="276"/>
                  </a:lnTo>
                  <a:lnTo>
                    <a:pt x="561" y="285"/>
                  </a:lnTo>
                  <a:lnTo>
                    <a:pt x="22" y="285"/>
                  </a:lnTo>
                  <a:lnTo>
                    <a:pt x="9" y="276"/>
                  </a:lnTo>
                  <a:lnTo>
                    <a:pt x="0" y="2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02" name="Freeform 29"/>
            <p:cNvSpPr>
              <a:spLocks/>
            </p:cNvSpPr>
            <p:nvPr/>
          </p:nvSpPr>
          <p:spPr bwMode="auto">
            <a:xfrm>
              <a:off x="2404" y="2009"/>
              <a:ext cx="147" cy="71"/>
            </a:xfrm>
            <a:custGeom>
              <a:avLst/>
              <a:gdLst>
                <a:gd name="T0" fmla="*/ 1 w 588"/>
                <a:gd name="T1" fmla="*/ 0 h 285"/>
                <a:gd name="T2" fmla="*/ 1 w 588"/>
                <a:gd name="T3" fmla="*/ 0 h 285"/>
                <a:gd name="T4" fmla="*/ 1 w 588"/>
                <a:gd name="T5" fmla="*/ 0 h 285"/>
                <a:gd name="T6" fmla="*/ 1 w 588"/>
                <a:gd name="T7" fmla="*/ 0 h 285"/>
                <a:gd name="T8" fmla="*/ 0 w 588"/>
                <a:gd name="T9" fmla="*/ 0 h 285"/>
                <a:gd name="T10" fmla="*/ 0 w 588"/>
                <a:gd name="T11" fmla="*/ 0 h 285"/>
                <a:gd name="T12" fmla="*/ 0 w 588"/>
                <a:gd name="T13" fmla="*/ 0 h 285"/>
                <a:gd name="T14" fmla="*/ 0 w 588"/>
                <a:gd name="T15" fmla="*/ 0 h 285"/>
                <a:gd name="T16" fmla="*/ 0 w 588"/>
                <a:gd name="T17" fmla="*/ 0 h 285"/>
                <a:gd name="T18" fmla="*/ 0 w 588"/>
                <a:gd name="T19" fmla="*/ 0 h 285"/>
                <a:gd name="T20" fmla="*/ 1 w 588"/>
                <a:gd name="T21" fmla="*/ 0 h 285"/>
                <a:gd name="T22" fmla="*/ 1 w 588"/>
                <a:gd name="T23" fmla="*/ 0 h 285"/>
                <a:gd name="T24" fmla="*/ 1 w 588"/>
                <a:gd name="T25" fmla="*/ 0 h 2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8"/>
                <a:gd name="T40" fmla="*/ 0 h 285"/>
                <a:gd name="T41" fmla="*/ 588 w 588"/>
                <a:gd name="T42" fmla="*/ 285 h 2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8" h="285">
                  <a:moveTo>
                    <a:pt x="588" y="259"/>
                  </a:moveTo>
                  <a:lnTo>
                    <a:pt x="588" y="26"/>
                  </a:lnTo>
                  <a:lnTo>
                    <a:pt x="579" y="9"/>
                  </a:lnTo>
                  <a:lnTo>
                    <a:pt x="564" y="0"/>
                  </a:lnTo>
                  <a:lnTo>
                    <a:pt x="26" y="0"/>
                  </a:lnTo>
                  <a:lnTo>
                    <a:pt x="5" y="9"/>
                  </a:lnTo>
                  <a:lnTo>
                    <a:pt x="0" y="26"/>
                  </a:lnTo>
                  <a:lnTo>
                    <a:pt x="0" y="259"/>
                  </a:lnTo>
                  <a:lnTo>
                    <a:pt x="5" y="276"/>
                  </a:lnTo>
                  <a:lnTo>
                    <a:pt x="26" y="285"/>
                  </a:lnTo>
                  <a:lnTo>
                    <a:pt x="564" y="285"/>
                  </a:lnTo>
                  <a:lnTo>
                    <a:pt x="579" y="276"/>
                  </a:lnTo>
                  <a:lnTo>
                    <a:pt x="588" y="2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03" name="Freeform 30"/>
            <p:cNvSpPr>
              <a:spLocks/>
            </p:cNvSpPr>
            <p:nvPr/>
          </p:nvSpPr>
          <p:spPr bwMode="auto">
            <a:xfrm>
              <a:off x="2357" y="3933"/>
              <a:ext cx="35" cy="29"/>
            </a:xfrm>
            <a:custGeom>
              <a:avLst/>
              <a:gdLst>
                <a:gd name="T0" fmla="*/ 0 w 141"/>
                <a:gd name="T1" fmla="*/ 0 h 117"/>
                <a:gd name="T2" fmla="*/ 0 w 141"/>
                <a:gd name="T3" fmla="*/ 0 h 117"/>
                <a:gd name="T4" fmla="*/ 0 w 141"/>
                <a:gd name="T5" fmla="*/ 0 h 117"/>
                <a:gd name="T6" fmla="*/ 0 w 141"/>
                <a:gd name="T7" fmla="*/ 0 h 117"/>
                <a:gd name="T8" fmla="*/ 0 w 141"/>
                <a:gd name="T9" fmla="*/ 0 h 117"/>
                <a:gd name="T10" fmla="*/ 0 w 141"/>
                <a:gd name="T11" fmla="*/ 0 h 117"/>
                <a:gd name="T12" fmla="*/ 0 w 141"/>
                <a:gd name="T13" fmla="*/ 0 h 117"/>
                <a:gd name="T14" fmla="*/ 0 w 141"/>
                <a:gd name="T15" fmla="*/ 0 h 117"/>
                <a:gd name="T16" fmla="*/ 0 w 141"/>
                <a:gd name="T17" fmla="*/ 0 h 117"/>
                <a:gd name="T18" fmla="*/ 0 w 141"/>
                <a:gd name="T19" fmla="*/ 0 h 117"/>
                <a:gd name="T20" fmla="*/ 0 w 141"/>
                <a:gd name="T21" fmla="*/ 0 h 117"/>
                <a:gd name="T22" fmla="*/ 0 w 141"/>
                <a:gd name="T23" fmla="*/ 0 h 117"/>
                <a:gd name="T24" fmla="*/ 0 w 141"/>
                <a:gd name="T25" fmla="*/ 0 h 117"/>
                <a:gd name="T26" fmla="*/ 0 w 141"/>
                <a:gd name="T27" fmla="*/ 0 h 117"/>
                <a:gd name="T28" fmla="*/ 0 w 141"/>
                <a:gd name="T29" fmla="*/ 0 h 117"/>
                <a:gd name="T30" fmla="*/ 0 w 141"/>
                <a:gd name="T31" fmla="*/ 0 h 117"/>
                <a:gd name="T32" fmla="*/ 0 w 141"/>
                <a:gd name="T33" fmla="*/ 0 h 117"/>
                <a:gd name="T34" fmla="*/ 0 w 141"/>
                <a:gd name="T35" fmla="*/ 0 h 117"/>
                <a:gd name="T36" fmla="*/ 0 w 141"/>
                <a:gd name="T37" fmla="*/ 0 h 117"/>
                <a:gd name="T38" fmla="*/ 0 w 141"/>
                <a:gd name="T39" fmla="*/ 0 h 117"/>
                <a:gd name="T40" fmla="*/ 0 w 141"/>
                <a:gd name="T41" fmla="*/ 0 h 117"/>
                <a:gd name="T42" fmla="*/ 0 w 141"/>
                <a:gd name="T43" fmla="*/ 0 h 117"/>
                <a:gd name="T44" fmla="*/ 0 w 141"/>
                <a:gd name="T45" fmla="*/ 0 h 117"/>
                <a:gd name="T46" fmla="*/ 0 w 141"/>
                <a:gd name="T47" fmla="*/ 0 h 117"/>
                <a:gd name="T48" fmla="*/ 0 w 141"/>
                <a:gd name="T49" fmla="*/ 0 h 117"/>
                <a:gd name="T50" fmla="*/ 0 w 141"/>
                <a:gd name="T51" fmla="*/ 0 h 117"/>
                <a:gd name="T52" fmla="*/ 0 w 141"/>
                <a:gd name="T53" fmla="*/ 0 h 117"/>
                <a:gd name="T54" fmla="*/ 0 w 141"/>
                <a:gd name="T55" fmla="*/ 0 h 117"/>
                <a:gd name="T56" fmla="*/ 0 w 141"/>
                <a:gd name="T57" fmla="*/ 0 h 117"/>
                <a:gd name="T58" fmla="*/ 0 w 141"/>
                <a:gd name="T59" fmla="*/ 0 h 117"/>
                <a:gd name="T60" fmla="*/ 0 w 141"/>
                <a:gd name="T61" fmla="*/ 0 h 117"/>
                <a:gd name="T62" fmla="*/ 0 w 141"/>
                <a:gd name="T63" fmla="*/ 0 h 117"/>
                <a:gd name="T64" fmla="*/ 0 w 141"/>
                <a:gd name="T65" fmla="*/ 0 h 117"/>
                <a:gd name="T66" fmla="*/ 0 w 141"/>
                <a:gd name="T67" fmla="*/ 0 h 117"/>
                <a:gd name="T68" fmla="*/ 0 w 141"/>
                <a:gd name="T69" fmla="*/ 0 h 117"/>
                <a:gd name="T70" fmla="*/ 0 w 141"/>
                <a:gd name="T71" fmla="*/ 0 h 117"/>
                <a:gd name="T72" fmla="*/ 0 w 141"/>
                <a:gd name="T73" fmla="*/ 0 h 117"/>
                <a:gd name="T74" fmla="*/ 0 w 141"/>
                <a:gd name="T75" fmla="*/ 0 h 117"/>
                <a:gd name="T76" fmla="*/ 0 w 141"/>
                <a:gd name="T77" fmla="*/ 0 h 117"/>
                <a:gd name="T78" fmla="*/ 0 w 141"/>
                <a:gd name="T79" fmla="*/ 0 h 117"/>
                <a:gd name="T80" fmla="*/ 0 w 141"/>
                <a:gd name="T81" fmla="*/ 0 h 117"/>
                <a:gd name="T82" fmla="*/ 0 w 141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1"/>
                <a:gd name="T127" fmla="*/ 0 h 117"/>
                <a:gd name="T128" fmla="*/ 141 w 141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1" h="117">
                  <a:moveTo>
                    <a:pt x="0" y="1"/>
                  </a:moveTo>
                  <a:lnTo>
                    <a:pt x="10" y="1"/>
                  </a:lnTo>
                  <a:lnTo>
                    <a:pt x="21" y="1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5" y="0"/>
                  </a:lnTo>
                  <a:lnTo>
                    <a:pt x="85" y="1"/>
                  </a:lnTo>
                  <a:lnTo>
                    <a:pt x="89" y="1"/>
                  </a:lnTo>
                  <a:lnTo>
                    <a:pt x="93" y="2"/>
                  </a:lnTo>
                  <a:lnTo>
                    <a:pt x="100" y="4"/>
                  </a:lnTo>
                  <a:lnTo>
                    <a:pt x="105" y="6"/>
                  </a:lnTo>
                  <a:lnTo>
                    <a:pt x="109" y="9"/>
                  </a:lnTo>
                  <a:lnTo>
                    <a:pt x="114" y="12"/>
                  </a:lnTo>
                  <a:lnTo>
                    <a:pt x="119" y="15"/>
                  </a:lnTo>
                  <a:lnTo>
                    <a:pt x="124" y="18"/>
                  </a:lnTo>
                  <a:lnTo>
                    <a:pt x="128" y="21"/>
                  </a:lnTo>
                  <a:lnTo>
                    <a:pt x="130" y="25"/>
                  </a:lnTo>
                  <a:lnTo>
                    <a:pt x="133" y="28"/>
                  </a:lnTo>
                  <a:lnTo>
                    <a:pt x="135" y="33"/>
                  </a:lnTo>
                  <a:lnTo>
                    <a:pt x="138" y="38"/>
                  </a:lnTo>
                  <a:lnTo>
                    <a:pt x="140" y="44"/>
                  </a:lnTo>
                  <a:lnTo>
                    <a:pt x="140" y="49"/>
                  </a:lnTo>
                  <a:lnTo>
                    <a:pt x="141" y="55"/>
                  </a:lnTo>
                  <a:lnTo>
                    <a:pt x="141" y="60"/>
                  </a:lnTo>
                  <a:lnTo>
                    <a:pt x="140" y="66"/>
                  </a:lnTo>
                  <a:lnTo>
                    <a:pt x="139" y="73"/>
                  </a:lnTo>
                  <a:lnTo>
                    <a:pt x="138" y="79"/>
                  </a:lnTo>
                  <a:lnTo>
                    <a:pt x="135" y="85"/>
                  </a:lnTo>
                  <a:lnTo>
                    <a:pt x="133" y="91"/>
                  </a:lnTo>
                  <a:lnTo>
                    <a:pt x="130" y="96"/>
                  </a:lnTo>
                  <a:lnTo>
                    <a:pt x="127" y="101"/>
                  </a:lnTo>
                  <a:lnTo>
                    <a:pt x="123" y="105"/>
                  </a:lnTo>
                  <a:lnTo>
                    <a:pt x="118" y="108"/>
                  </a:lnTo>
                  <a:lnTo>
                    <a:pt x="113" y="111"/>
                  </a:lnTo>
                  <a:lnTo>
                    <a:pt x="107" y="113"/>
                  </a:lnTo>
                  <a:lnTo>
                    <a:pt x="101" y="114"/>
                  </a:lnTo>
                  <a:lnTo>
                    <a:pt x="95" y="116"/>
                  </a:lnTo>
                  <a:lnTo>
                    <a:pt x="90" y="117"/>
                  </a:lnTo>
                  <a:lnTo>
                    <a:pt x="85" y="117"/>
                  </a:lnTo>
                  <a:lnTo>
                    <a:pt x="0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04" name="Freeform 31"/>
            <p:cNvSpPr>
              <a:spLocks/>
            </p:cNvSpPr>
            <p:nvPr/>
          </p:nvSpPr>
          <p:spPr bwMode="auto">
            <a:xfrm>
              <a:off x="4777" y="3933"/>
              <a:ext cx="35" cy="29"/>
            </a:xfrm>
            <a:custGeom>
              <a:avLst/>
              <a:gdLst>
                <a:gd name="T0" fmla="*/ 0 w 142"/>
                <a:gd name="T1" fmla="*/ 0 h 117"/>
                <a:gd name="T2" fmla="*/ 0 w 142"/>
                <a:gd name="T3" fmla="*/ 0 h 117"/>
                <a:gd name="T4" fmla="*/ 0 w 142"/>
                <a:gd name="T5" fmla="*/ 0 h 117"/>
                <a:gd name="T6" fmla="*/ 0 w 142"/>
                <a:gd name="T7" fmla="*/ 0 h 117"/>
                <a:gd name="T8" fmla="*/ 0 w 142"/>
                <a:gd name="T9" fmla="*/ 0 h 117"/>
                <a:gd name="T10" fmla="*/ 0 w 142"/>
                <a:gd name="T11" fmla="*/ 0 h 117"/>
                <a:gd name="T12" fmla="*/ 0 w 142"/>
                <a:gd name="T13" fmla="*/ 0 h 117"/>
                <a:gd name="T14" fmla="*/ 0 w 142"/>
                <a:gd name="T15" fmla="*/ 0 h 117"/>
                <a:gd name="T16" fmla="*/ 0 w 142"/>
                <a:gd name="T17" fmla="*/ 0 h 117"/>
                <a:gd name="T18" fmla="*/ 0 w 142"/>
                <a:gd name="T19" fmla="*/ 0 h 117"/>
                <a:gd name="T20" fmla="*/ 0 w 142"/>
                <a:gd name="T21" fmla="*/ 0 h 117"/>
                <a:gd name="T22" fmla="*/ 0 w 142"/>
                <a:gd name="T23" fmla="*/ 0 h 117"/>
                <a:gd name="T24" fmla="*/ 0 w 142"/>
                <a:gd name="T25" fmla="*/ 0 h 117"/>
                <a:gd name="T26" fmla="*/ 0 w 142"/>
                <a:gd name="T27" fmla="*/ 0 h 117"/>
                <a:gd name="T28" fmla="*/ 0 w 142"/>
                <a:gd name="T29" fmla="*/ 0 h 117"/>
                <a:gd name="T30" fmla="*/ 0 w 142"/>
                <a:gd name="T31" fmla="*/ 0 h 117"/>
                <a:gd name="T32" fmla="*/ 0 w 142"/>
                <a:gd name="T33" fmla="*/ 0 h 117"/>
                <a:gd name="T34" fmla="*/ 0 w 142"/>
                <a:gd name="T35" fmla="*/ 0 h 117"/>
                <a:gd name="T36" fmla="*/ 0 w 142"/>
                <a:gd name="T37" fmla="*/ 0 h 117"/>
                <a:gd name="T38" fmla="*/ 0 w 142"/>
                <a:gd name="T39" fmla="*/ 0 h 117"/>
                <a:gd name="T40" fmla="*/ 0 w 142"/>
                <a:gd name="T41" fmla="*/ 0 h 117"/>
                <a:gd name="T42" fmla="*/ 0 w 142"/>
                <a:gd name="T43" fmla="*/ 0 h 117"/>
                <a:gd name="T44" fmla="*/ 0 w 142"/>
                <a:gd name="T45" fmla="*/ 0 h 117"/>
                <a:gd name="T46" fmla="*/ 0 w 142"/>
                <a:gd name="T47" fmla="*/ 0 h 117"/>
                <a:gd name="T48" fmla="*/ 0 w 142"/>
                <a:gd name="T49" fmla="*/ 0 h 117"/>
                <a:gd name="T50" fmla="*/ 0 w 142"/>
                <a:gd name="T51" fmla="*/ 0 h 117"/>
                <a:gd name="T52" fmla="*/ 0 w 142"/>
                <a:gd name="T53" fmla="*/ 0 h 117"/>
                <a:gd name="T54" fmla="*/ 0 w 142"/>
                <a:gd name="T55" fmla="*/ 0 h 117"/>
                <a:gd name="T56" fmla="*/ 0 w 142"/>
                <a:gd name="T57" fmla="*/ 0 h 117"/>
                <a:gd name="T58" fmla="*/ 0 w 142"/>
                <a:gd name="T59" fmla="*/ 0 h 117"/>
                <a:gd name="T60" fmla="*/ 0 w 142"/>
                <a:gd name="T61" fmla="*/ 0 h 117"/>
                <a:gd name="T62" fmla="*/ 0 w 142"/>
                <a:gd name="T63" fmla="*/ 0 h 117"/>
                <a:gd name="T64" fmla="*/ 0 w 142"/>
                <a:gd name="T65" fmla="*/ 0 h 117"/>
                <a:gd name="T66" fmla="*/ 0 w 142"/>
                <a:gd name="T67" fmla="*/ 0 h 117"/>
                <a:gd name="T68" fmla="*/ 0 w 142"/>
                <a:gd name="T69" fmla="*/ 0 h 117"/>
                <a:gd name="T70" fmla="*/ 0 w 142"/>
                <a:gd name="T71" fmla="*/ 0 h 117"/>
                <a:gd name="T72" fmla="*/ 0 w 142"/>
                <a:gd name="T73" fmla="*/ 0 h 117"/>
                <a:gd name="T74" fmla="*/ 0 w 142"/>
                <a:gd name="T75" fmla="*/ 0 h 117"/>
                <a:gd name="T76" fmla="*/ 0 w 142"/>
                <a:gd name="T77" fmla="*/ 0 h 117"/>
                <a:gd name="T78" fmla="*/ 0 w 142"/>
                <a:gd name="T79" fmla="*/ 0 h 117"/>
                <a:gd name="T80" fmla="*/ 0 w 142"/>
                <a:gd name="T81" fmla="*/ 0 h 117"/>
                <a:gd name="T82" fmla="*/ 0 w 142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117"/>
                <a:gd name="T128" fmla="*/ 142 w 142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117">
                  <a:moveTo>
                    <a:pt x="142" y="1"/>
                  </a:moveTo>
                  <a:lnTo>
                    <a:pt x="131" y="1"/>
                  </a:lnTo>
                  <a:lnTo>
                    <a:pt x="120" y="1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7" y="0"/>
                  </a:lnTo>
                  <a:lnTo>
                    <a:pt x="67" y="0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7" y="2"/>
                  </a:lnTo>
                  <a:lnTo>
                    <a:pt x="42" y="4"/>
                  </a:lnTo>
                  <a:lnTo>
                    <a:pt x="37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21" y="15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11" y="25"/>
                  </a:lnTo>
                  <a:lnTo>
                    <a:pt x="8" y="28"/>
                  </a:lnTo>
                  <a:lnTo>
                    <a:pt x="5" y="33"/>
                  </a:lnTo>
                  <a:lnTo>
                    <a:pt x="3" y="38"/>
                  </a:lnTo>
                  <a:lnTo>
                    <a:pt x="1" y="44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3" y="73"/>
                  </a:lnTo>
                  <a:lnTo>
                    <a:pt x="4" y="79"/>
                  </a:lnTo>
                  <a:lnTo>
                    <a:pt x="6" y="85"/>
                  </a:lnTo>
                  <a:lnTo>
                    <a:pt x="9" y="91"/>
                  </a:lnTo>
                  <a:lnTo>
                    <a:pt x="11" y="96"/>
                  </a:lnTo>
                  <a:lnTo>
                    <a:pt x="14" y="101"/>
                  </a:lnTo>
                  <a:lnTo>
                    <a:pt x="17" y="105"/>
                  </a:lnTo>
                  <a:lnTo>
                    <a:pt x="22" y="108"/>
                  </a:lnTo>
                  <a:lnTo>
                    <a:pt x="29" y="111"/>
                  </a:lnTo>
                  <a:lnTo>
                    <a:pt x="35" y="113"/>
                  </a:lnTo>
                  <a:lnTo>
                    <a:pt x="41" y="114"/>
                  </a:lnTo>
                  <a:lnTo>
                    <a:pt x="47" y="116"/>
                  </a:lnTo>
                  <a:lnTo>
                    <a:pt x="52" y="117"/>
                  </a:lnTo>
                  <a:lnTo>
                    <a:pt x="57" y="117"/>
                  </a:lnTo>
                  <a:lnTo>
                    <a:pt x="142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05" name="Freeform 32"/>
            <p:cNvSpPr>
              <a:spLocks/>
            </p:cNvSpPr>
            <p:nvPr/>
          </p:nvSpPr>
          <p:spPr bwMode="auto">
            <a:xfrm>
              <a:off x="2260" y="2030"/>
              <a:ext cx="132" cy="31"/>
            </a:xfrm>
            <a:custGeom>
              <a:avLst/>
              <a:gdLst>
                <a:gd name="T0" fmla="*/ 0 w 528"/>
                <a:gd name="T1" fmla="*/ 0 h 122"/>
                <a:gd name="T2" fmla="*/ 0 w 528"/>
                <a:gd name="T3" fmla="*/ 0 h 122"/>
                <a:gd name="T4" fmla="*/ 0 w 528"/>
                <a:gd name="T5" fmla="*/ 0 h 122"/>
                <a:gd name="T6" fmla="*/ 0 w 528"/>
                <a:gd name="T7" fmla="*/ 0 h 122"/>
                <a:gd name="T8" fmla="*/ 0 w 528"/>
                <a:gd name="T9" fmla="*/ 0 h 122"/>
                <a:gd name="T10" fmla="*/ 0 w 528"/>
                <a:gd name="T11" fmla="*/ 0 h 122"/>
                <a:gd name="T12" fmla="*/ 0 w 528"/>
                <a:gd name="T13" fmla="*/ 0 h 122"/>
                <a:gd name="T14" fmla="*/ 1 w 528"/>
                <a:gd name="T15" fmla="*/ 0 h 122"/>
                <a:gd name="T16" fmla="*/ 1 w 528"/>
                <a:gd name="T17" fmla="*/ 0 h 122"/>
                <a:gd name="T18" fmla="*/ 1 w 528"/>
                <a:gd name="T19" fmla="*/ 0 h 122"/>
                <a:gd name="T20" fmla="*/ 1 w 528"/>
                <a:gd name="T21" fmla="*/ 0 h 122"/>
                <a:gd name="T22" fmla="*/ 1 w 528"/>
                <a:gd name="T23" fmla="*/ 0 h 122"/>
                <a:gd name="T24" fmla="*/ 1 w 528"/>
                <a:gd name="T25" fmla="*/ 0 h 122"/>
                <a:gd name="T26" fmla="*/ 1 w 528"/>
                <a:gd name="T27" fmla="*/ 0 h 122"/>
                <a:gd name="T28" fmla="*/ 1 w 528"/>
                <a:gd name="T29" fmla="*/ 0 h 122"/>
                <a:gd name="T30" fmla="*/ 1 w 528"/>
                <a:gd name="T31" fmla="*/ 0 h 122"/>
                <a:gd name="T32" fmla="*/ 1 w 528"/>
                <a:gd name="T33" fmla="*/ 0 h 122"/>
                <a:gd name="T34" fmla="*/ 1 w 528"/>
                <a:gd name="T35" fmla="*/ 0 h 122"/>
                <a:gd name="T36" fmla="*/ 1 w 528"/>
                <a:gd name="T37" fmla="*/ 0 h 122"/>
                <a:gd name="T38" fmla="*/ 1 w 528"/>
                <a:gd name="T39" fmla="*/ 0 h 122"/>
                <a:gd name="T40" fmla="*/ 1 w 528"/>
                <a:gd name="T41" fmla="*/ 0 h 122"/>
                <a:gd name="T42" fmla="*/ 1 w 528"/>
                <a:gd name="T43" fmla="*/ 0 h 122"/>
                <a:gd name="T44" fmla="*/ 1 w 528"/>
                <a:gd name="T45" fmla="*/ 0 h 122"/>
                <a:gd name="T46" fmla="*/ 1 w 528"/>
                <a:gd name="T47" fmla="*/ 0 h 122"/>
                <a:gd name="T48" fmla="*/ 1 w 528"/>
                <a:gd name="T49" fmla="*/ 0 h 122"/>
                <a:gd name="T50" fmla="*/ 0 w 528"/>
                <a:gd name="T51" fmla="*/ 0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8"/>
                <a:gd name="T79" fmla="*/ 0 h 122"/>
                <a:gd name="T80" fmla="*/ 528 w 528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8" h="122">
                  <a:moveTo>
                    <a:pt x="0" y="0"/>
                  </a:moveTo>
                  <a:lnTo>
                    <a:pt x="27" y="0"/>
                  </a:lnTo>
                  <a:lnTo>
                    <a:pt x="83" y="0"/>
                  </a:lnTo>
                  <a:lnTo>
                    <a:pt x="155" y="0"/>
                  </a:lnTo>
                  <a:lnTo>
                    <a:pt x="237" y="0"/>
                  </a:lnTo>
                  <a:lnTo>
                    <a:pt x="319" y="0"/>
                  </a:lnTo>
                  <a:lnTo>
                    <a:pt x="391" y="0"/>
                  </a:lnTo>
                  <a:lnTo>
                    <a:pt x="445" y="0"/>
                  </a:lnTo>
                  <a:lnTo>
                    <a:pt x="472" y="0"/>
                  </a:lnTo>
                  <a:lnTo>
                    <a:pt x="482" y="2"/>
                  </a:lnTo>
                  <a:lnTo>
                    <a:pt x="492" y="4"/>
                  </a:lnTo>
                  <a:lnTo>
                    <a:pt x="500" y="10"/>
                  </a:lnTo>
                  <a:lnTo>
                    <a:pt x="510" y="18"/>
                  </a:lnTo>
                  <a:lnTo>
                    <a:pt x="517" y="25"/>
                  </a:lnTo>
                  <a:lnTo>
                    <a:pt x="522" y="35"/>
                  </a:lnTo>
                  <a:lnTo>
                    <a:pt x="527" y="43"/>
                  </a:lnTo>
                  <a:lnTo>
                    <a:pt x="528" y="53"/>
                  </a:lnTo>
                  <a:lnTo>
                    <a:pt x="527" y="66"/>
                  </a:lnTo>
                  <a:lnTo>
                    <a:pt x="522" y="77"/>
                  </a:lnTo>
                  <a:lnTo>
                    <a:pt x="517" y="87"/>
                  </a:lnTo>
                  <a:lnTo>
                    <a:pt x="510" y="96"/>
                  </a:lnTo>
                  <a:lnTo>
                    <a:pt x="500" y="105"/>
                  </a:lnTo>
                  <a:lnTo>
                    <a:pt x="492" y="111"/>
                  </a:lnTo>
                  <a:lnTo>
                    <a:pt x="482" y="115"/>
                  </a:lnTo>
                  <a:lnTo>
                    <a:pt x="472" y="116"/>
                  </a:lnTo>
                  <a:lnTo>
                    <a:pt x="0" y="1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06" name="Freeform 33"/>
            <p:cNvSpPr>
              <a:spLocks/>
            </p:cNvSpPr>
            <p:nvPr/>
          </p:nvSpPr>
          <p:spPr bwMode="auto">
            <a:xfrm>
              <a:off x="2260" y="2172"/>
              <a:ext cx="147" cy="322"/>
            </a:xfrm>
            <a:custGeom>
              <a:avLst/>
              <a:gdLst>
                <a:gd name="T0" fmla="*/ 0 w 588"/>
                <a:gd name="T1" fmla="*/ 0 h 1289"/>
                <a:gd name="T2" fmla="*/ 0 w 588"/>
                <a:gd name="T3" fmla="*/ 0 h 1289"/>
                <a:gd name="T4" fmla="*/ 0 w 588"/>
                <a:gd name="T5" fmla="*/ 0 h 1289"/>
                <a:gd name="T6" fmla="*/ 0 w 588"/>
                <a:gd name="T7" fmla="*/ 0 h 1289"/>
                <a:gd name="T8" fmla="*/ 0 w 588"/>
                <a:gd name="T9" fmla="*/ 0 h 1289"/>
                <a:gd name="T10" fmla="*/ 0 w 588"/>
                <a:gd name="T11" fmla="*/ 0 h 1289"/>
                <a:gd name="T12" fmla="*/ 0 w 588"/>
                <a:gd name="T13" fmla="*/ 0 h 1289"/>
                <a:gd name="T14" fmla="*/ 0 w 588"/>
                <a:gd name="T15" fmla="*/ 0 h 1289"/>
                <a:gd name="T16" fmla="*/ 0 w 588"/>
                <a:gd name="T17" fmla="*/ 0 h 1289"/>
                <a:gd name="T18" fmla="*/ 0 w 588"/>
                <a:gd name="T19" fmla="*/ 0 h 1289"/>
                <a:gd name="T20" fmla="*/ 0 w 588"/>
                <a:gd name="T21" fmla="*/ 0 h 1289"/>
                <a:gd name="T22" fmla="*/ 0 w 588"/>
                <a:gd name="T23" fmla="*/ 0 h 1289"/>
                <a:gd name="T24" fmla="*/ 0 w 588"/>
                <a:gd name="T25" fmla="*/ 0 h 1289"/>
                <a:gd name="T26" fmla="*/ 0 w 588"/>
                <a:gd name="T27" fmla="*/ 0 h 1289"/>
                <a:gd name="T28" fmla="*/ 0 w 588"/>
                <a:gd name="T29" fmla="*/ 0 h 1289"/>
                <a:gd name="T30" fmla="*/ 0 w 588"/>
                <a:gd name="T31" fmla="*/ 0 h 1289"/>
                <a:gd name="T32" fmla="*/ 1 w 588"/>
                <a:gd name="T33" fmla="*/ 0 h 1289"/>
                <a:gd name="T34" fmla="*/ 1 w 588"/>
                <a:gd name="T35" fmla="*/ 0 h 1289"/>
                <a:gd name="T36" fmla="*/ 1 w 588"/>
                <a:gd name="T37" fmla="*/ 0 h 1289"/>
                <a:gd name="T38" fmla="*/ 1 w 588"/>
                <a:gd name="T39" fmla="*/ 0 h 1289"/>
                <a:gd name="T40" fmla="*/ 1 w 588"/>
                <a:gd name="T41" fmla="*/ 0 h 1289"/>
                <a:gd name="T42" fmla="*/ 1 w 588"/>
                <a:gd name="T43" fmla="*/ 0 h 1289"/>
                <a:gd name="T44" fmla="*/ 1 w 588"/>
                <a:gd name="T45" fmla="*/ 0 h 1289"/>
                <a:gd name="T46" fmla="*/ 1 w 588"/>
                <a:gd name="T47" fmla="*/ 0 h 1289"/>
                <a:gd name="T48" fmla="*/ 1 w 588"/>
                <a:gd name="T49" fmla="*/ 0 h 1289"/>
                <a:gd name="T50" fmla="*/ 1 w 588"/>
                <a:gd name="T51" fmla="*/ 0 h 1289"/>
                <a:gd name="T52" fmla="*/ 1 w 588"/>
                <a:gd name="T53" fmla="*/ 1 h 1289"/>
                <a:gd name="T54" fmla="*/ 1 w 588"/>
                <a:gd name="T55" fmla="*/ 1 h 1289"/>
                <a:gd name="T56" fmla="*/ 1 w 588"/>
                <a:gd name="T57" fmla="*/ 1 h 1289"/>
                <a:gd name="T58" fmla="*/ 1 w 588"/>
                <a:gd name="T59" fmla="*/ 1 h 1289"/>
                <a:gd name="T60" fmla="*/ 1 w 588"/>
                <a:gd name="T61" fmla="*/ 1 h 1289"/>
                <a:gd name="T62" fmla="*/ 1 w 588"/>
                <a:gd name="T63" fmla="*/ 1 h 1289"/>
                <a:gd name="T64" fmla="*/ 1 w 588"/>
                <a:gd name="T65" fmla="*/ 1 h 1289"/>
                <a:gd name="T66" fmla="*/ 0 w 588"/>
                <a:gd name="T67" fmla="*/ 1 h 1289"/>
                <a:gd name="T68" fmla="*/ 0 w 588"/>
                <a:gd name="T69" fmla="*/ 1 h 1289"/>
                <a:gd name="T70" fmla="*/ 0 w 588"/>
                <a:gd name="T71" fmla="*/ 1 h 1289"/>
                <a:gd name="T72" fmla="*/ 0 w 588"/>
                <a:gd name="T73" fmla="*/ 1 h 1289"/>
                <a:gd name="T74" fmla="*/ 0 w 588"/>
                <a:gd name="T75" fmla="*/ 1 h 1289"/>
                <a:gd name="T76" fmla="*/ 0 w 588"/>
                <a:gd name="T77" fmla="*/ 1 h 1289"/>
                <a:gd name="T78" fmla="*/ 0 w 588"/>
                <a:gd name="T79" fmla="*/ 1 h 1289"/>
                <a:gd name="T80" fmla="*/ 0 w 588"/>
                <a:gd name="T81" fmla="*/ 1 h 1289"/>
                <a:gd name="T82" fmla="*/ 0 w 588"/>
                <a:gd name="T83" fmla="*/ 1 h 1289"/>
                <a:gd name="T84" fmla="*/ 0 w 588"/>
                <a:gd name="T85" fmla="*/ 1 h 1289"/>
                <a:gd name="T86" fmla="*/ 0 w 588"/>
                <a:gd name="T87" fmla="*/ 1 h 1289"/>
                <a:gd name="T88" fmla="*/ 0 w 588"/>
                <a:gd name="T89" fmla="*/ 1 h 1289"/>
                <a:gd name="T90" fmla="*/ 0 w 588"/>
                <a:gd name="T91" fmla="*/ 1 h 12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8"/>
                <a:gd name="T139" fmla="*/ 0 h 1289"/>
                <a:gd name="T140" fmla="*/ 588 w 588"/>
                <a:gd name="T141" fmla="*/ 1289 h 12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8" h="1289">
                  <a:moveTo>
                    <a:pt x="0" y="1289"/>
                  </a:moveTo>
                  <a:lnTo>
                    <a:pt x="0" y="0"/>
                  </a:lnTo>
                  <a:lnTo>
                    <a:pt x="5" y="22"/>
                  </a:lnTo>
                  <a:lnTo>
                    <a:pt x="9" y="44"/>
                  </a:lnTo>
                  <a:lnTo>
                    <a:pt x="13" y="65"/>
                  </a:lnTo>
                  <a:lnTo>
                    <a:pt x="18" y="87"/>
                  </a:lnTo>
                  <a:lnTo>
                    <a:pt x="21" y="108"/>
                  </a:lnTo>
                  <a:lnTo>
                    <a:pt x="27" y="129"/>
                  </a:lnTo>
                  <a:lnTo>
                    <a:pt x="34" y="149"/>
                  </a:lnTo>
                  <a:lnTo>
                    <a:pt x="42" y="167"/>
                  </a:lnTo>
                  <a:lnTo>
                    <a:pt x="53" y="186"/>
                  </a:lnTo>
                  <a:lnTo>
                    <a:pt x="64" y="204"/>
                  </a:lnTo>
                  <a:lnTo>
                    <a:pt x="77" y="221"/>
                  </a:lnTo>
                  <a:lnTo>
                    <a:pt x="91" y="237"/>
                  </a:lnTo>
                  <a:lnTo>
                    <a:pt x="106" y="253"/>
                  </a:lnTo>
                  <a:lnTo>
                    <a:pt x="122" y="269"/>
                  </a:lnTo>
                  <a:lnTo>
                    <a:pt x="138" y="283"/>
                  </a:lnTo>
                  <a:lnTo>
                    <a:pt x="157" y="295"/>
                  </a:lnTo>
                  <a:lnTo>
                    <a:pt x="174" y="306"/>
                  </a:lnTo>
                  <a:lnTo>
                    <a:pt x="194" y="315"/>
                  </a:lnTo>
                  <a:lnTo>
                    <a:pt x="213" y="321"/>
                  </a:lnTo>
                  <a:lnTo>
                    <a:pt x="235" y="327"/>
                  </a:lnTo>
                  <a:lnTo>
                    <a:pt x="256" y="333"/>
                  </a:lnTo>
                  <a:lnTo>
                    <a:pt x="277" y="338"/>
                  </a:lnTo>
                  <a:lnTo>
                    <a:pt x="298" y="343"/>
                  </a:lnTo>
                  <a:lnTo>
                    <a:pt x="318" y="349"/>
                  </a:lnTo>
                  <a:lnTo>
                    <a:pt x="335" y="354"/>
                  </a:lnTo>
                  <a:lnTo>
                    <a:pt x="354" y="359"/>
                  </a:lnTo>
                  <a:lnTo>
                    <a:pt x="371" y="364"/>
                  </a:lnTo>
                  <a:lnTo>
                    <a:pt x="389" y="369"/>
                  </a:lnTo>
                  <a:lnTo>
                    <a:pt x="408" y="375"/>
                  </a:lnTo>
                  <a:lnTo>
                    <a:pt x="425" y="383"/>
                  </a:lnTo>
                  <a:lnTo>
                    <a:pt x="441" y="390"/>
                  </a:lnTo>
                  <a:lnTo>
                    <a:pt x="457" y="400"/>
                  </a:lnTo>
                  <a:lnTo>
                    <a:pt x="472" y="411"/>
                  </a:lnTo>
                  <a:lnTo>
                    <a:pt x="485" y="422"/>
                  </a:lnTo>
                  <a:lnTo>
                    <a:pt x="499" y="434"/>
                  </a:lnTo>
                  <a:lnTo>
                    <a:pt x="511" y="448"/>
                  </a:lnTo>
                  <a:lnTo>
                    <a:pt x="522" y="461"/>
                  </a:lnTo>
                  <a:lnTo>
                    <a:pt x="533" y="476"/>
                  </a:lnTo>
                  <a:lnTo>
                    <a:pt x="542" y="491"/>
                  </a:lnTo>
                  <a:lnTo>
                    <a:pt x="551" y="506"/>
                  </a:lnTo>
                  <a:lnTo>
                    <a:pt x="558" y="522"/>
                  </a:lnTo>
                  <a:lnTo>
                    <a:pt x="565" y="539"/>
                  </a:lnTo>
                  <a:lnTo>
                    <a:pt x="572" y="556"/>
                  </a:lnTo>
                  <a:lnTo>
                    <a:pt x="578" y="573"/>
                  </a:lnTo>
                  <a:lnTo>
                    <a:pt x="581" y="592"/>
                  </a:lnTo>
                  <a:lnTo>
                    <a:pt x="585" y="609"/>
                  </a:lnTo>
                  <a:lnTo>
                    <a:pt x="586" y="628"/>
                  </a:lnTo>
                  <a:lnTo>
                    <a:pt x="588" y="645"/>
                  </a:lnTo>
                  <a:lnTo>
                    <a:pt x="586" y="662"/>
                  </a:lnTo>
                  <a:lnTo>
                    <a:pt x="584" y="680"/>
                  </a:lnTo>
                  <a:lnTo>
                    <a:pt x="581" y="699"/>
                  </a:lnTo>
                  <a:lnTo>
                    <a:pt x="576" y="717"/>
                  </a:lnTo>
                  <a:lnTo>
                    <a:pt x="570" y="735"/>
                  </a:lnTo>
                  <a:lnTo>
                    <a:pt x="564" y="752"/>
                  </a:lnTo>
                  <a:lnTo>
                    <a:pt x="558" y="768"/>
                  </a:lnTo>
                  <a:lnTo>
                    <a:pt x="551" y="783"/>
                  </a:lnTo>
                  <a:lnTo>
                    <a:pt x="542" y="799"/>
                  </a:lnTo>
                  <a:lnTo>
                    <a:pt x="532" y="815"/>
                  </a:lnTo>
                  <a:lnTo>
                    <a:pt x="522" y="829"/>
                  </a:lnTo>
                  <a:lnTo>
                    <a:pt x="510" y="843"/>
                  </a:lnTo>
                  <a:lnTo>
                    <a:pt x="498" y="857"/>
                  </a:lnTo>
                  <a:lnTo>
                    <a:pt x="484" y="868"/>
                  </a:lnTo>
                  <a:lnTo>
                    <a:pt x="471" y="879"/>
                  </a:lnTo>
                  <a:lnTo>
                    <a:pt x="457" y="889"/>
                  </a:lnTo>
                  <a:lnTo>
                    <a:pt x="440" y="897"/>
                  </a:lnTo>
                  <a:lnTo>
                    <a:pt x="423" y="905"/>
                  </a:lnTo>
                  <a:lnTo>
                    <a:pt x="405" y="911"/>
                  </a:lnTo>
                  <a:lnTo>
                    <a:pt x="387" y="917"/>
                  </a:lnTo>
                  <a:lnTo>
                    <a:pt x="370" y="922"/>
                  </a:lnTo>
                  <a:lnTo>
                    <a:pt x="351" y="927"/>
                  </a:lnTo>
                  <a:lnTo>
                    <a:pt x="334" y="932"/>
                  </a:lnTo>
                  <a:lnTo>
                    <a:pt x="318" y="937"/>
                  </a:lnTo>
                  <a:lnTo>
                    <a:pt x="297" y="943"/>
                  </a:lnTo>
                  <a:lnTo>
                    <a:pt x="276" y="949"/>
                  </a:lnTo>
                  <a:lnTo>
                    <a:pt x="255" y="954"/>
                  </a:lnTo>
                  <a:lnTo>
                    <a:pt x="234" y="960"/>
                  </a:lnTo>
                  <a:lnTo>
                    <a:pt x="213" y="967"/>
                  </a:lnTo>
                  <a:lnTo>
                    <a:pt x="194" y="975"/>
                  </a:lnTo>
                  <a:lnTo>
                    <a:pt x="174" y="983"/>
                  </a:lnTo>
                  <a:lnTo>
                    <a:pt x="157" y="993"/>
                  </a:lnTo>
                  <a:lnTo>
                    <a:pt x="138" y="1005"/>
                  </a:lnTo>
                  <a:lnTo>
                    <a:pt x="120" y="1019"/>
                  </a:lnTo>
                  <a:lnTo>
                    <a:pt x="103" y="1034"/>
                  </a:lnTo>
                  <a:lnTo>
                    <a:pt x="85" y="1050"/>
                  </a:lnTo>
                  <a:lnTo>
                    <a:pt x="71" y="1066"/>
                  </a:lnTo>
                  <a:lnTo>
                    <a:pt x="58" y="1084"/>
                  </a:lnTo>
                  <a:lnTo>
                    <a:pt x="53" y="1093"/>
                  </a:lnTo>
                  <a:lnTo>
                    <a:pt x="48" y="1101"/>
                  </a:lnTo>
                  <a:lnTo>
                    <a:pt x="46" y="1111"/>
                  </a:lnTo>
                  <a:lnTo>
                    <a:pt x="42" y="1121"/>
                  </a:lnTo>
                  <a:lnTo>
                    <a:pt x="0" y="1289"/>
                  </a:lnTo>
                  <a:close/>
                </a:path>
              </a:pathLst>
            </a:custGeom>
            <a:solidFill>
              <a:srgbClr val="FFF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07" name="Freeform 34"/>
            <p:cNvSpPr>
              <a:spLocks/>
            </p:cNvSpPr>
            <p:nvPr/>
          </p:nvSpPr>
          <p:spPr bwMode="auto">
            <a:xfrm>
              <a:off x="2260" y="2172"/>
              <a:ext cx="147" cy="322"/>
            </a:xfrm>
            <a:custGeom>
              <a:avLst/>
              <a:gdLst>
                <a:gd name="T0" fmla="*/ 0 w 588"/>
                <a:gd name="T1" fmla="*/ 0 h 1289"/>
                <a:gd name="T2" fmla="*/ 0 w 588"/>
                <a:gd name="T3" fmla="*/ 0 h 1289"/>
                <a:gd name="T4" fmla="*/ 0 w 588"/>
                <a:gd name="T5" fmla="*/ 0 h 1289"/>
                <a:gd name="T6" fmla="*/ 0 w 588"/>
                <a:gd name="T7" fmla="*/ 0 h 1289"/>
                <a:gd name="T8" fmla="*/ 0 w 588"/>
                <a:gd name="T9" fmla="*/ 0 h 1289"/>
                <a:gd name="T10" fmla="*/ 0 w 588"/>
                <a:gd name="T11" fmla="*/ 0 h 1289"/>
                <a:gd name="T12" fmla="*/ 0 w 588"/>
                <a:gd name="T13" fmla="*/ 0 h 1289"/>
                <a:gd name="T14" fmla="*/ 0 w 588"/>
                <a:gd name="T15" fmla="*/ 0 h 1289"/>
                <a:gd name="T16" fmla="*/ 0 w 588"/>
                <a:gd name="T17" fmla="*/ 0 h 1289"/>
                <a:gd name="T18" fmla="*/ 0 w 588"/>
                <a:gd name="T19" fmla="*/ 0 h 1289"/>
                <a:gd name="T20" fmla="*/ 0 w 588"/>
                <a:gd name="T21" fmla="*/ 0 h 1289"/>
                <a:gd name="T22" fmla="*/ 0 w 588"/>
                <a:gd name="T23" fmla="*/ 0 h 1289"/>
                <a:gd name="T24" fmla="*/ 0 w 588"/>
                <a:gd name="T25" fmla="*/ 0 h 1289"/>
                <a:gd name="T26" fmla="*/ 0 w 588"/>
                <a:gd name="T27" fmla="*/ 0 h 1289"/>
                <a:gd name="T28" fmla="*/ 0 w 588"/>
                <a:gd name="T29" fmla="*/ 0 h 1289"/>
                <a:gd name="T30" fmla="*/ 0 w 588"/>
                <a:gd name="T31" fmla="*/ 0 h 1289"/>
                <a:gd name="T32" fmla="*/ 1 w 588"/>
                <a:gd name="T33" fmla="*/ 0 h 1289"/>
                <a:gd name="T34" fmla="*/ 1 w 588"/>
                <a:gd name="T35" fmla="*/ 0 h 1289"/>
                <a:gd name="T36" fmla="*/ 1 w 588"/>
                <a:gd name="T37" fmla="*/ 0 h 1289"/>
                <a:gd name="T38" fmla="*/ 1 w 588"/>
                <a:gd name="T39" fmla="*/ 0 h 1289"/>
                <a:gd name="T40" fmla="*/ 1 w 588"/>
                <a:gd name="T41" fmla="*/ 0 h 1289"/>
                <a:gd name="T42" fmla="*/ 1 w 588"/>
                <a:gd name="T43" fmla="*/ 0 h 1289"/>
                <a:gd name="T44" fmla="*/ 1 w 588"/>
                <a:gd name="T45" fmla="*/ 0 h 1289"/>
                <a:gd name="T46" fmla="*/ 1 w 588"/>
                <a:gd name="T47" fmla="*/ 0 h 1289"/>
                <a:gd name="T48" fmla="*/ 1 w 588"/>
                <a:gd name="T49" fmla="*/ 0 h 1289"/>
                <a:gd name="T50" fmla="*/ 1 w 588"/>
                <a:gd name="T51" fmla="*/ 0 h 1289"/>
                <a:gd name="T52" fmla="*/ 1 w 588"/>
                <a:gd name="T53" fmla="*/ 1 h 1289"/>
                <a:gd name="T54" fmla="*/ 1 w 588"/>
                <a:gd name="T55" fmla="*/ 1 h 1289"/>
                <a:gd name="T56" fmla="*/ 1 w 588"/>
                <a:gd name="T57" fmla="*/ 1 h 1289"/>
                <a:gd name="T58" fmla="*/ 1 w 588"/>
                <a:gd name="T59" fmla="*/ 1 h 1289"/>
                <a:gd name="T60" fmla="*/ 1 w 588"/>
                <a:gd name="T61" fmla="*/ 1 h 1289"/>
                <a:gd name="T62" fmla="*/ 1 w 588"/>
                <a:gd name="T63" fmla="*/ 1 h 1289"/>
                <a:gd name="T64" fmla="*/ 1 w 588"/>
                <a:gd name="T65" fmla="*/ 1 h 1289"/>
                <a:gd name="T66" fmla="*/ 0 w 588"/>
                <a:gd name="T67" fmla="*/ 1 h 1289"/>
                <a:gd name="T68" fmla="*/ 0 w 588"/>
                <a:gd name="T69" fmla="*/ 1 h 1289"/>
                <a:gd name="T70" fmla="*/ 0 w 588"/>
                <a:gd name="T71" fmla="*/ 1 h 1289"/>
                <a:gd name="T72" fmla="*/ 0 w 588"/>
                <a:gd name="T73" fmla="*/ 1 h 1289"/>
                <a:gd name="T74" fmla="*/ 0 w 588"/>
                <a:gd name="T75" fmla="*/ 1 h 1289"/>
                <a:gd name="T76" fmla="*/ 0 w 588"/>
                <a:gd name="T77" fmla="*/ 1 h 1289"/>
                <a:gd name="T78" fmla="*/ 0 w 588"/>
                <a:gd name="T79" fmla="*/ 1 h 1289"/>
                <a:gd name="T80" fmla="*/ 0 w 588"/>
                <a:gd name="T81" fmla="*/ 1 h 1289"/>
                <a:gd name="T82" fmla="*/ 0 w 588"/>
                <a:gd name="T83" fmla="*/ 1 h 1289"/>
                <a:gd name="T84" fmla="*/ 0 w 588"/>
                <a:gd name="T85" fmla="*/ 1 h 1289"/>
                <a:gd name="T86" fmla="*/ 0 w 588"/>
                <a:gd name="T87" fmla="*/ 1 h 1289"/>
                <a:gd name="T88" fmla="*/ 0 w 588"/>
                <a:gd name="T89" fmla="*/ 1 h 1289"/>
                <a:gd name="T90" fmla="*/ 0 w 588"/>
                <a:gd name="T91" fmla="*/ 1 h 12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8"/>
                <a:gd name="T139" fmla="*/ 0 h 1289"/>
                <a:gd name="T140" fmla="*/ 588 w 588"/>
                <a:gd name="T141" fmla="*/ 1289 h 12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8" h="1289">
                  <a:moveTo>
                    <a:pt x="0" y="1289"/>
                  </a:moveTo>
                  <a:lnTo>
                    <a:pt x="0" y="0"/>
                  </a:lnTo>
                  <a:lnTo>
                    <a:pt x="5" y="22"/>
                  </a:lnTo>
                  <a:lnTo>
                    <a:pt x="9" y="44"/>
                  </a:lnTo>
                  <a:lnTo>
                    <a:pt x="13" y="65"/>
                  </a:lnTo>
                  <a:lnTo>
                    <a:pt x="18" y="87"/>
                  </a:lnTo>
                  <a:lnTo>
                    <a:pt x="21" y="108"/>
                  </a:lnTo>
                  <a:lnTo>
                    <a:pt x="27" y="129"/>
                  </a:lnTo>
                  <a:lnTo>
                    <a:pt x="34" y="149"/>
                  </a:lnTo>
                  <a:lnTo>
                    <a:pt x="42" y="167"/>
                  </a:lnTo>
                  <a:lnTo>
                    <a:pt x="53" y="186"/>
                  </a:lnTo>
                  <a:lnTo>
                    <a:pt x="64" y="204"/>
                  </a:lnTo>
                  <a:lnTo>
                    <a:pt x="77" y="221"/>
                  </a:lnTo>
                  <a:lnTo>
                    <a:pt x="91" y="237"/>
                  </a:lnTo>
                  <a:lnTo>
                    <a:pt x="106" y="253"/>
                  </a:lnTo>
                  <a:lnTo>
                    <a:pt x="122" y="269"/>
                  </a:lnTo>
                  <a:lnTo>
                    <a:pt x="138" y="283"/>
                  </a:lnTo>
                  <a:lnTo>
                    <a:pt x="157" y="295"/>
                  </a:lnTo>
                  <a:lnTo>
                    <a:pt x="174" y="306"/>
                  </a:lnTo>
                  <a:lnTo>
                    <a:pt x="194" y="315"/>
                  </a:lnTo>
                  <a:lnTo>
                    <a:pt x="213" y="321"/>
                  </a:lnTo>
                  <a:lnTo>
                    <a:pt x="235" y="327"/>
                  </a:lnTo>
                  <a:lnTo>
                    <a:pt x="256" y="333"/>
                  </a:lnTo>
                  <a:lnTo>
                    <a:pt x="277" y="338"/>
                  </a:lnTo>
                  <a:lnTo>
                    <a:pt x="298" y="343"/>
                  </a:lnTo>
                  <a:lnTo>
                    <a:pt x="318" y="349"/>
                  </a:lnTo>
                  <a:lnTo>
                    <a:pt x="335" y="354"/>
                  </a:lnTo>
                  <a:lnTo>
                    <a:pt x="354" y="359"/>
                  </a:lnTo>
                  <a:lnTo>
                    <a:pt x="371" y="364"/>
                  </a:lnTo>
                  <a:lnTo>
                    <a:pt x="389" y="369"/>
                  </a:lnTo>
                  <a:lnTo>
                    <a:pt x="408" y="375"/>
                  </a:lnTo>
                  <a:lnTo>
                    <a:pt x="425" y="383"/>
                  </a:lnTo>
                  <a:lnTo>
                    <a:pt x="441" y="390"/>
                  </a:lnTo>
                  <a:lnTo>
                    <a:pt x="457" y="400"/>
                  </a:lnTo>
                  <a:lnTo>
                    <a:pt x="472" y="411"/>
                  </a:lnTo>
                  <a:lnTo>
                    <a:pt x="485" y="422"/>
                  </a:lnTo>
                  <a:lnTo>
                    <a:pt x="499" y="434"/>
                  </a:lnTo>
                  <a:lnTo>
                    <a:pt x="511" y="448"/>
                  </a:lnTo>
                  <a:lnTo>
                    <a:pt x="522" y="461"/>
                  </a:lnTo>
                  <a:lnTo>
                    <a:pt x="533" y="476"/>
                  </a:lnTo>
                  <a:lnTo>
                    <a:pt x="542" y="491"/>
                  </a:lnTo>
                  <a:lnTo>
                    <a:pt x="551" y="506"/>
                  </a:lnTo>
                  <a:lnTo>
                    <a:pt x="558" y="522"/>
                  </a:lnTo>
                  <a:lnTo>
                    <a:pt x="565" y="539"/>
                  </a:lnTo>
                  <a:lnTo>
                    <a:pt x="572" y="556"/>
                  </a:lnTo>
                  <a:lnTo>
                    <a:pt x="578" y="573"/>
                  </a:lnTo>
                  <a:lnTo>
                    <a:pt x="581" y="592"/>
                  </a:lnTo>
                  <a:lnTo>
                    <a:pt x="585" y="609"/>
                  </a:lnTo>
                  <a:lnTo>
                    <a:pt x="586" y="628"/>
                  </a:lnTo>
                  <a:lnTo>
                    <a:pt x="588" y="645"/>
                  </a:lnTo>
                  <a:lnTo>
                    <a:pt x="586" y="662"/>
                  </a:lnTo>
                  <a:lnTo>
                    <a:pt x="584" y="680"/>
                  </a:lnTo>
                  <a:lnTo>
                    <a:pt x="581" y="699"/>
                  </a:lnTo>
                  <a:lnTo>
                    <a:pt x="576" y="717"/>
                  </a:lnTo>
                  <a:lnTo>
                    <a:pt x="570" y="735"/>
                  </a:lnTo>
                  <a:lnTo>
                    <a:pt x="564" y="752"/>
                  </a:lnTo>
                  <a:lnTo>
                    <a:pt x="558" y="768"/>
                  </a:lnTo>
                  <a:lnTo>
                    <a:pt x="551" y="783"/>
                  </a:lnTo>
                  <a:lnTo>
                    <a:pt x="542" y="799"/>
                  </a:lnTo>
                  <a:lnTo>
                    <a:pt x="532" y="815"/>
                  </a:lnTo>
                  <a:lnTo>
                    <a:pt x="522" y="829"/>
                  </a:lnTo>
                  <a:lnTo>
                    <a:pt x="510" y="843"/>
                  </a:lnTo>
                  <a:lnTo>
                    <a:pt x="498" y="857"/>
                  </a:lnTo>
                  <a:lnTo>
                    <a:pt x="484" y="868"/>
                  </a:lnTo>
                  <a:lnTo>
                    <a:pt x="471" y="879"/>
                  </a:lnTo>
                  <a:lnTo>
                    <a:pt x="457" y="889"/>
                  </a:lnTo>
                  <a:lnTo>
                    <a:pt x="440" y="897"/>
                  </a:lnTo>
                  <a:lnTo>
                    <a:pt x="423" y="905"/>
                  </a:lnTo>
                  <a:lnTo>
                    <a:pt x="405" y="911"/>
                  </a:lnTo>
                  <a:lnTo>
                    <a:pt x="387" y="917"/>
                  </a:lnTo>
                  <a:lnTo>
                    <a:pt x="370" y="922"/>
                  </a:lnTo>
                  <a:lnTo>
                    <a:pt x="351" y="927"/>
                  </a:lnTo>
                  <a:lnTo>
                    <a:pt x="334" y="932"/>
                  </a:lnTo>
                  <a:lnTo>
                    <a:pt x="318" y="937"/>
                  </a:lnTo>
                  <a:lnTo>
                    <a:pt x="297" y="943"/>
                  </a:lnTo>
                  <a:lnTo>
                    <a:pt x="276" y="949"/>
                  </a:lnTo>
                  <a:lnTo>
                    <a:pt x="255" y="954"/>
                  </a:lnTo>
                  <a:lnTo>
                    <a:pt x="234" y="960"/>
                  </a:lnTo>
                  <a:lnTo>
                    <a:pt x="213" y="967"/>
                  </a:lnTo>
                  <a:lnTo>
                    <a:pt x="194" y="975"/>
                  </a:lnTo>
                  <a:lnTo>
                    <a:pt x="174" y="983"/>
                  </a:lnTo>
                  <a:lnTo>
                    <a:pt x="157" y="993"/>
                  </a:lnTo>
                  <a:lnTo>
                    <a:pt x="138" y="1005"/>
                  </a:lnTo>
                  <a:lnTo>
                    <a:pt x="120" y="1019"/>
                  </a:lnTo>
                  <a:lnTo>
                    <a:pt x="103" y="1034"/>
                  </a:lnTo>
                  <a:lnTo>
                    <a:pt x="85" y="1050"/>
                  </a:lnTo>
                  <a:lnTo>
                    <a:pt x="71" y="1066"/>
                  </a:lnTo>
                  <a:lnTo>
                    <a:pt x="58" y="1084"/>
                  </a:lnTo>
                  <a:lnTo>
                    <a:pt x="53" y="1093"/>
                  </a:lnTo>
                  <a:lnTo>
                    <a:pt x="48" y="1101"/>
                  </a:lnTo>
                  <a:lnTo>
                    <a:pt x="46" y="1111"/>
                  </a:lnTo>
                  <a:lnTo>
                    <a:pt x="42" y="1121"/>
                  </a:lnTo>
                  <a:lnTo>
                    <a:pt x="0" y="12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08" name="Freeform 35"/>
            <p:cNvSpPr>
              <a:spLocks/>
            </p:cNvSpPr>
            <p:nvPr/>
          </p:nvSpPr>
          <p:spPr bwMode="auto">
            <a:xfrm>
              <a:off x="4755" y="2172"/>
              <a:ext cx="146" cy="322"/>
            </a:xfrm>
            <a:custGeom>
              <a:avLst/>
              <a:gdLst>
                <a:gd name="T0" fmla="*/ 0 w 587"/>
                <a:gd name="T1" fmla="*/ 0 h 1289"/>
                <a:gd name="T2" fmla="*/ 0 w 587"/>
                <a:gd name="T3" fmla="*/ 0 h 1289"/>
                <a:gd name="T4" fmla="*/ 0 w 587"/>
                <a:gd name="T5" fmla="*/ 0 h 1289"/>
                <a:gd name="T6" fmla="*/ 0 w 587"/>
                <a:gd name="T7" fmla="*/ 0 h 1289"/>
                <a:gd name="T8" fmla="*/ 0 w 587"/>
                <a:gd name="T9" fmla="*/ 0 h 1289"/>
                <a:gd name="T10" fmla="*/ 0 w 587"/>
                <a:gd name="T11" fmla="*/ 0 h 1289"/>
                <a:gd name="T12" fmla="*/ 0 w 587"/>
                <a:gd name="T13" fmla="*/ 0 h 1289"/>
                <a:gd name="T14" fmla="*/ 0 w 587"/>
                <a:gd name="T15" fmla="*/ 0 h 1289"/>
                <a:gd name="T16" fmla="*/ 0 w 587"/>
                <a:gd name="T17" fmla="*/ 0 h 1289"/>
                <a:gd name="T18" fmla="*/ 0 w 587"/>
                <a:gd name="T19" fmla="*/ 0 h 1289"/>
                <a:gd name="T20" fmla="*/ 0 w 587"/>
                <a:gd name="T21" fmla="*/ 0 h 1289"/>
                <a:gd name="T22" fmla="*/ 0 w 587"/>
                <a:gd name="T23" fmla="*/ 0 h 1289"/>
                <a:gd name="T24" fmla="*/ 0 w 587"/>
                <a:gd name="T25" fmla="*/ 0 h 1289"/>
                <a:gd name="T26" fmla="*/ 0 w 587"/>
                <a:gd name="T27" fmla="*/ 0 h 1289"/>
                <a:gd name="T28" fmla="*/ 0 w 587"/>
                <a:gd name="T29" fmla="*/ 0 h 1289"/>
                <a:gd name="T30" fmla="*/ 0 w 587"/>
                <a:gd name="T31" fmla="*/ 0 h 1289"/>
                <a:gd name="T32" fmla="*/ 0 w 587"/>
                <a:gd name="T33" fmla="*/ 0 h 1289"/>
                <a:gd name="T34" fmla="*/ 0 w 587"/>
                <a:gd name="T35" fmla="*/ 0 h 1289"/>
                <a:gd name="T36" fmla="*/ 0 w 587"/>
                <a:gd name="T37" fmla="*/ 0 h 1289"/>
                <a:gd name="T38" fmla="*/ 0 w 587"/>
                <a:gd name="T39" fmla="*/ 0 h 1289"/>
                <a:gd name="T40" fmla="*/ 0 w 587"/>
                <a:gd name="T41" fmla="*/ 0 h 1289"/>
                <a:gd name="T42" fmla="*/ 0 w 587"/>
                <a:gd name="T43" fmla="*/ 0 h 1289"/>
                <a:gd name="T44" fmla="*/ 0 w 587"/>
                <a:gd name="T45" fmla="*/ 0 h 1289"/>
                <a:gd name="T46" fmla="*/ 0 w 587"/>
                <a:gd name="T47" fmla="*/ 0 h 1289"/>
                <a:gd name="T48" fmla="*/ 0 w 587"/>
                <a:gd name="T49" fmla="*/ 0 h 1289"/>
                <a:gd name="T50" fmla="*/ 0 w 587"/>
                <a:gd name="T51" fmla="*/ 0 h 1289"/>
                <a:gd name="T52" fmla="*/ 0 w 587"/>
                <a:gd name="T53" fmla="*/ 1 h 1289"/>
                <a:gd name="T54" fmla="*/ 0 w 587"/>
                <a:gd name="T55" fmla="*/ 1 h 1289"/>
                <a:gd name="T56" fmla="*/ 0 w 587"/>
                <a:gd name="T57" fmla="*/ 1 h 1289"/>
                <a:gd name="T58" fmla="*/ 0 w 587"/>
                <a:gd name="T59" fmla="*/ 1 h 1289"/>
                <a:gd name="T60" fmla="*/ 0 w 587"/>
                <a:gd name="T61" fmla="*/ 1 h 1289"/>
                <a:gd name="T62" fmla="*/ 0 w 587"/>
                <a:gd name="T63" fmla="*/ 1 h 1289"/>
                <a:gd name="T64" fmla="*/ 0 w 587"/>
                <a:gd name="T65" fmla="*/ 1 h 1289"/>
                <a:gd name="T66" fmla="*/ 0 w 587"/>
                <a:gd name="T67" fmla="*/ 1 h 1289"/>
                <a:gd name="T68" fmla="*/ 0 w 587"/>
                <a:gd name="T69" fmla="*/ 1 h 1289"/>
                <a:gd name="T70" fmla="*/ 0 w 587"/>
                <a:gd name="T71" fmla="*/ 1 h 1289"/>
                <a:gd name="T72" fmla="*/ 0 w 587"/>
                <a:gd name="T73" fmla="*/ 1 h 1289"/>
                <a:gd name="T74" fmla="*/ 0 w 587"/>
                <a:gd name="T75" fmla="*/ 1 h 1289"/>
                <a:gd name="T76" fmla="*/ 0 w 587"/>
                <a:gd name="T77" fmla="*/ 1 h 1289"/>
                <a:gd name="T78" fmla="*/ 0 w 587"/>
                <a:gd name="T79" fmla="*/ 1 h 1289"/>
                <a:gd name="T80" fmla="*/ 0 w 587"/>
                <a:gd name="T81" fmla="*/ 1 h 1289"/>
                <a:gd name="T82" fmla="*/ 0 w 587"/>
                <a:gd name="T83" fmla="*/ 1 h 1289"/>
                <a:gd name="T84" fmla="*/ 0 w 587"/>
                <a:gd name="T85" fmla="*/ 1 h 1289"/>
                <a:gd name="T86" fmla="*/ 0 w 587"/>
                <a:gd name="T87" fmla="*/ 1 h 1289"/>
                <a:gd name="T88" fmla="*/ 0 w 587"/>
                <a:gd name="T89" fmla="*/ 1 h 1289"/>
                <a:gd name="T90" fmla="*/ 0 w 587"/>
                <a:gd name="T91" fmla="*/ 1 h 12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7"/>
                <a:gd name="T139" fmla="*/ 0 h 1289"/>
                <a:gd name="T140" fmla="*/ 587 w 587"/>
                <a:gd name="T141" fmla="*/ 1289 h 12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7" h="1289">
                  <a:moveTo>
                    <a:pt x="587" y="1289"/>
                  </a:moveTo>
                  <a:lnTo>
                    <a:pt x="587" y="0"/>
                  </a:lnTo>
                  <a:lnTo>
                    <a:pt x="582" y="22"/>
                  </a:lnTo>
                  <a:lnTo>
                    <a:pt x="577" y="44"/>
                  </a:lnTo>
                  <a:lnTo>
                    <a:pt x="573" y="65"/>
                  </a:lnTo>
                  <a:lnTo>
                    <a:pt x="570" y="87"/>
                  </a:lnTo>
                  <a:lnTo>
                    <a:pt x="565" y="108"/>
                  </a:lnTo>
                  <a:lnTo>
                    <a:pt x="560" y="129"/>
                  </a:lnTo>
                  <a:lnTo>
                    <a:pt x="552" y="149"/>
                  </a:lnTo>
                  <a:lnTo>
                    <a:pt x="544" y="167"/>
                  </a:lnTo>
                  <a:lnTo>
                    <a:pt x="534" y="186"/>
                  </a:lnTo>
                  <a:lnTo>
                    <a:pt x="522" y="204"/>
                  </a:lnTo>
                  <a:lnTo>
                    <a:pt x="509" y="221"/>
                  </a:lnTo>
                  <a:lnTo>
                    <a:pt x="496" y="237"/>
                  </a:lnTo>
                  <a:lnTo>
                    <a:pt x="481" y="253"/>
                  </a:lnTo>
                  <a:lnTo>
                    <a:pt x="465" y="269"/>
                  </a:lnTo>
                  <a:lnTo>
                    <a:pt x="448" y="283"/>
                  </a:lnTo>
                  <a:lnTo>
                    <a:pt x="430" y="295"/>
                  </a:lnTo>
                  <a:lnTo>
                    <a:pt x="412" y="306"/>
                  </a:lnTo>
                  <a:lnTo>
                    <a:pt x="394" y="315"/>
                  </a:lnTo>
                  <a:lnTo>
                    <a:pt x="373" y="321"/>
                  </a:lnTo>
                  <a:lnTo>
                    <a:pt x="352" y="327"/>
                  </a:lnTo>
                  <a:lnTo>
                    <a:pt x="331" y="333"/>
                  </a:lnTo>
                  <a:lnTo>
                    <a:pt x="309" y="338"/>
                  </a:lnTo>
                  <a:lnTo>
                    <a:pt x="289" y="343"/>
                  </a:lnTo>
                  <a:lnTo>
                    <a:pt x="268" y="349"/>
                  </a:lnTo>
                  <a:lnTo>
                    <a:pt x="251" y="354"/>
                  </a:lnTo>
                  <a:lnTo>
                    <a:pt x="234" y="359"/>
                  </a:lnTo>
                  <a:lnTo>
                    <a:pt x="215" y="364"/>
                  </a:lnTo>
                  <a:lnTo>
                    <a:pt x="197" y="369"/>
                  </a:lnTo>
                  <a:lnTo>
                    <a:pt x="179" y="375"/>
                  </a:lnTo>
                  <a:lnTo>
                    <a:pt x="162" y="383"/>
                  </a:lnTo>
                  <a:lnTo>
                    <a:pt x="145" y="390"/>
                  </a:lnTo>
                  <a:lnTo>
                    <a:pt x="130" y="400"/>
                  </a:lnTo>
                  <a:lnTo>
                    <a:pt x="115" y="411"/>
                  </a:lnTo>
                  <a:lnTo>
                    <a:pt x="101" y="422"/>
                  </a:lnTo>
                  <a:lnTo>
                    <a:pt x="88" y="434"/>
                  </a:lnTo>
                  <a:lnTo>
                    <a:pt x="76" y="448"/>
                  </a:lnTo>
                  <a:lnTo>
                    <a:pt x="64" y="461"/>
                  </a:lnTo>
                  <a:lnTo>
                    <a:pt x="54" y="476"/>
                  </a:lnTo>
                  <a:lnTo>
                    <a:pt x="44" y="491"/>
                  </a:lnTo>
                  <a:lnTo>
                    <a:pt x="37" y="506"/>
                  </a:lnTo>
                  <a:lnTo>
                    <a:pt x="28" y="522"/>
                  </a:lnTo>
                  <a:lnTo>
                    <a:pt x="21" y="539"/>
                  </a:lnTo>
                  <a:lnTo>
                    <a:pt x="14" y="556"/>
                  </a:lnTo>
                  <a:lnTo>
                    <a:pt x="9" y="573"/>
                  </a:lnTo>
                  <a:lnTo>
                    <a:pt x="5" y="592"/>
                  </a:lnTo>
                  <a:lnTo>
                    <a:pt x="2" y="609"/>
                  </a:lnTo>
                  <a:lnTo>
                    <a:pt x="0" y="628"/>
                  </a:lnTo>
                  <a:lnTo>
                    <a:pt x="0" y="645"/>
                  </a:lnTo>
                  <a:lnTo>
                    <a:pt x="0" y="662"/>
                  </a:lnTo>
                  <a:lnTo>
                    <a:pt x="2" y="680"/>
                  </a:lnTo>
                  <a:lnTo>
                    <a:pt x="6" y="699"/>
                  </a:lnTo>
                  <a:lnTo>
                    <a:pt x="11" y="717"/>
                  </a:lnTo>
                  <a:lnTo>
                    <a:pt x="16" y="735"/>
                  </a:lnTo>
                  <a:lnTo>
                    <a:pt x="22" y="752"/>
                  </a:lnTo>
                  <a:lnTo>
                    <a:pt x="29" y="768"/>
                  </a:lnTo>
                  <a:lnTo>
                    <a:pt x="37" y="783"/>
                  </a:lnTo>
                  <a:lnTo>
                    <a:pt x="44" y="799"/>
                  </a:lnTo>
                  <a:lnTo>
                    <a:pt x="54" y="815"/>
                  </a:lnTo>
                  <a:lnTo>
                    <a:pt x="65" y="829"/>
                  </a:lnTo>
                  <a:lnTo>
                    <a:pt x="76" y="843"/>
                  </a:lnTo>
                  <a:lnTo>
                    <a:pt x="89" y="857"/>
                  </a:lnTo>
                  <a:lnTo>
                    <a:pt x="102" y="868"/>
                  </a:lnTo>
                  <a:lnTo>
                    <a:pt x="115" y="879"/>
                  </a:lnTo>
                  <a:lnTo>
                    <a:pt x="130" y="889"/>
                  </a:lnTo>
                  <a:lnTo>
                    <a:pt x="146" y="897"/>
                  </a:lnTo>
                  <a:lnTo>
                    <a:pt x="163" y="905"/>
                  </a:lnTo>
                  <a:lnTo>
                    <a:pt x="181" y="911"/>
                  </a:lnTo>
                  <a:lnTo>
                    <a:pt x="199" y="917"/>
                  </a:lnTo>
                  <a:lnTo>
                    <a:pt x="218" y="922"/>
                  </a:lnTo>
                  <a:lnTo>
                    <a:pt x="235" y="927"/>
                  </a:lnTo>
                  <a:lnTo>
                    <a:pt x="252" y="932"/>
                  </a:lnTo>
                  <a:lnTo>
                    <a:pt x="268" y="937"/>
                  </a:lnTo>
                  <a:lnTo>
                    <a:pt x="289" y="943"/>
                  </a:lnTo>
                  <a:lnTo>
                    <a:pt x="310" y="949"/>
                  </a:lnTo>
                  <a:lnTo>
                    <a:pt x="332" y="954"/>
                  </a:lnTo>
                  <a:lnTo>
                    <a:pt x="353" y="960"/>
                  </a:lnTo>
                  <a:lnTo>
                    <a:pt x="374" y="967"/>
                  </a:lnTo>
                  <a:lnTo>
                    <a:pt x="394" y="975"/>
                  </a:lnTo>
                  <a:lnTo>
                    <a:pt x="412" y="983"/>
                  </a:lnTo>
                  <a:lnTo>
                    <a:pt x="430" y="993"/>
                  </a:lnTo>
                  <a:lnTo>
                    <a:pt x="449" y="1005"/>
                  </a:lnTo>
                  <a:lnTo>
                    <a:pt x="466" y="1019"/>
                  </a:lnTo>
                  <a:lnTo>
                    <a:pt x="485" y="1034"/>
                  </a:lnTo>
                  <a:lnTo>
                    <a:pt x="501" y="1050"/>
                  </a:lnTo>
                  <a:lnTo>
                    <a:pt x="515" y="1066"/>
                  </a:lnTo>
                  <a:lnTo>
                    <a:pt x="528" y="1084"/>
                  </a:lnTo>
                  <a:lnTo>
                    <a:pt x="533" y="1093"/>
                  </a:lnTo>
                  <a:lnTo>
                    <a:pt x="538" y="1101"/>
                  </a:lnTo>
                  <a:lnTo>
                    <a:pt x="541" y="1111"/>
                  </a:lnTo>
                  <a:lnTo>
                    <a:pt x="544" y="1121"/>
                  </a:lnTo>
                  <a:lnTo>
                    <a:pt x="587" y="1289"/>
                  </a:lnTo>
                  <a:close/>
                </a:path>
              </a:pathLst>
            </a:custGeom>
            <a:solidFill>
              <a:srgbClr val="FFF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09" name="Freeform 36"/>
            <p:cNvSpPr>
              <a:spLocks/>
            </p:cNvSpPr>
            <p:nvPr/>
          </p:nvSpPr>
          <p:spPr bwMode="auto">
            <a:xfrm>
              <a:off x="4755" y="2172"/>
              <a:ext cx="146" cy="322"/>
            </a:xfrm>
            <a:custGeom>
              <a:avLst/>
              <a:gdLst>
                <a:gd name="T0" fmla="*/ 0 w 587"/>
                <a:gd name="T1" fmla="*/ 0 h 1289"/>
                <a:gd name="T2" fmla="*/ 0 w 587"/>
                <a:gd name="T3" fmla="*/ 0 h 1289"/>
                <a:gd name="T4" fmla="*/ 0 w 587"/>
                <a:gd name="T5" fmla="*/ 0 h 1289"/>
                <a:gd name="T6" fmla="*/ 0 w 587"/>
                <a:gd name="T7" fmla="*/ 0 h 1289"/>
                <a:gd name="T8" fmla="*/ 0 w 587"/>
                <a:gd name="T9" fmla="*/ 0 h 1289"/>
                <a:gd name="T10" fmla="*/ 0 w 587"/>
                <a:gd name="T11" fmla="*/ 0 h 1289"/>
                <a:gd name="T12" fmla="*/ 0 w 587"/>
                <a:gd name="T13" fmla="*/ 0 h 1289"/>
                <a:gd name="T14" fmla="*/ 0 w 587"/>
                <a:gd name="T15" fmla="*/ 0 h 1289"/>
                <a:gd name="T16" fmla="*/ 0 w 587"/>
                <a:gd name="T17" fmla="*/ 0 h 1289"/>
                <a:gd name="T18" fmla="*/ 0 w 587"/>
                <a:gd name="T19" fmla="*/ 0 h 1289"/>
                <a:gd name="T20" fmla="*/ 0 w 587"/>
                <a:gd name="T21" fmla="*/ 0 h 1289"/>
                <a:gd name="T22" fmla="*/ 0 w 587"/>
                <a:gd name="T23" fmla="*/ 0 h 1289"/>
                <a:gd name="T24" fmla="*/ 0 w 587"/>
                <a:gd name="T25" fmla="*/ 0 h 1289"/>
                <a:gd name="T26" fmla="*/ 0 w 587"/>
                <a:gd name="T27" fmla="*/ 0 h 1289"/>
                <a:gd name="T28" fmla="*/ 0 w 587"/>
                <a:gd name="T29" fmla="*/ 0 h 1289"/>
                <a:gd name="T30" fmla="*/ 0 w 587"/>
                <a:gd name="T31" fmla="*/ 0 h 1289"/>
                <a:gd name="T32" fmla="*/ 0 w 587"/>
                <a:gd name="T33" fmla="*/ 0 h 1289"/>
                <a:gd name="T34" fmla="*/ 0 w 587"/>
                <a:gd name="T35" fmla="*/ 0 h 1289"/>
                <a:gd name="T36" fmla="*/ 0 w 587"/>
                <a:gd name="T37" fmla="*/ 0 h 1289"/>
                <a:gd name="T38" fmla="*/ 0 w 587"/>
                <a:gd name="T39" fmla="*/ 0 h 1289"/>
                <a:gd name="T40" fmla="*/ 0 w 587"/>
                <a:gd name="T41" fmla="*/ 0 h 1289"/>
                <a:gd name="T42" fmla="*/ 0 w 587"/>
                <a:gd name="T43" fmla="*/ 0 h 1289"/>
                <a:gd name="T44" fmla="*/ 0 w 587"/>
                <a:gd name="T45" fmla="*/ 0 h 1289"/>
                <a:gd name="T46" fmla="*/ 0 w 587"/>
                <a:gd name="T47" fmla="*/ 0 h 1289"/>
                <a:gd name="T48" fmla="*/ 0 w 587"/>
                <a:gd name="T49" fmla="*/ 0 h 1289"/>
                <a:gd name="T50" fmla="*/ 0 w 587"/>
                <a:gd name="T51" fmla="*/ 0 h 1289"/>
                <a:gd name="T52" fmla="*/ 0 w 587"/>
                <a:gd name="T53" fmla="*/ 1 h 1289"/>
                <a:gd name="T54" fmla="*/ 0 w 587"/>
                <a:gd name="T55" fmla="*/ 1 h 1289"/>
                <a:gd name="T56" fmla="*/ 0 w 587"/>
                <a:gd name="T57" fmla="*/ 1 h 1289"/>
                <a:gd name="T58" fmla="*/ 0 w 587"/>
                <a:gd name="T59" fmla="*/ 1 h 1289"/>
                <a:gd name="T60" fmla="*/ 0 w 587"/>
                <a:gd name="T61" fmla="*/ 1 h 1289"/>
                <a:gd name="T62" fmla="*/ 0 w 587"/>
                <a:gd name="T63" fmla="*/ 1 h 1289"/>
                <a:gd name="T64" fmla="*/ 0 w 587"/>
                <a:gd name="T65" fmla="*/ 1 h 1289"/>
                <a:gd name="T66" fmla="*/ 0 w 587"/>
                <a:gd name="T67" fmla="*/ 1 h 1289"/>
                <a:gd name="T68" fmla="*/ 0 w 587"/>
                <a:gd name="T69" fmla="*/ 1 h 1289"/>
                <a:gd name="T70" fmla="*/ 0 w 587"/>
                <a:gd name="T71" fmla="*/ 1 h 1289"/>
                <a:gd name="T72" fmla="*/ 0 w 587"/>
                <a:gd name="T73" fmla="*/ 1 h 1289"/>
                <a:gd name="T74" fmla="*/ 0 w 587"/>
                <a:gd name="T75" fmla="*/ 1 h 1289"/>
                <a:gd name="T76" fmla="*/ 0 w 587"/>
                <a:gd name="T77" fmla="*/ 1 h 1289"/>
                <a:gd name="T78" fmla="*/ 0 w 587"/>
                <a:gd name="T79" fmla="*/ 1 h 1289"/>
                <a:gd name="T80" fmla="*/ 0 w 587"/>
                <a:gd name="T81" fmla="*/ 1 h 1289"/>
                <a:gd name="T82" fmla="*/ 0 w 587"/>
                <a:gd name="T83" fmla="*/ 1 h 1289"/>
                <a:gd name="T84" fmla="*/ 0 w 587"/>
                <a:gd name="T85" fmla="*/ 1 h 1289"/>
                <a:gd name="T86" fmla="*/ 0 w 587"/>
                <a:gd name="T87" fmla="*/ 1 h 1289"/>
                <a:gd name="T88" fmla="*/ 0 w 587"/>
                <a:gd name="T89" fmla="*/ 1 h 1289"/>
                <a:gd name="T90" fmla="*/ 0 w 587"/>
                <a:gd name="T91" fmla="*/ 1 h 12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7"/>
                <a:gd name="T139" fmla="*/ 0 h 1289"/>
                <a:gd name="T140" fmla="*/ 587 w 587"/>
                <a:gd name="T141" fmla="*/ 1289 h 12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7" h="1289">
                  <a:moveTo>
                    <a:pt x="587" y="1289"/>
                  </a:moveTo>
                  <a:lnTo>
                    <a:pt x="587" y="0"/>
                  </a:lnTo>
                  <a:lnTo>
                    <a:pt x="582" y="22"/>
                  </a:lnTo>
                  <a:lnTo>
                    <a:pt x="577" y="44"/>
                  </a:lnTo>
                  <a:lnTo>
                    <a:pt x="573" y="65"/>
                  </a:lnTo>
                  <a:lnTo>
                    <a:pt x="570" y="87"/>
                  </a:lnTo>
                  <a:lnTo>
                    <a:pt x="565" y="108"/>
                  </a:lnTo>
                  <a:lnTo>
                    <a:pt x="560" y="129"/>
                  </a:lnTo>
                  <a:lnTo>
                    <a:pt x="552" y="149"/>
                  </a:lnTo>
                  <a:lnTo>
                    <a:pt x="544" y="167"/>
                  </a:lnTo>
                  <a:lnTo>
                    <a:pt x="534" y="186"/>
                  </a:lnTo>
                  <a:lnTo>
                    <a:pt x="522" y="204"/>
                  </a:lnTo>
                  <a:lnTo>
                    <a:pt x="509" y="221"/>
                  </a:lnTo>
                  <a:lnTo>
                    <a:pt x="496" y="237"/>
                  </a:lnTo>
                  <a:lnTo>
                    <a:pt x="481" y="253"/>
                  </a:lnTo>
                  <a:lnTo>
                    <a:pt x="465" y="269"/>
                  </a:lnTo>
                  <a:lnTo>
                    <a:pt x="448" y="283"/>
                  </a:lnTo>
                  <a:lnTo>
                    <a:pt x="430" y="295"/>
                  </a:lnTo>
                  <a:lnTo>
                    <a:pt x="412" y="306"/>
                  </a:lnTo>
                  <a:lnTo>
                    <a:pt x="394" y="315"/>
                  </a:lnTo>
                  <a:lnTo>
                    <a:pt x="373" y="321"/>
                  </a:lnTo>
                  <a:lnTo>
                    <a:pt x="352" y="327"/>
                  </a:lnTo>
                  <a:lnTo>
                    <a:pt x="331" y="333"/>
                  </a:lnTo>
                  <a:lnTo>
                    <a:pt x="309" y="338"/>
                  </a:lnTo>
                  <a:lnTo>
                    <a:pt x="289" y="343"/>
                  </a:lnTo>
                  <a:lnTo>
                    <a:pt x="268" y="349"/>
                  </a:lnTo>
                  <a:lnTo>
                    <a:pt x="251" y="354"/>
                  </a:lnTo>
                  <a:lnTo>
                    <a:pt x="234" y="359"/>
                  </a:lnTo>
                  <a:lnTo>
                    <a:pt x="215" y="364"/>
                  </a:lnTo>
                  <a:lnTo>
                    <a:pt x="197" y="369"/>
                  </a:lnTo>
                  <a:lnTo>
                    <a:pt x="179" y="375"/>
                  </a:lnTo>
                  <a:lnTo>
                    <a:pt x="162" y="383"/>
                  </a:lnTo>
                  <a:lnTo>
                    <a:pt x="145" y="390"/>
                  </a:lnTo>
                  <a:lnTo>
                    <a:pt x="130" y="400"/>
                  </a:lnTo>
                  <a:lnTo>
                    <a:pt x="115" y="411"/>
                  </a:lnTo>
                  <a:lnTo>
                    <a:pt x="101" y="422"/>
                  </a:lnTo>
                  <a:lnTo>
                    <a:pt x="88" y="434"/>
                  </a:lnTo>
                  <a:lnTo>
                    <a:pt x="76" y="448"/>
                  </a:lnTo>
                  <a:lnTo>
                    <a:pt x="64" y="461"/>
                  </a:lnTo>
                  <a:lnTo>
                    <a:pt x="54" y="476"/>
                  </a:lnTo>
                  <a:lnTo>
                    <a:pt x="44" y="491"/>
                  </a:lnTo>
                  <a:lnTo>
                    <a:pt x="37" y="506"/>
                  </a:lnTo>
                  <a:lnTo>
                    <a:pt x="28" y="522"/>
                  </a:lnTo>
                  <a:lnTo>
                    <a:pt x="21" y="539"/>
                  </a:lnTo>
                  <a:lnTo>
                    <a:pt x="14" y="556"/>
                  </a:lnTo>
                  <a:lnTo>
                    <a:pt x="9" y="573"/>
                  </a:lnTo>
                  <a:lnTo>
                    <a:pt x="5" y="592"/>
                  </a:lnTo>
                  <a:lnTo>
                    <a:pt x="2" y="609"/>
                  </a:lnTo>
                  <a:lnTo>
                    <a:pt x="0" y="628"/>
                  </a:lnTo>
                  <a:lnTo>
                    <a:pt x="0" y="645"/>
                  </a:lnTo>
                  <a:lnTo>
                    <a:pt x="0" y="662"/>
                  </a:lnTo>
                  <a:lnTo>
                    <a:pt x="2" y="680"/>
                  </a:lnTo>
                  <a:lnTo>
                    <a:pt x="6" y="699"/>
                  </a:lnTo>
                  <a:lnTo>
                    <a:pt x="11" y="717"/>
                  </a:lnTo>
                  <a:lnTo>
                    <a:pt x="16" y="735"/>
                  </a:lnTo>
                  <a:lnTo>
                    <a:pt x="22" y="752"/>
                  </a:lnTo>
                  <a:lnTo>
                    <a:pt x="29" y="768"/>
                  </a:lnTo>
                  <a:lnTo>
                    <a:pt x="37" y="783"/>
                  </a:lnTo>
                  <a:lnTo>
                    <a:pt x="44" y="799"/>
                  </a:lnTo>
                  <a:lnTo>
                    <a:pt x="54" y="815"/>
                  </a:lnTo>
                  <a:lnTo>
                    <a:pt x="65" y="829"/>
                  </a:lnTo>
                  <a:lnTo>
                    <a:pt x="76" y="843"/>
                  </a:lnTo>
                  <a:lnTo>
                    <a:pt x="89" y="857"/>
                  </a:lnTo>
                  <a:lnTo>
                    <a:pt x="102" y="868"/>
                  </a:lnTo>
                  <a:lnTo>
                    <a:pt x="115" y="879"/>
                  </a:lnTo>
                  <a:lnTo>
                    <a:pt x="130" y="889"/>
                  </a:lnTo>
                  <a:lnTo>
                    <a:pt x="146" y="897"/>
                  </a:lnTo>
                  <a:lnTo>
                    <a:pt x="163" y="905"/>
                  </a:lnTo>
                  <a:lnTo>
                    <a:pt x="181" y="911"/>
                  </a:lnTo>
                  <a:lnTo>
                    <a:pt x="199" y="917"/>
                  </a:lnTo>
                  <a:lnTo>
                    <a:pt x="218" y="922"/>
                  </a:lnTo>
                  <a:lnTo>
                    <a:pt x="235" y="927"/>
                  </a:lnTo>
                  <a:lnTo>
                    <a:pt x="252" y="932"/>
                  </a:lnTo>
                  <a:lnTo>
                    <a:pt x="268" y="937"/>
                  </a:lnTo>
                  <a:lnTo>
                    <a:pt x="289" y="943"/>
                  </a:lnTo>
                  <a:lnTo>
                    <a:pt x="310" y="949"/>
                  </a:lnTo>
                  <a:lnTo>
                    <a:pt x="332" y="954"/>
                  </a:lnTo>
                  <a:lnTo>
                    <a:pt x="353" y="960"/>
                  </a:lnTo>
                  <a:lnTo>
                    <a:pt x="374" y="967"/>
                  </a:lnTo>
                  <a:lnTo>
                    <a:pt x="394" y="975"/>
                  </a:lnTo>
                  <a:lnTo>
                    <a:pt x="412" y="983"/>
                  </a:lnTo>
                  <a:lnTo>
                    <a:pt x="430" y="993"/>
                  </a:lnTo>
                  <a:lnTo>
                    <a:pt x="449" y="1005"/>
                  </a:lnTo>
                  <a:lnTo>
                    <a:pt x="466" y="1019"/>
                  </a:lnTo>
                  <a:lnTo>
                    <a:pt x="485" y="1034"/>
                  </a:lnTo>
                  <a:lnTo>
                    <a:pt x="501" y="1050"/>
                  </a:lnTo>
                  <a:lnTo>
                    <a:pt x="515" y="1066"/>
                  </a:lnTo>
                  <a:lnTo>
                    <a:pt x="528" y="1084"/>
                  </a:lnTo>
                  <a:lnTo>
                    <a:pt x="533" y="1093"/>
                  </a:lnTo>
                  <a:lnTo>
                    <a:pt x="538" y="1101"/>
                  </a:lnTo>
                  <a:lnTo>
                    <a:pt x="541" y="1111"/>
                  </a:lnTo>
                  <a:lnTo>
                    <a:pt x="544" y="1121"/>
                  </a:lnTo>
                  <a:lnTo>
                    <a:pt x="587" y="12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10" name="Freeform 37"/>
            <p:cNvSpPr>
              <a:spLocks/>
            </p:cNvSpPr>
            <p:nvPr/>
          </p:nvSpPr>
          <p:spPr bwMode="auto">
            <a:xfrm>
              <a:off x="2641" y="2468"/>
              <a:ext cx="1879" cy="388"/>
            </a:xfrm>
            <a:custGeom>
              <a:avLst/>
              <a:gdLst>
                <a:gd name="T0" fmla="*/ 0 w 7515"/>
                <a:gd name="T1" fmla="*/ 2 h 1551"/>
                <a:gd name="T2" fmla="*/ 0 w 7515"/>
                <a:gd name="T3" fmla="*/ 2 h 1551"/>
                <a:gd name="T4" fmla="*/ 0 w 7515"/>
                <a:gd name="T5" fmla="*/ 2 h 1551"/>
                <a:gd name="T6" fmla="*/ 0 w 7515"/>
                <a:gd name="T7" fmla="*/ 2 h 1551"/>
                <a:gd name="T8" fmla="*/ 0 w 7515"/>
                <a:gd name="T9" fmla="*/ 2 h 1551"/>
                <a:gd name="T10" fmla="*/ 0 w 7515"/>
                <a:gd name="T11" fmla="*/ 2 h 1551"/>
                <a:gd name="T12" fmla="*/ 0 w 7515"/>
                <a:gd name="T13" fmla="*/ 2 h 1551"/>
                <a:gd name="T14" fmla="*/ 0 w 7515"/>
                <a:gd name="T15" fmla="*/ 2 h 1551"/>
                <a:gd name="T16" fmla="*/ 0 w 7515"/>
                <a:gd name="T17" fmla="*/ 1 h 1551"/>
                <a:gd name="T18" fmla="*/ 0 w 7515"/>
                <a:gd name="T19" fmla="*/ 1 h 1551"/>
                <a:gd name="T20" fmla="*/ 1 w 7515"/>
                <a:gd name="T21" fmla="*/ 1 h 1551"/>
                <a:gd name="T22" fmla="*/ 1 w 7515"/>
                <a:gd name="T23" fmla="*/ 1 h 1551"/>
                <a:gd name="T24" fmla="*/ 1 w 7515"/>
                <a:gd name="T25" fmla="*/ 1 h 1551"/>
                <a:gd name="T26" fmla="*/ 1 w 7515"/>
                <a:gd name="T27" fmla="*/ 1 h 1551"/>
                <a:gd name="T28" fmla="*/ 1 w 7515"/>
                <a:gd name="T29" fmla="*/ 1 h 1551"/>
                <a:gd name="T30" fmla="*/ 1 w 7515"/>
                <a:gd name="T31" fmla="*/ 1 h 1551"/>
                <a:gd name="T32" fmla="*/ 1 w 7515"/>
                <a:gd name="T33" fmla="*/ 0 h 1551"/>
                <a:gd name="T34" fmla="*/ 1 w 7515"/>
                <a:gd name="T35" fmla="*/ 0 h 1551"/>
                <a:gd name="T36" fmla="*/ 1 w 7515"/>
                <a:gd name="T37" fmla="*/ 0 h 1551"/>
                <a:gd name="T38" fmla="*/ 1 w 7515"/>
                <a:gd name="T39" fmla="*/ 0 h 1551"/>
                <a:gd name="T40" fmla="*/ 1 w 7515"/>
                <a:gd name="T41" fmla="*/ 0 h 1551"/>
                <a:gd name="T42" fmla="*/ 1 w 7515"/>
                <a:gd name="T43" fmla="*/ 0 h 1551"/>
                <a:gd name="T44" fmla="*/ 1 w 7515"/>
                <a:gd name="T45" fmla="*/ 0 h 1551"/>
                <a:gd name="T46" fmla="*/ 1 w 7515"/>
                <a:gd name="T47" fmla="*/ 0 h 1551"/>
                <a:gd name="T48" fmla="*/ 1 w 7515"/>
                <a:gd name="T49" fmla="*/ 0 h 1551"/>
                <a:gd name="T50" fmla="*/ 1 w 7515"/>
                <a:gd name="T51" fmla="*/ 0 h 1551"/>
                <a:gd name="T52" fmla="*/ 1 w 7515"/>
                <a:gd name="T53" fmla="*/ 0 h 1551"/>
                <a:gd name="T54" fmla="*/ 1 w 7515"/>
                <a:gd name="T55" fmla="*/ 0 h 1551"/>
                <a:gd name="T56" fmla="*/ 1 w 7515"/>
                <a:gd name="T57" fmla="*/ 0 h 1551"/>
                <a:gd name="T58" fmla="*/ 7 w 7515"/>
                <a:gd name="T59" fmla="*/ 0 h 1551"/>
                <a:gd name="T60" fmla="*/ 7 w 7515"/>
                <a:gd name="T61" fmla="*/ 0 h 1551"/>
                <a:gd name="T62" fmla="*/ 7 w 7515"/>
                <a:gd name="T63" fmla="*/ 0 h 1551"/>
                <a:gd name="T64" fmla="*/ 7 w 7515"/>
                <a:gd name="T65" fmla="*/ 0 h 1551"/>
                <a:gd name="T66" fmla="*/ 7 w 7515"/>
                <a:gd name="T67" fmla="*/ 0 h 1551"/>
                <a:gd name="T68" fmla="*/ 7 w 7515"/>
                <a:gd name="T69" fmla="*/ 0 h 1551"/>
                <a:gd name="T70" fmla="*/ 7 w 7515"/>
                <a:gd name="T71" fmla="*/ 0 h 1551"/>
                <a:gd name="T72" fmla="*/ 7 w 7515"/>
                <a:gd name="T73" fmla="*/ 0 h 1551"/>
                <a:gd name="T74" fmla="*/ 7 w 7515"/>
                <a:gd name="T75" fmla="*/ 0 h 1551"/>
                <a:gd name="T76" fmla="*/ 7 w 7515"/>
                <a:gd name="T77" fmla="*/ 0 h 1551"/>
                <a:gd name="T78" fmla="*/ 7 w 7515"/>
                <a:gd name="T79" fmla="*/ 0 h 1551"/>
                <a:gd name="T80" fmla="*/ 7 w 7515"/>
                <a:gd name="T81" fmla="*/ 0 h 1551"/>
                <a:gd name="T82" fmla="*/ 7 w 7515"/>
                <a:gd name="T83" fmla="*/ 0 h 1551"/>
                <a:gd name="T84" fmla="*/ 7 w 7515"/>
                <a:gd name="T85" fmla="*/ 0 h 1551"/>
                <a:gd name="T86" fmla="*/ 7 w 7515"/>
                <a:gd name="T87" fmla="*/ 1 h 1551"/>
                <a:gd name="T88" fmla="*/ 7 w 7515"/>
                <a:gd name="T89" fmla="*/ 1 h 1551"/>
                <a:gd name="T90" fmla="*/ 7 w 7515"/>
                <a:gd name="T91" fmla="*/ 1 h 1551"/>
                <a:gd name="T92" fmla="*/ 7 w 7515"/>
                <a:gd name="T93" fmla="*/ 1 h 1551"/>
                <a:gd name="T94" fmla="*/ 7 w 7515"/>
                <a:gd name="T95" fmla="*/ 1 h 1551"/>
                <a:gd name="T96" fmla="*/ 7 w 7515"/>
                <a:gd name="T97" fmla="*/ 1 h 1551"/>
                <a:gd name="T98" fmla="*/ 7 w 7515"/>
                <a:gd name="T99" fmla="*/ 1 h 1551"/>
                <a:gd name="T100" fmla="*/ 7 w 7515"/>
                <a:gd name="T101" fmla="*/ 2 h 1551"/>
                <a:gd name="T102" fmla="*/ 7 w 7515"/>
                <a:gd name="T103" fmla="*/ 2 h 1551"/>
                <a:gd name="T104" fmla="*/ 7 w 7515"/>
                <a:gd name="T105" fmla="*/ 2 h 1551"/>
                <a:gd name="T106" fmla="*/ 7 w 7515"/>
                <a:gd name="T107" fmla="*/ 2 h 1551"/>
                <a:gd name="T108" fmla="*/ 7 w 7515"/>
                <a:gd name="T109" fmla="*/ 2 h 1551"/>
                <a:gd name="T110" fmla="*/ 7 w 7515"/>
                <a:gd name="T111" fmla="*/ 2 h 1551"/>
                <a:gd name="T112" fmla="*/ 7 w 7515"/>
                <a:gd name="T113" fmla="*/ 2 h 1551"/>
                <a:gd name="T114" fmla="*/ 7 w 7515"/>
                <a:gd name="T115" fmla="*/ 2 h 1551"/>
                <a:gd name="T116" fmla="*/ 8 w 7515"/>
                <a:gd name="T117" fmla="*/ 2 h 155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515"/>
                <a:gd name="T178" fmla="*/ 0 h 1551"/>
                <a:gd name="T179" fmla="*/ 7515 w 7515"/>
                <a:gd name="T180" fmla="*/ 1551 h 155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515" h="1551">
                  <a:moveTo>
                    <a:pt x="0" y="1551"/>
                  </a:moveTo>
                  <a:lnTo>
                    <a:pt x="22" y="1551"/>
                  </a:lnTo>
                  <a:lnTo>
                    <a:pt x="46" y="1549"/>
                  </a:lnTo>
                  <a:lnTo>
                    <a:pt x="69" y="1544"/>
                  </a:lnTo>
                  <a:lnTo>
                    <a:pt x="92" y="1539"/>
                  </a:lnTo>
                  <a:lnTo>
                    <a:pt x="115" y="1531"/>
                  </a:lnTo>
                  <a:lnTo>
                    <a:pt x="137" y="1523"/>
                  </a:lnTo>
                  <a:lnTo>
                    <a:pt x="159" y="1514"/>
                  </a:lnTo>
                  <a:lnTo>
                    <a:pt x="179" y="1503"/>
                  </a:lnTo>
                  <a:lnTo>
                    <a:pt x="196" y="1492"/>
                  </a:lnTo>
                  <a:lnTo>
                    <a:pt x="214" y="1479"/>
                  </a:lnTo>
                  <a:lnTo>
                    <a:pt x="233" y="1464"/>
                  </a:lnTo>
                  <a:lnTo>
                    <a:pt x="250" y="1448"/>
                  </a:lnTo>
                  <a:lnTo>
                    <a:pt x="266" y="1432"/>
                  </a:lnTo>
                  <a:lnTo>
                    <a:pt x="281" y="1413"/>
                  </a:lnTo>
                  <a:lnTo>
                    <a:pt x="294" y="1395"/>
                  </a:lnTo>
                  <a:lnTo>
                    <a:pt x="305" y="1376"/>
                  </a:lnTo>
                  <a:lnTo>
                    <a:pt x="316" y="1355"/>
                  </a:lnTo>
                  <a:lnTo>
                    <a:pt x="325" y="1334"/>
                  </a:lnTo>
                  <a:lnTo>
                    <a:pt x="332" y="1312"/>
                  </a:lnTo>
                  <a:lnTo>
                    <a:pt x="340" y="1290"/>
                  </a:lnTo>
                  <a:lnTo>
                    <a:pt x="345" y="1267"/>
                  </a:lnTo>
                  <a:lnTo>
                    <a:pt x="350" y="1243"/>
                  </a:lnTo>
                  <a:lnTo>
                    <a:pt x="352" y="1220"/>
                  </a:lnTo>
                  <a:lnTo>
                    <a:pt x="355" y="1197"/>
                  </a:lnTo>
                  <a:lnTo>
                    <a:pt x="357" y="1087"/>
                  </a:lnTo>
                  <a:lnTo>
                    <a:pt x="358" y="976"/>
                  </a:lnTo>
                  <a:lnTo>
                    <a:pt x="360" y="865"/>
                  </a:lnTo>
                  <a:lnTo>
                    <a:pt x="358" y="753"/>
                  </a:lnTo>
                  <a:lnTo>
                    <a:pt x="357" y="643"/>
                  </a:lnTo>
                  <a:lnTo>
                    <a:pt x="356" y="531"/>
                  </a:lnTo>
                  <a:lnTo>
                    <a:pt x="355" y="419"/>
                  </a:lnTo>
                  <a:lnTo>
                    <a:pt x="355" y="307"/>
                  </a:lnTo>
                  <a:lnTo>
                    <a:pt x="356" y="300"/>
                  </a:lnTo>
                  <a:lnTo>
                    <a:pt x="361" y="286"/>
                  </a:lnTo>
                  <a:lnTo>
                    <a:pt x="367" y="263"/>
                  </a:lnTo>
                  <a:lnTo>
                    <a:pt x="374" y="238"/>
                  </a:lnTo>
                  <a:lnTo>
                    <a:pt x="382" y="210"/>
                  </a:lnTo>
                  <a:lnTo>
                    <a:pt x="388" y="186"/>
                  </a:lnTo>
                  <a:lnTo>
                    <a:pt x="392" y="165"/>
                  </a:lnTo>
                  <a:lnTo>
                    <a:pt x="394" y="153"/>
                  </a:lnTo>
                  <a:lnTo>
                    <a:pt x="394" y="149"/>
                  </a:lnTo>
                  <a:lnTo>
                    <a:pt x="397" y="144"/>
                  </a:lnTo>
                  <a:lnTo>
                    <a:pt x="400" y="139"/>
                  </a:lnTo>
                  <a:lnTo>
                    <a:pt x="405" y="132"/>
                  </a:lnTo>
                  <a:lnTo>
                    <a:pt x="417" y="117"/>
                  </a:lnTo>
                  <a:lnTo>
                    <a:pt x="433" y="100"/>
                  </a:lnTo>
                  <a:lnTo>
                    <a:pt x="452" y="84"/>
                  </a:lnTo>
                  <a:lnTo>
                    <a:pt x="470" y="66"/>
                  </a:lnTo>
                  <a:lnTo>
                    <a:pt x="489" y="53"/>
                  </a:lnTo>
                  <a:lnTo>
                    <a:pt x="507" y="43"/>
                  </a:lnTo>
                  <a:lnTo>
                    <a:pt x="523" y="34"/>
                  </a:lnTo>
                  <a:lnTo>
                    <a:pt x="541" y="26"/>
                  </a:lnTo>
                  <a:lnTo>
                    <a:pt x="559" y="20"/>
                  </a:lnTo>
                  <a:lnTo>
                    <a:pt x="579" y="12"/>
                  </a:lnTo>
                  <a:lnTo>
                    <a:pt x="600" y="7"/>
                  </a:lnTo>
                  <a:lnTo>
                    <a:pt x="619" y="4"/>
                  </a:lnTo>
                  <a:lnTo>
                    <a:pt x="639" y="1"/>
                  </a:lnTo>
                  <a:lnTo>
                    <a:pt x="657" y="0"/>
                  </a:lnTo>
                  <a:lnTo>
                    <a:pt x="6860" y="0"/>
                  </a:lnTo>
                  <a:lnTo>
                    <a:pt x="6879" y="2"/>
                  </a:lnTo>
                  <a:lnTo>
                    <a:pt x="6901" y="6"/>
                  </a:lnTo>
                  <a:lnTo>
                    <a:pt x="6923" y="14"/>
                  </a:lnTo>
                  <a:lnTo>
                    <a:pt x="6945" y="21"/>
                  </a:lnTo>
                  <a:lnTo>
                    <a:pt x="6966" y="30"/>
                  </a:lnTo>
                  <a:lnTo>
                    <a:pt x="6986" y="36"/>
                  </a:lnTo>
                  <a:lnTo>
                    <a:pt x="7001" y="41"/>
                  </a:lnTo>
                  <a:lnTo>
                    <a:pt x="7011" y="43"/>
                  </a:lnTo>
                  <a:lnTo>
                    <a:pt x="7014" y="43"/>
                  </a:lnTo>
                  <a:lnTo>
                    <a:pt x="7019" y="46"/>
                  </a:lnTo>
                  <a:lnTo>
                    <a:pt x="7025" y="49"/>
                  </a:lnTo>
                  <a:lnTo>
                    <a:pt x="7033" y="54"/>
                  </a:lnTo>
                  <a:lnTo>
                    <a:pt x="7048" y="66"/>
                  </a:lnTo>
                  <a:lnTo>
                    <a:pt x="7065" y="82"/>
                  </a:lnTo>
                  <a:lnTo>
                    <a:pt x="7082" y="100"/>
                  </a:lnTo>
                  <a:lnTo>
                    <a:pt x="7098" y="118"/>
                  </a:lnTo>
                  <a:lnTo>
                    <a:pt x="7113" y="137"/>
                  </a:lnTo>
                  <a:lnTo>
                    <a:pt x="7124" y="153"/>
                  </a:lnTo>
                  <a:lnTo>
                    <a:pt x="7133" y="170"/>
                  </a:lnTo>
                  <a:lnTo>
                    <a:pt x="7141" y="188"/>
                  </a:lnTo>
                  <a:lnTo>
                    <a:pt x="7147" y="208"/>
                  </a:lnTo>
                  <a:lnTo>
                    <a:pt x="7155" y="228"/>
                  </a:lnTo>
                  <a:lnTo>
                    <a:pt x="7160" y="247"/>
                  </a:lnTo>
                  <a:lnTo>
                    <a:pt x="7163" y="268"/>
                  </a:lnTo>
                  <a:lnTo>
                    <a:pt x="7166" y="288"/>
                  </a:lnTo>
                  <a:lnTo>
                    <a:pt x="7167" y="307"/>
                  </a:lnTo>
                  <a:lnTo>
                    <a:pt x="7169" y="416"/>
                  </a:lnTo>
                  <a:lnTo>
                    <a:pt x="7171" y="527"/>
                  </a:lnTo>
                  <a:lnTo>
                    <a:pt x="7171" y="638"/>
                  </a:lnTo>
                  <a:lnTo>
                    <a:pt x="7171" y="750"/>
                  </a:lnTo>
                  <a:lnTo>
                    <a:pt x="7169" y="862"/>
                  </a:lnTo>
                  <a:lnTo>
                    <a:pt x="7168" y="974"/>
                  </a:lnTo>
                  <a:lnTo>
                    <a:pt x="7167" y="1086"/>
                  </a:lnTo>
                  <a:lnTo>
                    <a:pt x="7167" y="1197"/>
                  </a:lnTo>
                  <a:lnTo>
                    <a:pt x="7168" y="1216"/>
                  </a:lnTo>
                  <a:lnTo>
                    <a:pt x="7169" y="1237"/>
                  </a:lnTo>
                  <a:lnTo>
                    <a:pt x="7173" y="1261"/>
                  </a:lnTo>
                  <a:lnTo>
                    <a:pt x="7178" y="1284"/>
                  </a:lnTo>
                  <a:lnTo>
                    <a:pt x="7184" y="1309"/>
                  </a:lnTo>
                  <a:lnTo>
                    <a:pt x="7190" y="1333"/>
                  </a:lnTo>
                  <a:lnTo>
                    <a:pt x="7199" y="1355"/>
                  </a:lnTo>
                  <a:lnTo>
                    <a:pt x="7210" y="1376"/>
                  </a:lnTo>
                  <a:lnTo>
                    <a:pt x="7221" y="1395"/>
                  </a:lnTo>
                  <a:lnTo>
                    <a:pt x="7235" y="1413"/>
                  </a:lnTo>
                  <a:lnTo>
                    <a:pt x="7249" y="1432"/>
                  </a:lnTo>
                  <a:lnTo>
                    <a:pt x="7267" y="1448"/>
                  </a:lnTo>
                  <a:lnTo>
                    <a:pt x="7284" y="1464"/>
                  </a:lnTo>
                  <a:lnTo>
                    <a:pt x="7302" y="1479"/>
                  </a:lnTo>
                  <a:lnTo>
                    <a:pt x="7321" y="1492"/>
                  </a:lnTo>
                  <a:lnTo>
                    <a:pt x="7341" y="1503"/>
                  </a:lnTo>
                  <a:lnTo>
                    <a:pt x="7360" y="1513"/>
                  </a:lnTo>
                  <a:lnTo>
                    <a:pt x="7380" y="1522"/>
                  </a:lnTo>
                  <a:lnTo>
                    <a:pt x="7402" y="1530"/>
                  </a:lnTo>
                  <a:lnTo>
                    <a:pt x="7424" y="1538"/>
                  </a:lnTo>
                  <a:lnTo>
                    <a:pt x="7446" y="1544"/>
                  </a:lnTo>
                  <a:lnTo>
                    <a:pt x="7470" y="1547"/>
                  </a:lnTo>
                  <a:lnTo>
                    <a:pt x="7492" y="1551"/>
                  </a:lnTo>
                  <a:lnTo>
                    <a:pt x="7515" y="15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11" name="Freeform 38"/>
            <p:cNvSpPr>
              <a:spLocks/>
            </p:cNvSpPr>
            <p:nvPr/>
          </p:nvSpPr>
          <p:spPr bwMode="auto">
            <a:xfrm>
              <a:off x="2641" y="3020"/>
              <a:ext cx="1879" cy="710"/>
            </a:xfrm>
            <a:custGeom>
              <a:avLst/>
              <a:gdLst>
                <a:gd name="T0" fmla="*/ 7 w 7515"/>
                <a:gd name="T1" fmla="*/ 0 h 2840"/>
                <a:gd name="T2" fmla="*/ 7 w 7515"/>
                <a:gd name="T3" fmla="*/ 0 h 2840"/>
                <a:gd name="T4" fmla="*/ 7 w 7515"/>
                <a:gd name="T5" fmla="*/ 0 h 2840"/>
                <a:gd name="T6" fmla="*/ 7 w 7515"/>
                <a:gd name="T7" fmla="*/ 0 h 2840"/>
                <a:gd name="T8" fmla="*/ 7 w 7515"/>
                <a:gd name="T9" fmla="*/ 0 h 2840"/>
                <a:gd name="T10" fmla="*/ 7 w 7515"/>
                <a:gd name="T11" fmla="*/ 0 h 2840"/>
                <a:gd name="T12" fmla="*/ 7 w 7515"/>
                <a:gd name="T13" fmla="*/ 0 h 2840"/>
                <a:gd name="T14" fmla="*/ 7 w 7515"/>
                <a:gd name="T15" fmla="*/ 0 h 2840"/>
                <a:gd name="T16" fmla="*/ 7 w 7515"/>
                <a:gd name="T17" fmla="*/ 0 h 2840"/>
                <a:gd name="T18" fmla="*/ 7 w 7515"/>
                <a:gd name="T19" fmla="*/ 0 h 2840"/>
                <a:gd name="T20" fmla="*/ 7 w 7515"/>
                <a:gd name="T21" fmla="*/ 0 h 2840"/>
                <a:gd name="T22" fmla="*/ 7 w 7515"/>
                <a:gd name="T23" fmla="*/ 0 h 2840"/>
                <a:gd name="T24" fmla="*/ 7 w 7515"/>
                <a:gd name="T25" fmla="*/ 1 h 2840"/>
                <a:gd name="T26" fmla="*/ 7 w 7515"/>
                <a:gd name="T27" fmla="*/ 1 h 2840"/>
                <a:gd name="T28" fmla="*/ 7 w 7515"/>
                <a:gd name="T29" fmla="*/ 2 h 2840"/>
                <a:gd name="T30" fmla="*/ 7 w 7515"/>
                <a:gd name="T31" fmla="*/ 2 h 2840"/>
                <a:gd name="T32" fmla="*/ 7 w 7515"/>
                <a:gd name="T33" fmla="*/ 3 h 2840"/>
                <a:gd name="T34" fmla="*/ 7 w 7515"/>
                <a:gd name="T35" fmla="*/ 3 h 2840"/>
                <a:gd name="T36" fmla="*/ 7 w 7515"/>
                <a:gd name="T37" fmla="*/ 3 h 2840"/>
                <a:gd name="T38" fmla="*/ 7 w 7515"/>
                <a:gd name="T39" fmla="*/ 3 h 2840"/>
                <a:gd name="T40" fmla="*/ 7 w 7515"/>
                <a:gd name="T41" fmla="*/ 3 h 2840"/>
                <a:gd name="T42" fmla="*/ 7 w 7515"/>
                <a:gd name="T43" fmla="*/ 3 h 2840"/>
                <a:gd name="T44" fmla="*/ 7 w 7515"/>
                <a:gd name="T45" fmla="*/ 3 h 2840"/>
                <a:gd name="T46" fmla="*/ 7 w 7515"/>
                <a:gd name="T47" fmla="*/ 3 h 2840"/>
                <a:gd name="T48" fmla="*/ 7 w 7515"/>
                <a:gd name="T49" fmla="*/ 3 h 2840"/>
                <a:gd name="T50" fmla="*/ 7 w 7515"/>
                <a:gd name="T51" fmla="*/ 3 h 2840"/>
                <a:gd name="T52" fmla="*/ 7 w 7515"/>
                <a:gd name="T53" fmla="*/ 3 h 2840"/>
                <a:gd name="T54" fmla="*/ 7 w 7515"/>
                <a:gd name="T55" fmla="*/ 3 h 2840"/>
                <a:gd name="T56" fmla="*/ 1 w 7515"/>
                <a:gd name="T57" fmla="*/ 3 h 2840"/>
                <a:gd name="T58" fmla="*/ 1 w 7515"/>
                <a:gd name="T59" fmla="*/ 3 h 2840"/>
                <a:gd name="T60" fmla="*/ 1 w 7515"/>
                <a:gd name="T61" fmla="*/ 3 h 2840"/>
                <a:gd name="T62" fmla="*/ 1 w 7515"/>
                <a:gd name="T63" fmla="*/ 3 h 2840"/>
                <a:gd name="T64" fmla="*/ 1 w 7515"/>
                <a:gd name="T65" fmla="*/ 3 h 2840"/>
                <a:gd name="T66" fmla="*/ 1 w 7515"/>
                <a:gd name="T67" fmla="*/ 3 h 2840"/>
                <a:gd name="T68" fmla="*/ 1 w 7515"/>
                <a:gd name="T69" fmla="*/ 3 h 2840"/>
                <a:gd name="T70" fmla="*/ 1 w 7515"/>
                <a:gd name="T71" fmla="*/ 3 h 2840"/>
                <a:gd name="T72" fmla="*/ 1 w 7515"/>
                <a:gd name="T73" fmla="*/ 3 h 2840"/>
                <a:gd name="T74" fmla="*/ 1 w 7515"/>
                <a:gd name="T75" fmla="*/ 3 h 2840"/>
                <a:gd name="T76" fmla="*/ 1 w 7515"/>
                <a:gd name="T77" fmla="*/ 3 h 2840"/>
                <a:gd name="T78" fmla="*/ 1 w 7515"/>
                <a:gd name="T79" fmla="*/ 3 h 2840"/>
                <a:gd name="T80" fmla="*/ 1 w 7515"/>
                <a:gd name="T81" fmla="*/ 3 h 2840"/>
                <a:gd name="T82" fmla="*/ 1 w 7515"/>
                <a:gd name="T83" fmla="*/ 0 h 2840"/>
                <a:gd name="T84" fmla="*/ 1 w 7515"/>
                <a:gd name="T85" fmla="*/ 0 h 2840"/>
                <a:gd name="T86" fmla="*/ 0 w 7515"/>
                <a:gd name="T87" fmla="*/ 0 h 2840"/>
                <a:gd name="T88" fmla="*/ 0 w 7515"/>
                <a:gd name="T89" fmla="*/ 0 h 2840"/>
                <a:gd name="T90" fmla="*/ 0 w 7515"/>
                <a:gd name="T91" fmla="*/ 0 h 2840"/>
                <a:gd name="T92" fmla="*/ 0 w 7515"/>
                <a:gd name="T93" fmla="*/ 0 h 2840"/>
                <a:gd name="T94" fmla="*/ 0 w 7515"/>
                <a:gd name="T95" fmla="*/ 0 h 2840"/>
                <a:gd name="T96" fmla="*/ 0 w 7515"/>
                <a:gd name="T97" fmla="*/ 0 h 2840"/>
                <a:gd name="T98" fmla="*/ 0 w 7515"/>
                <a:gd name="T99" fmla="*/ 0 h 2840"/>
                <a:gd name="T100" fmla="*/ 0 w 7515"/>
                <a:gd name="T101" fmla="*/ 0 h 2840"/>
                <a:gd name="T102" fmla="*/ 0 w 7515"/>
                <a:gd name="T103" fmla="*/ 0 h 2840"/>
                <a:gd name="T104" fmla="*/ 0 w 7515"/>
                <a:gd name="T105" fmla="*/ 0 h 2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515"/>
                <a:gd name="T160" fmla="*/ 0 h 2840"/>
                <a:gd name="T161" fmla="*/ 7515 w 7515"/>
                <a:gd name="T162" fmla="*/ 2840 h 2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515" h="2840">
                  <a:moveTo>
                    <a:pt x="7515" y="0"/>
                  </a:moveTo>
                  <a:lnTo>
                    <a:pt x="7494" y="1"/>
                  </a:lnTo>
                  <a:lnTo>
                    <a:pt x="7471" y="3"/>
                  </a:lnTo>
                  <a:lnTo>
                    <a:pt x="7448" y="7"/>
                  </a:lnTo>
                  <a:lnTo>
                    <a:pt x="7424" y="13"/>
                  </a:lnTo>
                  <a:lnTo>
                    <a:pt x="7402" y="21"/>
                  </a:lnTo>
                  <a:lnTo>
                    <a:pt x="7380" y="28"/>
                  </a:lnTo>
                  <a:lnTo>
                    <a:pt x="7359" y="38"/>
                  </a:lnTo>
                  <a:lnTo>
                    <a:pt x="7341" y="48"/>
                  </a:lnTo>
                  <a:lnTo>
                    <a:pt x="7321" y="60"/>
                  </a:lnTo>
                  <a:lnTo>
                    <a:pt x="7302" y="74"/>
                  </a:lnTo>
                  <a:lnTo>
                    <a:pt x="7284" y="88"/>
                  </a:lnTo>
                  <a:lnTo>
                    <a:pt x="7267" y="104"/>
                  </a:lnTo>
                  <a:lnTo>
                    <a:pt x="7249" y="122"/>
                  </a:lnTo>
                  <a:lnTo>
                    <a:pt x="7235" y="139"/>
                  </a:lnTo>
                  <a:lnTo>
                    <a:pt x="7221" y="157"/>
                  </a:lnTo>
                  <a:lnTo>
                    <a:pt x="7210" y="176"/>
                  </a:lnTo>
                  <a:lnTo>
                    <a:pt x="7200" y="194"/>
                  </a:lnTo>
                  <a:lnTo>
                    <a:pt x="7192" y="215"/>
                  </a:lnTo>
                  <a:lnTo>
                    <a:pt x="7185" y="237"/>
                  </a:lnTo>
                  <a:lnTo>
                    <a:pt x="7179" y="261"/>
                  </a:lnTo>
                  <a:lnTo>
                    <a:pt x="7173" y="284"/>
                  </a:lnTo>
                  <a:lnTo>
                    <a:pt x="7169" y="308"/>
                  </a:lnTo>
                  <a:lnTo>
                    <a:pt x="7168" y="330"/>
                  </a:lnTo>
                  <a:lnTo>
                    <a:pt x="7167" y="352"/>
                  </a:lnTo>
                  <a:lnTo>
                    <a:pt x="7167" y="625"/>
                  </a:lnTo>
                  <a:lnTo>
                    <a:pt x="7168" y="898"/>
                  </a:lnTo>
                  <a:lnTo>
                    <a:pt x="7169" y="1172"/>
                  </a:lnTo>
                  <a:lnTo>
                    <a:pt x="7171" y="1444"/>
                  </a:lnTo>
                  <a:lnTo>
                    <a:pt x="7172" y="1717"/>
                  </a:lnTo>
                  <a:lnTo>
                    <a:pt x="7172" y="1989"/>
                  </a:lnTo>
                  <a:lnTo>
                    <a:pt x="7171" y="2261"/>
                  </a:lnTo>
                  <a:lnTo>
                    <a:pt x="7167" y="2533"/>
                  </a:lnTo>
                  <a:lnTo>
                    <a:pt x="7166" y="2552"/>
                  </a:lnTo>
                  <a:lnTo>
                    <a:pt x="7165" y="2572"/>
                  </a:lnTo>
                  <a:lnTo>
                    <a:pt x="7161" y="2592"/>
                  </a:lnTo>
                  <a:lnTo>
                    <a:pt x="7156" y="2612"/>
                  </a:lnTo>
                  <a:lnTo>
                    <a:pt x="7149" y="2632"/>
                  </a:lnTo>
                  <a:lnTo>
                    <a:pt x="7142" y="2650"/>
                  </a:lnTo>
                  <a:lnTo>
                    <a:pt x="7134" y="2669"/>
                  </a:lnTo>
                  <a:lnTo>
                    <a:pt x="7124" y="2686"/>
                  </a:lnTo>
                  <a:lnTo>
                    <a:pt x="7113" y="2704"/>
                  </a:lnTo>
                  <a:lnTo>
                    <a:pt x="7101" y="2720"/>
                  </a:lnTo>
                  <a:lnTo>
                    <a:pt x="7087" y="2736"/>
                  </a:lnTo>
                  <a:lnTo>
                    <a:pt x="7073" y="2751"/>
                  </a:lnTo>
                  <a:lnTo>
                    <a:pt x="7059" y="2765"/>
                  </a:lnTo>
                  <a:lnTo>
                    <a:pt x="7043" y="2778"/>
                  </a:lnTo>
                  <a:lnTo>
                    <a:pt x="7027" y="2789"/>
                  </a:lnTo>
                  <a:lnTo>
                    <a:pt x="7011" y="2799"/>
                  </a:lnTo>
                  <a:lnTo>
                    <a:pt x="6993" y="2809"/>
                  </a:lnTo>
                  <a:lnTo>
                    <a:pt x="6975" y="2817"/>
                  </a:lnTo>
                  <a:lnTo>
                    <a:pt x="6955" y="2824"/>
                  </a:lnTo>
                  <a:lnTo>
                    <a:pt x="6936" y="2829"/>
                  </a:lnTo>
                  <a:lnTo>
                    <a:pt x="6916" y="2834"/>
                  </a:lnTo>
                  <a:lnTo>
                    <a:pt x="6897" y="2836"/>
                  </a:lnTo>
                  <a:lnTo>
                    <a:pt x="6878" y="2839"/>
                  </a:lnTo>
                  <a:lnTo>
                    <a:pt x="6860" y="2840"/>
                  </a:lnTo>
                  <a:lnTo>
                    <a:pt x="657" y="2840"/>
                  </a:lnTo>
                  <a:lnTo>
                    <a:pt x="640" y="2839"/>
                  </a:lnTo>
                  <a:lnTo>
                    <a:pt x="622" y="2836"/>
                  </a:lnTo>
                  <a:lnTo>
                    <a:pt x="602" y="2833"/>
                  </a:lnTo>
                  <a:lnTo>
                    <a:pt x="582" y="2828"/>
                  </a:lnTo>
                  <a:lnTo>
                    <a:pt x="563" y="2823"/>
                  </a:lnTo>
                  <a:lnTo>
                    <a:pt x="543" y="2815"/>
                  </a:lnTo>
                  <a:lnTo>
                    <a:pt x="525" y="2808"/>
                  </a:lnTo>
                  <a:lnTo>
                    <a:pt x="507" y="2799"/>
                  </a:lnTo>
                  <a:lnTo>
                    <a:pt x="493" y="2791"/>
                  </a:lnTo>
                  <a:lnTo>
                    <a:pt x="477" y="2778"/>
                  </a:lnTo>
                  <a:lnTo>
                    <a:pt x="461" y="2766"/>
                  </a:lnTo>
                  <a:lnTo>
                    <a:pt x="446" y="2751"/>
                  </a:lnTo>
                  <a:lnTo>
                    <a:pt x="431" y="2736"/>
                  </a:lnTo>
                  <a:lnTo>
                    <a:pt x="416" y="2720"/>
                  </a:lnTo>
                  <a:lnTo>
                    <a:pt x="404" y="2703"/>
                  </a:lnTo>
                  <a:lnTo>
                    <a:pt x="394" y="2686"/>
                  </a:lnTo>
                  <a:lnTo>
                    <a:pt x="385" y="2669"/>
                  </a:lnTo>
                  <a:lnTo>
                    <a:pt x="378" y="2650"/>
                  </a:lnTo>
                  <a:lnTo>
                    <a:pt x="371" y="2632"/>
                  </a:lnTo>
                  <a:lnTo>
                    <a:pt x="366" y="2612"/>
                  </a:lnTo>
                  <a:lnTo>
                    <a:pt x="361" y="2592"/>
                  </a:lnTo>
                  <a:lnTo>
                    <a:pt x="357" y="2572"/>
                  </a:lnTo>
                  <a:lnTo>
                    <a:pt x="355" y="2552"/>
                  </a:lnTo>
                  <a:lnTo>
                    <a:pt x="355" y="2533"/>
                  </a:lnTo>
                  <a:lnTo>
                    <a:pt x="355" y="352"/>
                  </a:lnTo>
                  <a:lnTo>
                    <a:pt x="353" y="331"/>
                  </a:lnTo>
                  <a:lnTo>
                    <a:pt x="351" y="309"/>
                  </a:lnTo>
                  <a:lnTo>
                    <a:pt x="346" y="285"/>
                  </a:lnTo>
                  <a:lnTo>
                    <a:pt x="341" y="262"/>
                  </a:lnTo>
                  <a:lnTo>
                    <a:pt x="334" y="240"/>
                  </a:lnTo>
                  <a:lnTo>
                    <a:pt x="325" y="218"/>
                  </a:lnTo>
                  <a:lnTo>
                    <a:pt x="316" y="196"/>
                  </a:lnTo>
                  <a:lnTo>
                    <a:pt x="305" y="176"/>
                  </a:lnTo>
                  <a:lnTo>
                    <a:pt x="294" y="157"/>
                  </a:lnTo>
                  <a:lnTo>
                    <a:pt x="281" y="139"/>
                  </a:lnTo>
                  <a:lnTo>
                    <a:pt x="266" y="122"/>
                  </a:lnTo>
                  <a:lnTo>
                    <a:pt x="250" y="104"/>
                  </a:lnTo>
                  <a:lnTo>
                    <a:pt x="234" y="88"/>
                  </a:lnTo>
                  <a:lnTo>
                    <a:pt x="216" y="74"/>
                  </a:lnTo>
                  <a:lnTo>
                    <a:pt x="197" y="60"/>
                  </a:lnTo>
                  <a:lnTo>
                    <a:pt x="179" y="48"/>
                  </a:lnTo>
                  <a:lnTo>
                    <a:pt x="159" y="38"/>
                  </a:lnTo>
                  <a:lnTo>
                    <a:pt x="137" y="28"/>
                  </a:lnTo>
                  <a:lnTo>
                    <a:pt x="115" y="21"/>
                  </a:lnTo>
                  <a:lnTo>
                    <a:pt x="92" y="13"/>
                  </a:lnTo>
                  <a:lnTo>
                    <a:pt x="69" y="7"/>
                  </a:lnTo>
                  <a:lnTo>
                    <a:pt x="46" y="3"/>
                  </a:lnTo>
                  <a:lnTo>
                    <a:pt x="22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12" name="Freeform 39"/>
            <p:cNvSpPr>
              <a:spLocks/>
            </p:cNvSpPr>
            <p:nvPr/>
          </p:nvSpPr>
          <p:spPr bwMode="auto">
            <a:xfrm>
              <a:off x="4402" y="2767"/>
              <a:ext cx="500" cy="342"/>
            </a:xfrm>
            <a:custGeom>
              <a:avLst/>
              <a:gdLst>
                <a:gd name="T0" fmla="*/ 0 w 1999"/>
                <a:gd name="T1" fmla="*/ 0 h 1367"/>
                <a:gd name="T2" fmla="*/ 0 w 1999"/>
                <a:gd name="T3" fmla="*/ 0 h 1367"/>
                <a:gd name="T4" fmla="*/ 0 w 1999"/>
                <a:gd name="T5" fmla="*/ 0 h 1367"/>
                <a:gd name="T6" fmla="*/ 0 w 1999"/>
                <a:gd name="T7" fmla="*/ 0 h 1367"/>
                <a:gd name="T8" fmla="*/ 0 w 1999"/>
                <a:gd name="T9" fmla="*/ 0 h 1367"/>
                <a:gd name="T10" fmla="*/ 0 w 1999"/>
                <a:gd name="T11" fmla="*/ 0 h 1367"/>
                <a:gd name="T12" fmla="*/ 0 w 1999"/>
                <a:gd name="T13" fmla="*/ 0 h 1367"/>
                <a:gd name="T14" fmla="*/ 0 w 1999"/>
                <a:gd name="T15" fmla="*/ 0 h 1367"/>
                <a:gd name="T16" fmla="*/ 0 w 1999"/>
                <a:gd name="T17" fmla="*/ 0 h 1367"/>
                <a:gd name="T18" fmla="*/ 0 w 1999"/>
                <a:gd name="T19" fmla="*/ 0 h 1367"/>
                <a:gd name="T20" fmla="*/ 0 w 1999"/>
                <a:gd name="T21" fmla="*/ 1 h 1367"/>
                <a:gd name="T22" fmla="*/ 0 w 1999"/>
                <a:gd name="T23" fmla="*/ 1 h 1367"/>
                <a:gd name="T24" fmla="*/ 1 w 1999"/>
                <a:gd name="T25" fmla="*/ 1 h 1367"/>
                <a:gd name="T26" fmla="*/ 1 w 1999"/>
                <a:gd name="T27" fmla="*/ 1 h 1367"/>
                <a:gd name="T28" fmla="*/ 1 w 1999"/>
                <a:gd name="T29" fmla="*/ 1 h 1367"/>
                <a:gd name="T30" fmla="*/ 1 w 1999"/>
                <a:gd name="T31" fmla="*/ 1 h 1367"/>
                <a:gd name="T32" fmla="*/ 2 w 1999"/>
                <a:gd name="T33" fmla="*/ 1 h 1367"/>
                <a:gd name="T34" fmla="*/ 2 w 1999"/>
                <a:gd name="T35" fmla="*/ 1 h 1367"/>
                <a:gd name="T36" fmla="*/ 2 w 1999"/>
                <a:gd name="T37" fmla="*/ 0 h 1367"/>
                <a:gd name="T38" fmla="*/ 2 w 1999"/>
                <a:gd name="T39" fmla="*/ 0 h 1367"/>
                <a:gd name="T40" fmla="*/ 2 w 1999"/>
                <a:gd name="T41" fmla="*/ 0 h 1367"/>
                <a:gd name="T42" fmla="*/ 2 w 1999"/>
                <a:gd name="T43" fmla="*/ 0 h 1367"/>
                <a:gd name="T44" fmla="*/ 2 w 1999"/>
                <a:gd name="T45" fmla="*/ 0 h 1367"/>
                <a:gd name="T46" fmla="*/ 2 w 1999"/>
                <a:gd name="T47" fmla="*/ 0 h 1367"/>
                <a:gd name="T48" fmla="*/ 2 w 1999"/>
                <a:gd name="T49" fmla="*/ 0 h 1367"/>
                <a:gd name="T50" fmla="*/ 2 w 1999"/>
                <a:gd name="T51" fmla="*/ 0 h 1367"/>
                <a:gd name="T52" fmla="*/ 2 w 1999"/>
                <a:gd name="T53" fmla="*/ 0 h 1367"/>
                <a:gd name="T54" fmla="*/ 2 w 1999"/>
                <a:gd name="T55" fmla="*/ 0 h 1367"/>
                <a:gd name="T56" fmla="*/ 2 w 1999"/>
                <a:gd name="T57" fmla="*/ 0 h 1367"/>
                <a:gd name="T58" fmla="*/ 2 w 1999"/>
                <a:gd name="T59" fmla="*/ 2 h 1367"/>
                <a:gd name="T60" fmla="*/ 2 w 1999"/>
                <a:gd name="T61" fmla="*/ 1 h 1367"/>
                <a:gd name="T62" fmla="*/ 2 w 1999"/>
                <a:gd name="T63" fmla="*/ 1 h 1367"/>
                <a:gd name="T64" fmla="*/ 2 w 1999"/>
                <a:gd name="T65" fmla="*/ 1 h 1367"/>
                <a:gd name="T66" fmla="*/ 2 w 1999"/>
                <a:gd name="T67" fmla="*/ 1 h 1367"/>
                <a:gd name="T68" fmla="*/ 2 w 1999"/>
                <a:gd name="T69" fmla="*/ 1 h 1367"/>
                <a:gd name="T70" fmla="*/ 2 w 1999"/>
                <a:gd name="T71" fmla="*/ 1 h 1367"/>
                <a:gd name="T72" fmla="*/ 2 w 1999"/>
                <a:gd name="T73" fmla="*/ 1 h 1367"/>
                <a:gd name="T74" fmla="*/ 2 w 1999"/>
                <a:gd name="T75" fmla="*/ 1 h 1367"/>
                <a:gd name="T76" fmla="*/ 2 w 1999"/>
                <a:gd name="T77" fmla="*/ 1 h 1367"/>
                <a:gd name="T78" fmla="*/ 2 w 1999"/>
                <a:gd name="T79" fmla="*/ 1 h 1367"/>
                <a:gd name="T80" fmla="*/ 2 w 1999"/>
                <a:gd name="T81" fmla="*/ 1 h 1367"/>
                <a:gd name="T82" fmla="*/ 2 w 1999"/>
                <a:gd name="T83" fmla="*/ 1 h 1367"/>
                <a:gd name="T84" fmla="*/ 1 w 1999"/>
                <a:gd name="T85" fmla="*/ 1 h 1367"/>
                <a:gd name="T86" fmla="*/ 1 w 1999"/>
                <a:gd name="T87" fmla="*/ 1 h 1367"/>
                <a:gd name="T88" fmla="*/ 1 w 1999"/>
                <a:gd name="T89" fmla="*/ 1 h 1367"/>
                <a:gd name="T90" fmla="*/ 1 w 1999"/>
                <a:gd name="T91" fmla="*/ 1 h 1367"/>
                <a:gd name="T92" fmla="*/ 1 w 1999"/>
                <a:gd name="T93" fmla="*/ 1 h 1367"/>
                <a:gd name="T94" fmla="*/ 0 w 1999"/>
                <a:gd name="T95" fmla="*/ 1 h 1367"/>
                <a:gd name="T96" fmla="*/ 0 w 1999"/>
                <a:gd name="T97" fmla="*/ 1 h 1367"/>
                <a:gd name="T98" fmla="*/ 0 w 1999"/>
                <a:gd name="T99" fmla="*/ 1 h 1367"/>
                <a:gd name="T100" fmla="*/ 0 w 1999"/>
                <a:gd name="T101" fmla="*/ 1 h 1367"/>
                <a:gd name="T102" fmla="*/ 0 w 1999"/>
                <a:gd name="T103" fmla="*/ 1 h 1367"/>
                <a:gd name="T104" fmla="*/ 0 w 1999"/>
                <a:gd name="T105" fmla="*/ 1 h 1367"/>
                <a:gd name="T106" fmla="*/ 0 w 1999"/>
                <a:gd name="T107" fmla="*/ 1 h 1367"/>
                <a:gd name="T108" fmla="*/ 0 w 1999"/>
                <a:gd name="T109" fmla="*/ 1 h 1367"/>
                <a:gd name="T110" fmla="*/ 0 w 1999"/>
                <a:gd name="T111" fmla="*/ 1 h 1367"/>
                <a:gd name="T112" fmla="*/ 0 w 1999"/>
                <a:gd name="T113" fmla="*/ 1 h 1367"/>
                <a:gd name="T114" fmla="*/ 0 w 1999"/>
                <a:gd name="T115" fmla="*/ 1 h 1367"/>
                <a:gd name="T116" fmla="*/ 0 w 1999"/>
                <a:gd name="T117" fmla="*/ 1 h 1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99"/>
                <a:gd name="T178" fmla="*/ 0 h 1367"/>
                <a:gd name="T179" fmla="*/ 1999 w 1999"/>
                <a:gd name="T180" fmla="*/ 1367 h 1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99" h="1367">
                  <a:moveTo>
                    <a:pt x="0" y="3"/>
                  </a:moveTo>
                  <a:lnTo>
                    <a:pt x="1" y="23"/>
                  </a:lnTo>
                  <a:lnTo>
                    <a:pt x="4" y="45"/>
                  </a:lnTo>
                  <a:lnTo>
                    <a:pt x="9" y="69"/>
                  </a:lnTo>
                  <a:lnTo>
                    <a:pt x="16" y="93"/>
                  </a:lnTo>
                  <a:lnTo>
                    <a:pt x="24" y="117"/>
                  </a:lnTo>
                  <a:lnTo>
                    <a:pt x="31" y="140"/>
                  </a:lnTo>
                  <a:lnTo>
                    <a:pt x="40" y="161"/>
                  </a:lnTo>
                  <a:lnTo>
                    <a:pt x="48" y="179"/>
                  </a:lnTo>
                  <a:lnTo>
                    <a:pt x="59" y="197"/>
                  </a:lnTo>
                  <a:lnTo>
                    <a:pt x="73" y="214"/>
                  </a:lnTo>
                  <a:lnTo>
                    <a:pt x="88" y="232"/>
                  </a:lnTo>
                  <a:lnTo>
                    <a:pt x="104" y="250"/>
                  </a:lnTo>
                  <a:lnTo>
                    <a:pt x="122" y="266"/>
                  </a:lnTo>
                  <a:lnTo>
                    <a:pt x="140" y="282"/>
                  </a:lnTo>
                  <a:lnTo>
                    <a:pt x="159" y="295"/>
                  </a:lnTo>
                  <a:lnTo>
                    <a:pt x="179" y="306"/>
                  </a:lnTo>
                  <a:lnTo>
                    <a:pt x="197" y="316"/>
                  </a:lnTo>
                  <a:lnTo>
                    <a:pt x="218" y="325"/>
                  </a:lnTo>
                  <a:lnTo>
                    <a:pt x="240" y="333"/>
                  </a:lnTo>
                  <a:lnTo>
                    <a:pt x="262" y="339"/>
                  </a:lnTo>
                  <a:lnTo>
                    <a:pt x="286" y="344"/>
                  </a:lnTo>
                  <a:lnTo>
                    <a:pt x="309" y="349"/>
                  </a:lnTo>
                  <a:lnTo>
                    <a:pt x="333" y="352"/>
                  </a:lnTo>
                  <a:lnTo>
                    <a:pt x="355" y="354"/>
                  </a:lnTo>
                  <a:lnTo>
                    <a:pt x="367" y="355"/>
                  </a:lnTo>
                  <a:lnTo>
                    <a:pt x="381" y="355"/>
                  </a:lnTo>
                  <a:lnTo>
                    <a:pt x="394" y="355"/>
                  </a:lnTo>
                  <a:lnTo>
                    <a:pt x="410" y="355"/>
                  </a:lnTo>
                  <a:lnTo>
                    <a:pt x="425" y="355"/>
                  </a:lnTo>
                  <a:lnTo>
                    <a:pt x="441" y="355"/>
                  </a:lnTo>
                  <a:lnTo>
                    <a:pt x="456" y="355"/>
                  </a:lnTo>
                  <a:lnTo>
                    <a:pt x="470" y="354"/>
                  </a:lnTo>
                  <a:lnTo>
                    <a:pt x="1645" y="354"/>
                  </a:lnTo>
                  <a:lnTo>
                    <a:pt x="1667" y="354"/>
                  </a:lnTo>
                  <a:lnTo>
                    <a:pt x="1690" y="350"/>
                  </a:lnTo>
                  <a:lnTo>
                    <a:pt x="1712" y="347"/>
                  </a:lnTo>
                  <a:lnTo>
                    <a:pt x="1736" y="341"/>
                  </a:lnTo>
                  <a:lnTo>
                    <a:pt x="1759" y="333"/>
                  </a:lnTo>
                  <a:lnTo>
                    <a:pt x="1781" y="325"/>
                  </a:lnTo>
                  <a:lnTo>
                    <a:pt x="1802" y="316"/>
                  </a:lnTo>
                  <a:lnTo>
                    <a:pt x="1821" y="306"/>
                  </a:lnTo>
                  <a:lnTo>
                    <a:pt x="1838" y="295"/>
                  </a:lnTo>
                  <a:lnTo>
                    <a:pt x="1856" y="283"/>
                  </a:lnTo>
                  <a:lnTo>
                    <a:pt x="1875" y="267"/>
                  </a:lnTo>
                  <a:lnTo>
                    <a:pt x="1893" y="250"/>
                  </a:lnTo>
                  <a:lnTo>
                    <a:pt x="1911" y="232"/>
                  </a:lnTo>
                  <a:lnTo>
                    <a:pt x="1927" y="214"/>
                  </a:lnTo>
                  <a:lnTo>
                    <a:pt x="1940" y="197"/>
                  </a:lnTo>
                  <a:lnTo>
                    <a:pt x="1951" y="179"/>
                  </a:lnTo>
                  <a:lnTo>
                    <a:pt x="1960" y="160"/>
                  </a:lnTo>
                  <a:lnTo>
                    <a:pt x="1969" y="137"/>
                  </a:lnTo>
                  <a:lnTo>
                    <a:pt x="1977" y="112"/>
                  </a:lnTo>
                  <a:lnTo>
                    <a:pt x="1985" y="86"/>
                  </a:lnTo>
                  <a:lnTo>
                    <a:pt x="1991" y="61"/>
                  </a:lnTo>
                  <a:lnTo>
                    <a:pt x="1996" y="38"/>
                  </a:lnTo>
                  <a:lnTo>
                    <a:pt x="1998" y="17"/>
                  </a:lnTo>
                  <a:lnTo>
                    <a:pt x="1999" y="0"/>
                  </a:lnTo>
                  <a:lnTo>
                    <a:pt x="1999" y="1365"/>
                  </a:lnTo>
                  <a:lnTo>
                    <a:pt x="1999" y="1367"/>
                  </a:lnTo>
                  <a:lnTo>
                    <a:pt x="1999" y="1366"/>
                  </a:lnTo>
                  <a:lnTo>
                    <a:pt x="1997" y="1362"/>
                  </a:lnTo>
                  <a:lnTo>
                    <a:pt x="1996" y="1355"/>
                  </a:lnTo>
                  <a:lnTo>
                    <a:pt x="1991" y="1333"/>
                  </a:lnTo>
                  <a:lnTo>
                    <a:pt x="1986" y="1305"/>
                  </a:lnTo>
                  <a:lnTo>
                    <a:pt x="1978" y="1273"/>
                  </a:lnTo>
                  <a:lnTo>
                    <a:pt x="1970" y="1241"/>
                  </a:lnTo>
                  <a:lnTo>
                    <a:pt x="1961" y="1211"/>
                  </a:lnTo>
                  <a:lnTo>
                    <a:pt x="1951" y="1189"/>
                  </a:lnTo>
                  <a:lnTo>
                    <a:pt x="1940" y="1172"/>
                  </a:lnTo>
                  <a:lnTo>
                    <a:pt x="1927" y="1153"/>
                  </a:lnTo>
                  <a:lnTo>
                    <a:pt x="1912" y="1135"/>
                  </a:lnTo>
                  <a:lnTo>
                    <a:pt x="1895" y="1117"/>
                  </a:lnTo>
                  <a:lnTo>
                    <a:pt x="1876" y="1100"/>
                  </a:lnTo>
                  <a:lnTo>
                    <a:pt x="1858" y="1085"/>
                  </a:lnTo>
                  <a:lnTo>
                    <a:pt x="1839" y="1072"/>
                  </a:lnTo>
                  <a:lnTo>
                    <a:pt x="1821" y="1061"/>
                  </a:lnTo>
                  <a:lnTo>
                    <a:pt x="1802" y="1052"/>
                  </a:lnTo>
                  <a:lnTo>
                    <a:pt x="1780" y="1044"/>
                  </a:lnTo>
                  <a:lnTo>
                    <a:pt x="1758" y="1036"/>
                  </a:lnTo>
                  <a:lnTo>
                    <a:pt x="1735" y="1029"/>
                  </a:lnTo>
                  <a:lnTo>
                    <a:pt x="1711" y="1023"/>
                  </a:lnTo>
                  <a:lnTo>
                    <a:pt x="1689" y="1018"/>
                  </a:lnTo>
                  <a:lnTo>
                    <a:pt x="1666" y="1014"/>
                  </a:lnTo>
                  <a:lnTo>
                    <a:pt x="1645" y="1013"/>
                  </a:lnTo>
                  <a:lnTo>
                    <a:pt x="470" y="1013"/>
                  </a:lnTo>
                  <a:lnTo>
                    <a:pt x="456" y="1013"/>
                  </a:lnTo>
                  <a:lnTo>
                    <a:pt x="441" y="1013"/>
                  </a:lnTo>
                  <a:lnTo>
                    <a:pt x="425" y="1012"/>
                  </a:lnTo>
                  <a:lnTo>
                    <a:pt x="410" y="1012"/>
                  </a:lnTo>
                  <a:lnTo>
                    <a:pt x="394" y="1012"/>
                  </a:lnTo>
                  <a:lnTo>
                    <a:pt x="381" y="1012"/>
                  </a:lnTo>
                  <a:lnTo>
                    <a:pt x="367" y="1012"/>
                  </a:lnTo>
                  <a:lnTo>
                    <a:pt x="355" y="1013"/>
                  </a:lnTo>
                  <a:lnTo>
                    <a:pt x="333" y="1015"/>
                  </a:lnTo>
                  <a:lnTo>
                    <a:pt x="309" y="1019"/>
                  </a:lnTo>
                  <a:lnTo>
                    <a:pt x="286" y="1023"/>
                  </a:lnTo>
                  <a:lnTo>
                    <a:pt x="262" y="1029"/>
                  </a:lnTo>
                  <a:lnTo>
                    <a:pt x="240" y="1035"/>
                  </a:lnTo>
                  <a:lnTo>
                    <a:pt x="218" y="1042"/>
                  </a:lnTo>
                  <a:lnTo>
                    <a:pt x="197" y="1051"/>
                  </a:lnTo>
                  <a:lnTo>
                    <a:pt x="179" y="1061"/>
                  </a:lnTo>
                  <a:lnTo>
                    <a:pt x="159" y="1073"/>
                  </a:lnTo>
                  <a:lnTo>
                    <a:pt x="140" y="1087"/>
                  </a:lnTo>
                  <a:lnTo>
                    <a:pt x="122" y="1101"/>
                  </a:lnTo>
                  <a:lnTo>
                    <a:pt x="104" y="1117"/>
                  </a:lnTo>
                  <a:lnTo>
                    <a:pt x="88" y="1135"/>
                  </a:lnTo>
                  <a:lnTo>
                    <a:pt x="73" y="1152"/>
                  </a:lnTo>
                  <a:lnTo>
                    <a:pt x="59" y="1170"/>
                  </a:lnTo>
                  <a:lnTo>
                    <a:pt x="48" y="1189"/>
                  </a:lnTo>
                  <a:lnTo>
                    <a:pt x="38" y="1207"/>
                  </a:lnTo>
                  <a:lnTo>
                    <a:pt x="30" y="1229"/>
                  </a:lnTo>
                  <a:lnTo>
                    <a:pt x="22" y="1253"/>
                  </a:lnTo>
                  <a:lnTo>
                    <a:pt x="15" y="1277"/>
                  </a:lnTo>
                  <a:lnTo>
                    <a:pt x="9" y="1302"/>
                  </a:lnTo>
                  <a:lnTo>
                    <a:pt x="4" y="1325"/>
                  </a:lnTo>
                  <a:lnTo>
                    <a:pt x="1" y="1346"/>
                  </a:lnTo>
                  <a:lnTo>
                    <a:pt x="0" y="136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13" name="Freeform 40"/>
            <p:cNvSpPr>
              <a:spLocks/>
            </p:cNvSpPr>
            <p:nvPr/>
          </p:nvSpPr>
          <p:spPr bwMode="auto">
            <a:xfrm>
              <a:off x="4402" y="2767"/>
              <a:ext cx="500" cy="342"/>
            </a:xfrm>
            <a:custGeom>
              <a:avLst/>
              <a:gdLst>
                <a:gd name="T0" fmla="*/ 0 w 1999"/>
                <a:gd name="T1" fmla="*/ 0 h 1367"/>
                <a:gd name="T2" fmla="*/ 0 w 1999"/>
                <a:gd name="T3" fmla="*/ 0 h 1367"/>
                <a:gd name="T4" fmla="*/ 0 w 1999"/>
                <a:gd name="T5" fmla="*/ 0 h 1367"/>
                <a:gd name="T6" fmla="*/ 0 w 1999"/>
                <a:gd name="T7" fmla="*/ 0 h 1367"/>
                <a:gd name="T8" fmla="*/ 0 w 1999"/>
                <a:gd name="T9" fmla="*/ 0 h 1367"/>
                <a:gd name="T10" fmla="*/ 0 w 1999"/>
                <a:gd name="T11" fmla="*/ 0 h 1367"/>
                <a:gd name="T12" fmla="*/ 0 w 1999"/>
                <a:gd name="T13" fmla="*/ 0 h 1367"/>
                <a:gd name="T14" fmla="*/ 0 w 1999"/>
                <a:gd name="T15" fmla="*/ 0 h 1367"/>
                <a:gd name="T16" fmla="*/ 0 w 1999"/>
                <a:gd name="T17" fmla="*/ 0 h 1367"/>
                <a:gd name="T18" fmla="*/ 0 w 1999"/>
                <a:gd name="T19" fmla="*/ 0 h 1367"/>
                <a:gd name="T20" fmla="*/ 0 w 1999"/>
                <a:gd name="T21" fmla="*/ 1 h 1367"/>
                <a:gd name="T22" fmla="*/ 0 w 1999"/>
                <a:gd name="T23" fmla="*/ 1 h 1367"/>
                <a:gd name="T24" fmla="*/ 1 w 1999"/>
                <a:gd name="T25" fmla="*/ 1 h 1367"/>
                <a:gd name="T26" fmla="*/ 1 w 1999"/>
                <a:gd name="T27" fmla="*/ 1 h 1367"/>
                <a:gd name="T28" fmla="*/ 1 w 1999"/>
                <a:gd name="T29" fmla="*/ 1 h 1367"/>
                <a:gd name="T30" fmla="*/ 1 w 1999"/>
                <a:gd name="T31" fmla="*/ 1 h 1367"/>
                <a:gd name="T32" fmla="*/ 2 w 1999"/>
                <a:gd name="T33" fmla="*/ 1 h 1367"/>
                <a:gd name="T34" fmla="*/ 2 w 1999"/>
                <a:gd name="T35" fmla="*/ 1 h 1367"/>
                <a:gd name="T36" fmla="*/ 2 w 1999"/>
                <a:gd name="T37" fmla="*/ 0 h 1367"/>
                <a:gd name="T38" fmla="*/ 2 w 1999"/>
                <a:gd name="T39" fmla="*/ 0 h 1367"/>
                <a:gd name="T40" fmla="*/ 2 w 1999"/>
                <a:gd name="T41" fmla="*/ 0 h 1367"/>
                <a:gd name="T42" fmla="*/ 2 w 1999"/>
                <a:gd name="T43" fmla="*/ 0 h 1367"/>
                <a:gd name="T44" fmla="*/ 2 w 1999"/>
                <a:gd name="T45" fmla="*/ 0 h 1367"/>
                <a:gd name="T46" fmla="*/ 2 w 1999"/>
                <a:gd name="T47" fmla="*/ 0 h 1367"/>
                <a:gd name="T48" fmla="*/ 2 w 1999"/>
                <a:gd name="T49" fmla="*/ 0 h 1367"/>
                <a:gd name="T50" fmla="*/ 2 w 1999"/>
                <a:gd name="T51" fmla="*/ 0 h 1367"/>
                <a:gd name="T52" fmla="*/ 2 w 1999"/>
                <a:gd name="T53" fmla="*/ 0 h 1367"/>
                <a:gd name="T54" fmla="*/ 2 w 1999"/>
                <a:gd name="T55" fmla="*/ 0 h 1367"/>
                <a:gd name="T56" fmla="*/ 2 w 1999"/>
                <a:gd name="T57" fmla="*/ 0 h 1367"/>
                <a:gd name="T58" fmla="*/ 2 w 1999"/>
                <a:gd name="T59" fmla="*/ 2 h 1367"/>
                <a:gd name="T60" fmla="*/ 2 w 1999"/>
                <a:gd name="T61" fmla="*/ 1 h 1367"/>
                <a:gd name="T62" fmla="*/ 2 w 1999"/>
                <a:gd name="T63" fmla="*/ 1 h 1367"/>
                <a:gd name="T64" fmla="*/ 2 w 1999"/>
                <a:gd name="T65" fmla="*/ 1 h 1367"/>
                <a:gd name="T66" fmla="*/ 2 w 1999"/>
                <a:gd name="T67" fmla="*/ 1 h 1367"/>
                <a:gd name="T68" fmla="*/ 2 w 1999"/>
                <a:gd name="T69" fmla="*/ 1 h 1367"/>
                <a:gd name="T70" fmla="*/ 2 w 1999"/>
                <a:gd name="T71" fmla="*/ 1 h 1367"/>
                <a:gd name="T72" fmla="*/ 2 w 1999"/>
                <a:gd name="T73" fmla="*/ 1 h 1367"/>
                <a:gd name="T74" fmla="*/ 2 w 1999"/>
                <a:gd name="T75" fmla="*/ 1 h 1367"/>
                <a:gd name="T76" fmla="*/ 2 w 1999"/>
                <a:gd name="T77" fmla="*/ 1 h 1367"/>
                <a:gd name="T78" fmla="*/ 2 w 1999"/>
                <a:gd name="T79" fmla="*/ 1 h 1367"/>
                <a:gd name="T80" fmla="*/ 2 w 1999"/>
                <a:gd name="T81" fmla="*/ 1 h 1367"/>
                <a:gd name="T82" fmla="*/ 2 w 1999"/>
                <a:gd name="T83" fmla="*/ 1 h 1367"/>
                <a:gd name="T84" fmla="*/ 1 w 1999"/>
                <a:gd name="T85" fmla="*/ 1 h 1367"/>
                <a:gd name="T86" fmla="*/ 1 w 1999"/>
                <a:gd name="T87" fmla="*/ 1 h 1367"/>
                <a:gd name="T88" fmla="*/ 1 w 1999"/>
                <a:gd name="T89" fmla="*/ 1 h 1367"/>
                <a:gd name="T90" fmla="*/ 1 w 1999"/>
                <a:gd name="T91" fmla="*/ 1 h 1367"/>
                <a:gd name="T92" fmla="*/ 1 w 1999"/>
                <a:gd name="T93" fmla="*/ 1 h 1367"/>
                <a:gd name="T94" fmla="*/ 0 w 1999"/>
                <a:gd name="T95" fmla="*/ 1 h 1367"/>
                <a:gd name="T96" fmla="*/ 0 w 1999"/>
                <a:gd name="T97" fmla="*/ 1 h 1367"/>
                <a:gd name="T98" fmla="*/ 0 w 1999"/>
                <a:gd name="T99" fmla="*/ 1 h 1367"/>
                <a:gd name="T100" fmla="*/ 0 w 1999"/>
                <a:gd name="T101" fmla="*/ 1 h 1367"/>
                <a:gd name="T102" fmla="*/ 0 w 1999"/>
                <a:gd name="T103" fmla="*/ 1 h 1367"/>
                <a:gd name="T104" fmla="*/ 0 w 1999"/>
                <a:gd name="T105" fmla="*/ 1 h 1367"/>
                <a:gd name="T106" fmla="*/ 0 w 1999"/>
                <a:gd name="T107" fmla="*/ 1 h 1367"/>
                <a:gd name="T108" fmla="*/ 0 w 1999"/>
                <a:gd name="T109" fmla="*/ 1 h 1367"/>
                <a:gd name="T110" fmla="*/ 0 w 1999"/>
                <a:gd name="T111" fmla="*/ 1 h 1367"/>
                <a:gd name="T112" fmla="*/ 0 w 1999"/>
                <a:gd name="T113" fmla="*/ 1 h 1367"/>
                <a:gd name="T114" fmla="*/ 0 w 1999"/>
                <a:gd name="T115" fmla="*/ 1 h 1367"/>
                <a:gd name="T116" fmla="*/ 0 w 1999"/>
                <a:gd name="T117" fmla="*/ 1 h 1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99"/>
                <a:gd name="T178" fmla="*/ 0 h 1367"/>
                <a:gd name="T179" fmla="*/ 1999 w 1999"/>
                <a:gd name="T180" fmla="*/ 1367 h 1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99" h="1367">
                  <a:moveTo>
                    <a:pt x="0" y="3"/>
                  </a:moveTo>
                  <a:lnTo>
                    <a:pt x="1" y="23"/>
                  </a:lnTo>
                  <a:lnTo>
                    <a:pt x="4" y="45"/>
                  </a:lnTo>
                  <a:lnTo>
                    <a:pt x="9" y="69"/>
                  </a:lnTo>
                  <a:lnTo>
                    <a:pt x="16" y="93"/>
                  </a:lnTo>
                  <a:lnTo>
                    <a:pt x="24" y="117"/>
                  </a:lnTo>
                  <a:lnTo>
                    <a:pt x="31" y="140"/>
                  </a:lnTo>
                  <a:lnTo>
                    <a:pt x="40" y="161"/>
                  </a:lnTo>
                  <a:lnTo>
                    <a:pt x="48" y="179"/>
                  </a:lnTo>
                  <a:lnTo>
                    <a:pt x="59" y="197"/>
                  </a:lnTo>
                  <a:lnTo>
                    <a:pt x="73" y="214"/>
                  </a:lnTo>
                  <a:lnTo>
                    <a:pt x="88" y="232"/>
                  </a:lnTo>
                  <a:lnTo>
                    <a:pt x="104" y="250"/>
                  </a:lnTo>
                  <a:lnTo>
                    <a:pt x="122" y="266"/>
                  </a:lnTo>
                  <a:lnTo>
                    <a:pt x="140" y="282"/>
                  </a:lnTo>
                  <a:lnTo>
                    <a:pt x="159" y="295"/>
                  </a:lnTo>
                  <a:lnTo>
                    <a:pt x="179" y="306"/>
                  </a:lnTo>
                  <a:lnTo>
                    <a:pt x="197" y="316"/>
                  </a:lnTo>
                  <a:lnTo>
                    <a:pt x="218" y="325"/>
                  </a:lnTo>
                  <a:lnTo>
                    <a:pt x="240" y="333"/>
                  </a:lnTo>
                  <a:lnTo>
                    <a:pt x="262" y="339"/>
                  </a:lnTo>
                  <a:lnTo>
                    <a:pt x="286" y="344"/>
                  </a:lnTo>
                  <a:lnTo>
                    <a:pt x="309" y="349"/>
                  </a:lnTo>
                  <a:lnTo>
                    <a:pt x="333" y="352"/>
                  </a:lnTo>
                  <a:lnTo>
                    <a:pt x="355" y="354"/>
                  </a:lnTo>
                  <a:lnTo>
                    <a:pt x="367" y="355"/>
                  </a:lnTo>
                  <a:lnTo>
                    <a:pt x="381" y="355"/>
                  </a:lnTo>
                  <a:lnTo>
                    <a:pt x="394" y="355"/>
                  </a:lnTo>
                  <a:lnTo>
                    <a:pt x="410" y="355"/>
                  </a:lnTo>
                  <a:lnTo>
                    <a:pt x="425" y="355"/>
                  </a:lnTo>
                  <a:lnTo>
                    <a:pt x="441" y="355"/>
                  </a:lnTo>
                  <a:lnTo>
                    <a:pt x="456" y="355"/>
                  </a:lnTo>
                  <a:lnTo>
                    <a:pt x="470" y="354"/>
                  </a:lnTo>
                  <a:lnTo>
                    <a:pt x="1645" y="354"/>
                  </a:lnTo>
                  <a:lnTo>
                    <a:pt x="1667" y="354"/>
                  </a:lnTo>
                  <a:lnTo>
                    <a:pt x="1690" y="350"/>
                  </a:lnTo>
                  <a:lnTo>
                    <a:pt x="1712" y="347"/>
                  </a:lnTo>
                  <a:lnTo>
                    <a:pt x="1736" y="341"/>
                  </a:lnTo>
                  <a:lnTo>
                    <a:pt x="1759" y="333"/>
                  </a:lnTo>
                  <a:lnTo>
                    <a:pt x="1781" y="325"/>
                  </a:lnTo>
                  <a:lnTo>
                    <a:pt x="1802" y="316"/>
                  </a:lnTo>
                  <a:lnTo>
                    <a:pt x="1821" y="306"/>
                  </a:lnTo>
                  <a:lnTo>
                    <a:pt x="1838" y="295"/>
                  </a:lnTo>
                  <a:lnTo>
                    <a:pt x="1856" y="283"/>
                  </a:lnTo>
                  <a:lnTo>
                    <a:pt x="1875" y="267"/>
                  </a:lnTo>
                  <a:lnTo>
                    <a:pt x="1893" y="250"/>
                  </a:lnTo>
                  <a:lnTo>
                    <a:pt x="1911" y="232"/>
                  </a:lnTo>
                  <a:lnTo>
                    <a:pt x="1927" y="214"/>
                  </a:lnTo>
                  <a:lnTo>
                    <a:pt x="1940" y="197"/>
                  </a:lnTo>
                  <a:lnTo>
                    <a:pt x="1951" y="179"/>
                  </a:lnTo>
                  <a:lnTo>
                    <a:pt x="1960" y="160"/>
                  </a:lnTo>
                  <a:lnTo>
                    <a:pt x="1969" y="137"/>
                  </a:lnTo>
                  <a:lnTo>
                    <a:pt x="1977" y="112"/>
                  </a:lnTo>
                  <a:lnTo>
                    <a:pt x="1985" y="86"/>
                  </a:lnTo>
                  <a:lnTo>
                    <a:pt x="1991" y="61"/>
                  </a:lnTo>
                  <a:lnTo>
                    <a:pt x="1996" y="38"/>
                  </a:lnTo>
                  <a:lnTo>
                    <a:pt x="1998" y="17"/>
                  </a:lnTo>
                  <a:lnTo>
                    <a:pt x="1999" y="0"/>
                  </a:lnTo>
                  <a:lnTo>
                    <a:pt x="1999" y="1365"/>
                  </a:lnTo>
                  <a:lnTo>
                    <a:pt x="1999" y="1367"/>
                  </a:lnTo>
                  <a:lnTo>
                    <a:pt x="1999" y="1366"/>
                  </a:lnTo>
                  <a:lnTo>
                    <a:pt x="1997" y="1362"/>
                  </a:lnTo>
                  <a:lnTo>
                    <a:pt x="1996" y="1355"/>
                  </a:lnTo>
                  <a:lnTo>
                    <a:pt x="1991" y="1333"/>
                  </a:lnTo>
                  <a:lnTo>
                    <a:pt x="1986" y="1305"/>
                  </a:lnTo>
                  <a:lnTo>
                    <a:pt x="1978" y="1273"/>
                  </a:lnTo>
                  <a:lnTo>
                    <a:pt x="1970" y="1241"/>
                  </a:lnTo>
                  <a:lnTo>
                    <a:pt x="1961" y="1211"/>
                  </a:lnTo>
                  <a:lnTo>
                    <a:pt x="1951" y="1189"/>
                  </a:lnTo>
                  <a:lnTo>
                    <a:pt x="1940" y="1172"/>
                  </a:lnTo>
                  <a:lnTo>
                    <a:pt x="1927" y="1153"/>
                  </a:lnTo>
                  <a:lnTo>
                    <a:pt x="1912" y="1135"/>
                  </a:lnTo>
                  <a:lnTo>
                    <a:pt x="1895" y="1117"/>
                  </a:lnTo>
                  <a:lnTo>
                    <a:pt x="1876" y="1100"/>
                  </a:lnTo>
                  <a:lnTo>
                    <a:pt x="1858" y="1085"/>
                  </a:lnTo>
                  <a:lnTo>
                    <a:pt x="1839" y="1072"/>
                  </a:lnTo>
                  <a:lnTo>
                    <a:pt x="1821" y="1061"/>
                  </a:lnTo>
                  <a:lnTo>
                    <a:pt x="1802" y="1052"/>
                  </a:lnTo>
                  <a:lnTo>
                    <a:pt x="1780" y="1044"/>
                  </a:lnTo>
                  <a:lnTo>
                    <a:pt x="1758" y="1036"/>
                  </a:lnTo>
                  <a:lnTo>
                    <a:pt x="1735" y="1029"/>
                  </a:lnTo>
                  <a:lnTo>
                    <a:pt x="1711" y="1023"/>
                  </a:lnTo>
                  <a:lnTo>
                    <a:pt x="1689" y="1018"/>
                  </a:lnTo>
                  <a:lnTo>
                    <a:pt x="1666" y="1014"/>
                  </a:lnTo>
                  <a:lnTo>
                    <a:pt x="1645" y="1013"/>
                  </a:lnTo>
                  <a:lnTo>
                    <a:pt x="470" y="1013"/>
                  </a:lnTo>
                  <a:lnTo>
                    <a:pt x="456" y="1013"/>
                  </a:lnTo>
                  <a:lnTo>
                    <a:pt x="441" y="1013"/>
                  </a:lnTo>
                  <a:lnTo>
                    <a:pt x="425" y="1012"/>
                  </a:lnTo>
                  <a:lnTo>
                    <a:pt x="410" y="1012"/>
                  </a:lnTo>
                  <a:lnTo>
                    <a:pt x="394" y="1012"/>
                  </a:lnTo>
                  <a:lnTo>
                    <a:pt x="381" y="1012"/>
                  </a:lnTo>
                  <a:lnTo>
                    <a:pt x="367" y="1012"/>
                  </a:lnTo>
                  <a:lnTo>
                    <a:pt x="355" y="1013"/>
                  </a:lnTo>
                  <a:lnTo>
                    <a:pt x="333" y="1015"/>
                  </a:lnTo>
                  <a:lnTo>
                    <a:pt x="309" y="1019"/>
                  </a:lnTo>
                  <a:lnTo>
                    <a:pt x="286" y="1023"/>
                  </a:lnTo>
                  <a:lnTo>
                    <a:pt x="262" y="1029"/>
                  </a:lnTo>
                  <a:lnTo>
                    <a:pt x="240" y="1035"/>
                  </a:lnTo>
                  <a:lnTo>
                    <a:pt x="218" y="1042"/>
                  </a:lnTo>
                  <a:lnTo>
                    <a:pt x="197" y="1051"/>
                  </a:lnTo>
                  <a:lnTo>
                    <a:pt x="179" y="1061"/>
                  </a:lnTo>
                  <a:lnTo>
                    <a:pt x="159" y="1073"/>
                  </a:lnTo>
                  <a:lnTo>
                    <a:pt x="140" y="1087"/>
                  </a:lnTo>
                  <a:lnTo>
                    <a:pt x="122" y="1101"/>
                  </a:lnTo>
                  <a:lnTo>
                    <a:pt x="104" y="1117"/>
                  </a:lnTo>
                  <a:lnTo>
                    <a:pt x="88" y="1135"/>
                  </a:lnTo>
                  <a:lnTo>
                    <a:pt x="73" y="1152"/>
                  </a:lnTo>
                  <a:lnTo>
                    <a:pt x="59" y="1170"/>
                  </a:lnTo>
                  <a:lnTo>
                    <a:pt x="48" y="1189"/>
                  </a:lnTo>
                  <a:lnTo>
                    <a:pt x="38" y="1207"/>
                  </a:lnTo>
                  <a:lnTo>
                    <a:pt x="30" y="1229"/>
                  </a:lnTo>
                  <a:lnTo>
                    <a:pt x="22" y="1253"/>
                  </a:lnTo>
                  <a:lnTo>
                    <a:pt x="15" y="1277"/>
                  </a:lnTo>
                  <a:lnTo>
                    <a:pt x="9" y="1302"/>
                  </a:lnTo>
                  <a:lnTo>
                    <a:pt x="4" y="1325"/>
                  </a:lnTo>
                  <a:lnTo>
                    <a:pt x="1" y="1346"/>
                  </a:lnTo>
                  <a:lnTo>
                    <a:pt x="0" y="1365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14" name="Freeform 41"/>
            <p:cNvSpPr>
              <a:spLocks/>
            </p:cNvSpPr>
            <p:nvPr/>
          </p:nvSpPr>
          <p:spPr bwMode="auto">
            <a:xfrm>
              <a:off x="2260" y="2767"/>
              <a:ext cx="499" cy="341"/>
            </a:xfrm>
            <a:custGeom>
              <a:avLst/>
              <a:gdLst>
                <a:gd name="T0" fmla="*/ 2 w 1994"/>
                <a:gd name="T1" fmla="*/ 1 h 1365"/>
                <a:gd name="T2" fmla="*/ 2 w 1994"/>
                <a:gd name="T3" fmla="*/ 1 h 1365"/>
                <a:gd name="T4" fmla="*/ 2 w 1994"/>
                <a:gd name="T5" fmla="*/ 1 h 1365"/>
                <a:gd name="T6" fmla="*/ 2 w 1994"/>
                <a:gd name="T7" fmla="*/ 1 h 1365"/>
                <a:gd name="T8" fmla="*/ 2 w 1994"/>
                <a:gd name="T9" fmla="*/ 1 h 1365"/>
                <a:gd name="T10" fmla="*/ 2 w 1994"/>
                <a:gd name="T11" fmla="*/ 1 h 1365"/>
                <a:gd name="T12" fmla="*/ 2 w 1994"/>
                <a:gd name="T13" fmla="*/ 1 h 1365"/>
                <a:gd name="T14" fmla="*/ 2 w 1994"/>
                <a:gd name="T15" fmla="*/ 1 h 1365"/>
                <a:gd name="T16" fmla="*/ 2 w 1994"/>
                <a:gd name="T17" fmla="*/ 1 h 1365"/>
                <a:gd name="T18" fmla="*/ 2 w 1994"/>
                <a:gd name="T19" fmla="*/ 1 h 1365"/>
                <a:gd name="T20" fmla="*/ 2 w 1994"/>
                <a:gd name="T21" fmla="*/ 1 h 1365"/>
                <a:gd name="T22" fmla="*/ 2 w 1994"/>
                <a:gd name="T23" fmla="*/ 1 h 1365"/>
                <a:gd name="T24" fmla="*/ 2 w 1994"/>
                <a:gd name="T25" fmla="*/ 1 h 1365"/>
                <a:gd name="T26" fmla="*/ 0 w 1994"/>
                <a:gd name="T27" fmla="*/ 1 h 1365"/>
                <a:gd name="T28" fmla="*/ 0 w 1994"/>
                <a:gd name="T29" fmla="*/ 1 h 1365"/>
                <a:gd name="T30" fmla="*/ 0 w 1994"/>
                <a:gd name="T31" fmla="*/ 1 h 1365"/>
                <a:gd name="T32" fmla="*/ 0 w 1994"/>
                <a:gd name="T33" fmla="*/ 1 h 1365"/>
                <a:gd name="T34" fmla="*/ 0 w 1994"/>
                <a:gd name="T35" fmla="*/ 1 h 1365"/>
                <a:gd name="T36" fmla="*/ 0 w 1994"/>
                <a:gd name="T37" fmla="*/ 1 h 1365"/>
                <a:gd name="T38" fmla="*/ 0 w 1994"/>
                <a:gd name="T39" fmla="*/ 1 h 1365"/>
                <a:gd name="T40" fmla="*/ 0 w 1994"/>
                <a:gd name="T41" fmla="*/ 1 h 1365"/>
                <a:gd name="T42" fmla="*/ 0 w 1994"/>
                <a:gd name="T43" fmla="*/ 1 h 1365"/>
                <a:gd name="T44" fmla="*/ 0 w 1994"/>
                <a:gd name="T45" fmla="*/ 1 h 1365"/>
                <a:gd name="T46" fmla="*/ 0 w 1994"/>
                <a:gd name="T47" fmla="*/ 1 h 1365"/>
                <a:gd name="T48" fmla="*/ 0 w 1994"/>
                <a:gd name="T49" fmla="*/ 1 h 1365"/>
                <a:gd name="T50" fmla="*/ 0 w 1994"/>
                <a:gd name="T51" fmla="*/ 0 h 1365"/>
                <a:gd name="T52" fmla="*/ 0 w 1994"/>
                <a:gd name="T53" fmla="*/ 0 h 1365"/>
                <a:gd name="T54" fmla="*/ 0 w 1994"/>
                <a:gd name="T55" fmla="*/ 0 h 1365"/>
                <a:gd name="T56" fmla="*/ 0 w 1994"/>
                <a:gd name="T57" fmla="*/ 0 h 1365"/>
                <a:gd name="T58" fmla="*/ 0 w 1994"/>
                <a:gd name="T59" fmla="*/ 0 h 1365"/>
                <a:gd name="T60" fmla="*/ 0 w 1994"/>
                <a:gd name="T61" fmla="*/ 0 h 1365"/>
                <a:gd name="T62" fmla="*/ 0 w 1994"/>
                <a:gd name="T63" fmla="*/ 0 h 1365"/>
                <a:gd name="T64" fmla="*/ 0 w 1994"/>
                <a:gd name="T65" fmla="*/ 0 h 1365"/>
                <a:gd name="T66" fmla="*/ 0 w 1994"/>
                <a:gd name="T67" fmla="*/ 0 h 1365"/>
                <a:gd name="T68" fmla="*/ 0 w 1994"/>
                <a:gd name="T69" fmla="*/ 0 h 1365"/>
                <a:gd name="T70" fmla="*/ 0 w 1994"/>
                <a:gd name="T71" fmla="*/ 0 h 1365"/>
                <a:gd name="T72" fmla="*/ 0 w 1994"/>
                <a:gd name="T73" fmla="*/ 0 h 1365"/>
                <a:gd name="T74" fmla="*/ 1 w 1994"/>
                <a:gd name="T75" fmla="*/ 0 h 1365"/>
                <a:gd name="T76" fmla="*/ 2 w 1994"/>
                <a:gd name="T77" fmla="*/ 0 h 1365"/>
                <a:gd name="T78" fmla="*/ 2 w 1994"/>
                <a:gd name="T79" fmla="*/ 0 h 1365"/>
                <a:gd name="T80" fmla="*/ 2 w 1994"/>
                <a:gd name="T81" fmla="*/ 0 h 1365"/>
                <a:gd name="T82" fmla="*/ 2 w 1994"/>
                <a:gd name="T83" fmla="*/ 0 h 1365"/>
                <a:gd name="T84" fmla="*/ 2 w 1994"/>
                <a:gd name="T85" fmla="*/ 0 h 1365"/>
                <a:gd name="T86" fmla="*/ 2 w 1994"/>
                <a:gd name="T87" fmla="*/ 0 h 1365"/>
                <a:gd name="T88" fmla="*/ 2 w 1994"/>
                <a:gd name="T89" fmla="*/ 0 h 1365"/>
                <a:gd name="T90" fmla="*/ 2 w 1994"/>
                <a:gd name="T91" fmla="*/ 0 h 1365"/>
                <a:gd name="T92" fmla="*/ 2 w 1994"/>
                <a:gd name="T93" fmla="*/ 0 h 1365"/>
                <a:gd name="T94" fmla="*/ 2 w 1994"/>
                <a:gd name="T95" fmla="*/ 0 h 1365"/>
                <a:gd name="T96" fmla="*/ 2 w 1994"/>
                <a:gd name="T97" fmla="*/ 0 h 1365"/>
                <a:gd name="T98" fmla="*/ 2 w 1994"/>
                <a:gd name="T99" fmla="*/ 0 h 1365"/>
                <a:gd name="T100" fmla="*/ 2 w 1994"/>
                <a:gd name="T101" fmla="*/ 0 h 13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4"/>
                <a:gd name="T154" fmla="*/ 0 h 1365"/>
                <a:gd name="T155" fmla="*/ 1994 w 1994"/>
                <a:gd name="T156" fmla="*/ 1365 h 13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4" h="1365">
                  <a:moveTo>
                    <a:pt x="1994" y="1365"/>
                  </a:moveTo>
                  <a:lnTo>
                    <a:pt x="1993" y="1341"/>
                  </a:lnTo>
                  <a:lnTo>
                    <a:pt x="1991" y="1318"/>
                  </a:lnTo>
                  <a:lnTo>
                    <a:pt x="1987" y="1295"/>
                  </a:lnTo>
                  <a:lnTo>
                    <a:pt x="1982" y="1271"/>
                  </a:lnTo>
                  <a:lnTo>
                    <a:pt x="1976" y="1249"/>
                  </a:lnTo>
                  <a:lnTo>
                    <a:pt x="1969" y="1227"/>
                  </a:lnTo>
                  <a:lnTo>
                    <a:pt x="1959" y="1207"/>
                  </a:lnTo>
                  <a:lnTo>
                    <a:pt x="1949" y="1189"/>
                  </a:lnTo>
                  <a:lnTo>
                    <a:pt x="1938" y="1169"/>
                  </a:lnTo>
                  <a:lnTo>
                    <a:pt x="1923" y="1151"/>
                  </a:lnTo>
                  <a:lnTo>
                    <a:pt x="1908" y="1132"/>
                  </a:lnTo>
                  <a:lnTo>
                    <a:pt x="1891" y="1115"/>
                  </a:lnTo>
                  <a:lnTo>
                    <a:pt x="1874" y="1099"/>
                  </a:lnTo>
                  <a:lnTo>
                    <a:pt x="1855" y="1084"/>
                  </a:lnTo>
                  <a:lnTo>
                    <a:pt x="1837" y="1072"/>
                  </a:lnTo>
                  <a:lnTo>
                    <a:pt x="1818" y="1061"/>
                  </a:lnTo>
                  <a:lnTo>
                    <a:pt x="1800" y="1051"/>
                  </a:lnTo>
                  <a:lnTo>
                    <a:pt x="1779" y="1041"/>
                  </a:lnTo>
                  <a:lnTo>
                    <a:pt x="1757" y="1034"/>
                  </a:lnTo>
                  <a:lnTo>
                    <a:pt x="1735" y="1026"/>
                  </a:lnTo>
                  <a:lnTo>
                    <a:pt x="1711" y="1020"/>
                  </a:lnTo>
                  <a:lnTo>
                    <a:pt x="1689" y="1016"/>
                  </a:lnTo>
                  <a:lnTo>
                    <a:pt x="1667" y="1014"/>
                  </a:lnTo>
                  <a:lnTo>
                    <a:pt x="1646" y="1013"/>
                  </a:lnTo>
                  <a:lnTo>
                    <a:pt x="1524" y="1013"/>
                  </a:lnTo>
                  <a:lnTo>
                    <a:pt x="329" y="1013"/>
                  </a:lnTo>
                  <a:lnTo>
                    <a:pt x="309" y="1014"/>
                  </a:lnTo>
                  <a:lnTo>
                    <a:pt x="287" y="1016"/>
                  </a:lnTo>
                  <a:lnTo>
                    <a:pt x="266" y="1021"/>
                  </a:lnTo>
                  <a:lnTo>
                    <a:pt x="244" y="1028"/>
                  </a:lnTo>
                  <a:lnTo>
                    <a:pt x="223" y="1034"/>
                  </a:lnTo>
                  <a:lnTo>
                    <a:pt x="202" y="1041"/>
                  </a:lnTo>
                  <a:lnTo>
                    <a:pt x="182" y="1050"/>
                  </a:lnTo>
                  <a:lnTo>
                    <a:pt x="165" y="1058"/>
                  </a:lnTo>
                  <a:lnTo>
                    <a:pt x="148" y="1068"/>
                  </a:lnTo>
                  <a:lnTo>
                    <a:pt x="131" y="1079"/>
                  </a:lnTo>
                  <a:lnTo>
                    <a:pt x="115" y="1093"/>
                  </a:lnTo>
                  <a:lnTo>
                    <a:pt x="99" y="1109"/>
                  </a:lnTo>
                  <a:lnTo>
                    <a:pt x="84" y="1125"/>
                  </a:lnTo>
                  <a:lnTo>
                    <a:pt x="70" y="1142"/>
                  </a:lnTo>
                  <a:lnTo>
                    <a:pt x="57" y="1159"/>
                  </a:lnTo>
                  <a:lnTo>
                    <a:pt x="46" y="1178"/>
                  </a:lnTo>
                  <a:lnTo>
                    <a:pt x="36" y="1196"/>
                  </a:lnTo>
                  <a:lnTo>
                    <a:pt x="27" y="1218"/>
                  </a:lnTo>
                  <a:lnTo>
                    <a:pt x="20" y="1241"/>
                  </a:lnTo>
                  <a:lnTo>
                    <a:pt x="14" y="1263"/>
                  </a:lnTo>
                  <a:lnTo>
                    <a:pt x="9" y="1285"/>
                  </a:lnTo>
                  <a:lnTo>
                    <a:pt x="5" y="1306"/>
                  </a:lnTo>
                  <a:lnTo>
                    <a:pt x="3" y="1325"/>
                  </a:lnTo>
                  <a:lnTo>
                    <a:pt x="0" y="1341"/>
                  </a:lnTo>
                  <a:lnTo>
                    <a:pt x="0" y="0"/>
                  </a:lnTo>
                  <a:lnTo>
                    <a:pt x="1" y="6"/>
                  </a:lnTo>
                  <a:lnTo>
                    <a:pt x="4" y="22"/>
                  </a:lnTo>
                  <a:lnTo>
                    <a:pt x="9" y="44"/>
                  </a:lnTo>
                  <a:lnTo>
                    <a:pt x="15" y="71"/>
                  </a:lnTo>
                  <a:lnTo>
                    <a:pt x="22" y="101"/>
                  </a:lnTo>
                  <a:lnTo>
                    <a:pt x="31" y="130"/>
                  </a:lnTo>
                  <a:lnTo>
                    <a:pt x="40" y="157"/>
                  </a:lnTo>
                  <a:lnTo>
                    <a:pt x="48" y="179"/>
                  </a:lnTo>
                  <a:lnTo>
                    <a:pt x="59" y="197"/>
                  </a:lnTo>
                  <a:lnTo>
                    <a:pt x="73" y="214"/>
                  </a:lnTo>
                  <a:lnTo>
                    <a:pt x="88" y="232"/>
                  </a:lnTo>
                  <a:lnTo>
                    <a:pt x="104" y="250"/>
                  </a:lnTo>
                  <a:lnTo>
                    <a:pt x="122" y="266"/>
                  </a:lnTo>
                  <a:lnTo>
                    <a:pt x="139" y="282"/>
                  </a:lnTo>
                  <a:lnTo>
                    <a:pt x="158" y="295"/>
                  </a:lnTo>
                  <a:lnTo>
                    <a:pt x="176" y="306"/>
                  </a:lnTo>
                  <a:lnTo>
                    <a:pt x="195" y="316"/>
                  </a:lnTo>
                  <a:lnTo>
                    <a:pt x="216" y="325"/>
                  </a:lnTo>
                  <a:lnTo>
                    <a:pt x="236" y="333"/>
                  </a:lnTo>
                  <a:lnTo>
                    <a:pt x="259" y="341"/>
                  </a:lnTo>
                  <a:lnTo>
                    <a:pt x="282" y="347"/>
                  </a:lnTo>
                  <a:lnTo>
                    <a:pt x="305" y="350"/>
                  </a:lnTo>
                  <a:lnTo>
                    <a:pt x="329" y="354"/>
                  </a:lnTo>
                  <a:lnTo>
                    <a:pt x="352" y="354"/>
                  </a:lnTo>
                  <a:lnTo>
                    <a:pt x="1524" y="354"/>
                  </a:lnTo>
                  <a:lnTo>
                    <a:pt x="1646" y="354"/>
                  </a:lnTo>
                  <a:lnTo>
                    <a:pt x="1667" y="354"/>
                  </a:lnTo>
                  <a:lnTo>
                    <a:pt x="1689" y="352"/>
                  </a:lnTo>
                  <a:lnTo>
                    <a:pt x="1712" y="347"/>
                  </a:lnTo>
                  <a:lnTo>
                    <a:pt x="1735" y="342"/>
                  </a:lnTo>
                  <a:lnTo>
                    <a:pt x="1758" y="334"/>
                  </a:lnTo>
                  <a:lnTo>
                    <a:pt x="1779" y="326"/>
                  </a:lnTo>
                  <a:lnTo>
                    <a:pt x="1800" y="317"/>
                  </a:lnTo>
                  <a:lnTo>
                    <a:pt x="1818" y="306"/>
                  </a:lnTo>
                  <a:lnTo>
                    <a:pt x="1837" y="295"/>
                  </a:lnTo>
                  <a:lnTo>
                    <a:pt x="1855" y="283"/>
                  </a:lnTo>
                  <a:lnTo>
                    <a:pt x="1874" y="268"/>
                  </a:lnTo>
                  <a:lnTo>
                    <a:pt x="1891" y="251"/>
                  </a:lnTo>
                  <a:lnTo>
                    <a:pt x="1908" y="234"/>
                  </a:lnTo>
                  <a:lnTo>
                    <a:pt x="1923" y="215"/>
                  </a:lnTo>
                  <a:lnTo>
                    <a:pt x="1938" y="197"/>
                  </a:lnTo>
                  <a:lnTo>
                    <a:pt x="1949" y="179"/>
                  </a:lnTo>
                  <a:lnTo>
                    <a:pt x="1959" y="161"/>
                  </a:lnTo>
                  <a:lnTo>
                    <a:pt x="1967" y="141"/>
                  </a:lnTo>
                  <a:lnTo>
                    <a:pt x="1975" y="119"/>
                  </a:lnTo>
                  <a:lnTo>
                    <a:pt x="1981" y="96"/>
                  </a:lnTo>
                  <a:lnTo>
                    <a:pt x="1987" y="72"/>
                  </a:lnTo>
                  <a:lnTo>
                    <a:pt x="1991" y="49"/>
                  </a:lnTo>
                  <a:lnTo>
                    <a:pt x="1993" y="25"/>
                  </a:lnTo>
                  <a:lnTo>
                    <a:pt x="1994" y="3"/>
                  </a:lnTo>
                  <a:lnTo>
                    <a:pt x="1994" y="1365"/>
                  </a:lnTo>
                  <a:close/>
                </a:path>
              </a:pathLst>
            </a:custGeom>
            <a:solidFill>
              <a:srgbClr val="FFF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15" name="Freeform 42"/>
            <p:cNvSpPr>
              <a:spLocks/>
            </p:cNvSpPr>
            <p:nvPr/>
          </p:nvSpPr>
          <p:spPr bwMode="auto">
            <a:xfrm>
              <a:off x="2260" y="2767"/>
              <a:ext cx="499" cy="341"/>
            </a:xfrm>
            <a:custGeom>
              <a:avLst/>
              <a:gdLst>
                <a:gd name="T0" fmla="*/ 2 w 1994"/>
                <a:gd name="T1" fmla="*/ 1 h 1365"/>
                <a:gd name="T2" fmla="*/ 2 w 1994"/>
                <a:gd name="T3" fmla="*/ 1 h 1365"/>
                <a:gd name="T4" fmla="*/ 2 w 1994"/>
                <a:gd name="T5" fmla="*/ 1 h 1365"/>
                <a:gd name="T6" fmla="*/ 2 w 1994"/>
                <a:gd name="T7" fmla="*/ 1 h 1365"/>
                <a:gd name="T8" fmla="*/ 2 w 1994"/>
                <a:gd name="T9" fmla="*/ 1 h 1365"/>
                <a:gd name="T10" fmla="*/ 2 w 1994"/>
                <a:gd name="T11" fmla="*/ 1 h 1365"/>
                <a:gd name="T12" fmla="*/ 2 w 1994"/>
                <a:gd name="T13" fmla="*/ 1 h 1365"/>
                <a:gd name="T14" fmla="*/ 2 w 1994"/>
                <a:gd name="T15" fmla="*/ 1 h 1365"/>
                <a:gd name="T16" fmla="*/ 2 w 1994"/>
                <a:gd name="T17" fmla="*/ 1 h 1365"/>
                <a:gd name="T18" fmla="*/ 2 w 1994"/>
                <a:gd name="T19" fmla="*/ 1 h 1365"/>
                <a:gd name="T20" fmla="*/ 2 w 1994"/>
                <a:gd name="T21" fmla="*/ 1 h 1365"/>
                <a:gd name="T22" fmla="*/ 2 w 1994"/>
                <a:gd name="T23" fmla="*/ 1 h 1365"/>
                <a:gd name="T24" fmla="*/ 2 w 1994"/>
                <a:gd name="T25" fmla="*/ 1 h 1365"/>
                <a:gd name="T26" fmla="*/ 0 w 1994"/>
                <a:gd name="T27" fmla="*/ 1 h 1365"/>
                <a:gd name="T28" fmla="*/ 0 w 1994"/>
                <a:gd name="T29" fmla="*/ 1 h 1365"/>
                <a:gd name="T30" fmla="*/ 0 w 1994"/>
                <a:gd name="T31" fmla="*/ 1 h 1365"/>
                <a:gd name="T32" fmla="*/ 0 w 1994"/>
                <a:gd name="T33" fmla="*/ 1 h 1365"/>
                <a:gd name="T34" fmla="*/ 0 w 1994"/>
                <a:gd name="T35" fmla="*/ 1 h 1365"/>
                <a:gd name="T36" fmla="*/ 0 w 1994"/>
                <a:gd name="T37" fmla="*/ 1 h 1365"/>
                <a:gd name="T38" fmla="*/ 0 w 1994"/>
                <a:gd name="T39" fmla="*/ 1 h 1365"/>
                <a:gd name="T40" fmla="*/ 0 w 1994"/>
                <a:gd name="T41" fmla="*/ 1 h 1365"/>
                <a:gd name="T42" fmla="*/ 0 w 1994"/>
                <a:gd name="T43" fmla="*/ 1 h 1365"/>
                <a:gd name="T44" fmla="*/ 0 w 1994"/>
                <a:gd name="T45" fmla="*/ 1 h 1365"/>
                <a:gd name="T46" fmla="*/ 0 w 1994"/>
                <a:gd name="T47" fmla="*/ 1 h 1365"/>
                <a:gd name="T48" fmla="*/ 0 w 1994"/>
                <a:gd name="T49" fmla="*/ 1 h 1365"/>
                <a:gd name="T50" fmla="*/ 0 w 1994"/>
                <a:gd name="T51" fmla="*/ 0 h 1365"/>
                <a:gd name="T52" fmla="*/ 0 w 1994"/>
                <a:gd name="T53" fmla="*/ 0 h 1365"/>
                <a:gd name="T54" fmla="*/ 0 w 1994"/>
                <a:gd name="T55" fmla="*/ 0 h 1365"/>
                <a:gd name="T56" fmla="*/ 0 w 1994"/>
                <a:gd name="T57" fmla="*/ 0 h 1365"/>
                <a:gd name="T58" fmla="*/ 0 w 1994"/>
                <a:gd name="T59" fmla="*/ 0 h 1365"/>
                <a:gd name="T60" fmla="*/ 0 w 1994"/>
                <a:gd name="T61" fmla="*/ 0 h 1365"/>
                <a:gd name="T62" fmla="*/ 0 w 1994"/>
                <a:gd name="T63" fmla="*/ 0 h 1365"/>
                <a:gd name="T64" fmla="*/ 0 w 1994"/>
                <a:gd name="T65" fmla="*/ 0 h 1365"/>
                <a:gd name="T66" fmla="*/ 0 w 1994"/>
                <a:gd name="T67" fmla="*/ 0 h 1365"/>
                <a:gd name="T68" fmla="*/ 0 w 1994"/>
                <a:gd name="T69" fmla="*/ 0 h 1365"/>
                <a:gd name="T70" fmla="*/ 0 w 1994"/>
                <a:gd name="T71" fmla="*/ 0 h 1365"/>
                <a:gd name="T72" fmla="*/ 0 w 1994"/>
                <a:gd name="T73" fmla="*/ 0 h 1365"/>
                <a:gd name="T74" fmla="*/ 1 w 1994"/>
                <a:gd name="T75" fmla="*/ 0 h 1365"/>
                <a:gd name="T76" fmla="*/ 2 w 1994"/>
                <a:gd name="T77" fmla="*/ 0 h 1365"/>
                <a:gd name="T78" fmla="*/ 2 w 1994"/>
                <a:gd name="T79" fmla="*/ 0 h 1365"/>
                <a:gd name="T80" fmla="*/ 2 w 1994"/>
                <a:gd name="T81" fmla="*/ 0 h 1365"/>
                <a:gd name="T82" fmla="*/ 2 w 1994"/>
                <a:gd name="T83" fmla="*/ 0 h 1365"/>
                <a:gd name="T84" fmla="*/ 2 w 1994"/>
                <a:gd name="T85" fmla="*/ 0 h 1365"/>
                <a:gd name="T86" fmla="*/ 2 w 1994"/>
                <a:gd name="T87" fmla="*/ 0 h 1365"/>
                <a:gd name="T88" fmla="*/ 2 w 1994"/>
                <a:gd name="T89" fmla="*/ 0 h 1365"/>
                <a:gd name="T90" fmla="*/ 2 w 1994"/>
                <a:gd name="T91" fmla="*/ 0 h 1365"/>
                <a:gd name="T92" fmla="*/ 2 w 1994"/>
                <a:gd name="T93" fmla="*/ 0 h 1365"/>
                <a:gd name="T94" fmla="*/ 2 w 1994"/>
                <a:gd name="T95" fmla="*/ 0 h 1365"/>
                <a:gd name="T96" fmla="*/ 2 w 1994"/>
                <a:gd name="T97" fmla="*/ 0 h 1365"/>
                <a:gd name="T98" fmla="*/ 2 w 1994"/>
                <a:gd name="T99" fmla="*/ 0 h 1365"/>
                <a:gd name="T100" fmla="*/ 2 w 1994"/>
                <a:gd name="T101" fmla="*/ 0 h 13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94"/>
                <a:gd name="T154" fmla="*/ 0 h 1365"/>
                <a:gd name="T155" fmla="*/ 1994 w 1994"/>
                <a:gd name="T156" fmla="*/ 1365 h 13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94" h="1365">
                  <a:moveTo>
                    <a:pt x="1994" y="1365"/>
                  </a:moveTo>
                  <a:lnTo>
                    <a:pt x="1993" y="1341"/>
                  </a:lnTo>
                  <a:lnTo>
                    <a:pt x="1991" y="1318"/>
                  </a:lnTo>
                  <a:lnTo>
                    <a:pt x="1987" y="1295"/>
                  </a:lnTo>
                  <a:lnTo>
                    <a:pt x="1982" y="1271"/>
                  </a:lnTo>
                  <a:lnTo>
                    <a:pt x="1976" y="1249"/>
                  </a:lnTo>
                  <a:lnTo>
                    <a:pt x="1969" y="1227"/>
                  </a:lnTo>
                  <a:lnTo>
                    <a:pt x="1959" y="1207"/>
                  </a:lnTo>
                  <a:lnTo>
                    <a:pt x="1949" y="1189"/>
                  </a:lnTo>
                  <a:lnTo>
                    <a:pt x="1938" y="1169"/>
                  </a:lnTo>
                  <a:lnTo>
                    <a:pt x="1923" y="1151"/>
                  </a:lnTo>
                  <a:lnTo>
                    <a:pt x="1908" y="1132"/>
                  </a:lnTo>
                  <a:lnTo>
                    <a:pt x="1891" y="1115"/>
                  </a:lnTo>
                  <a:lnTo>
                    <a:pt x="1874" y="1099"/>
                  </a:lnTo>
                  <a:lnTo>
                    <a:pt x="1855" y="1084"/>
                  </a:lnTo>
                  <a:lnTo>
                    <a:pt x="1837" y="1072"/>
                  </a:lnTo>
                  <a:lnTo>
                    <a:pt x="1818" y="1061"/>
                  </a:lnTo>
                  <a:lnTo>
                    <a:pt x="1800" y="1051"/>
                  </a:lnTo>
                  <a:lnTo>
                    <a:pt x="1779" y="1041"/>
                  </a:lnTo>
                  <a:lnTo>
                    <a:pt x="1757" y="1034"/>
                  </a:lnTo>
                  <a:lnTo>
                    <a:pt x="1735" y="1026"/>
                  </a:lnTo>
                  <a:lnTo>
                    <a:pt x="1711" y="1020"/>
                  </a:lnTo>
                  <a:lnTo>
                    <a:pt x="1689" y="1016"/>
                  </a:lnTo>
                  <a:lnTo>
                    <a:pt x="1667" y="1014"/>
                  </a:lnTo>
                  <a:lnTo>
                    <a:pt x="1646" y="1013"/>
                  </a:lnTo>
                  <a:lnTo>
                    <a:pt x="1524" y="1013"/>
                  </a:lnTo>
                  <a:lnTo>
                    <a:pt x="329" y="1013"/>
                  </a:lnTo>
                  <a:lnTo>
                    <a:pt x="309" y="1014"/>
                  </a:lnTo>
                  <a:lnTo>
                    <a:pt x="287" y="1016"/>
                  </a:lnTo>
                  <a:lnTo>
                    <a:pt x="266" y="1021"/>
                  </a:lnTo>
                  <a:lnTo>
                    <a:pt x="244" y="1028"/>
                  </a:lnTo>
                  <a:lnTo>
                    <a:pt x="223" y="1034"/>
                  </a:lnTo>
                  <a:lnTo>
                    <a:pt x="202" y="1041"/>
                  </a:lnTo>
                  <a:lnTo>
                    <a:pt x="182" y="1050"/>
                  </a:lnTo>
                  <a:lnTo>
                    <a:pt x="165" y="1058"/>
                  </a:lnTo>
                  <a:lnTo>
                    <a:pt x="148" y="1068"/>
                  </a:lnTo>
                  <a:lnTo>
                    <a:pt x="131" y="1079"/>
                  </a:lnTo>
                  <a:lnTo>
                    <a:pt x="115" y="1093"/>
                  </a:lnTo>
                  <a:lnTo>
                    <a:pt x="99" y="1109"/>
                  </a:lnTo>
                  <a:lnTo>
                    <a:pt x="84" y="1125"/>
                  </a:lnTo>
                  <a:lnTo>
                    <a:pt x="70" y="1142"/>
                  </a:lnTo>
                  <a:lnTo>
                    <a:pt x="57" y="1159"/>
                  </a:lnTo>
                  <a:lnTo>
                    <a:pt x="46" y="1178"/>
                  </a:lnTo>
                  <a:lnTo>
                    <a:pt x="36" y="1196"/>
                  </a:lnTo>
                  <a:lnTo>
                    <a:pt x="27" y="1218"/>
                  </a:lnTo>
                  <a:lnTo>
                    <a:pt x="20" y="1241"/>
                  </a:lnTo>
                  <a:lnTo>
                    <a:pt x="14" y="1263"/>
                  </a:lnTo>
                  <a:lnTo>
                    <a:pt x="9" y="1285"/>
                  </a:lnTo>
                  <a:lnTo>
                    <a:pt x="5" y="1306"/>
                  </a:lnTo>
                  <a:lnTo>
                    <a:pt x="3" y="1325"/>
                  </a:lnTo>
                  <a:lnTo>
                    <a:pt x="0" y="1341"/>
                  </a:lnTo>
                  <a:lnTo>
                    <a:pt x="0" y="0"/>
                  </a:lnTo>
                  <a:lnTo>
                    <a:pt x="1" y="6"/>
                  </a:lnTo>
                  <a:lnTo>
                    <a:pt x="4" y="22"/>
                  </a:lnTo>
                  <a:lnTo>
                    <a:pt x="9" y="44"/>
                  </a:lnTo>
                  <a:lnTo>
                    <a:pt x="15" y="71"/>
                  </a:lnTo>
                  <a:lnTo>
                    <a:pt x="22" y="101"/>
                  </a:lnTo>
                  <a:lnTo>
                    <a:pt x="31" y="130"/>
                  </a:lnTo>
                  <a:lnTo>
                    <a:pt x="40" y="157"/>
                  </a:lnTo>
                  <a:lnTo>
                    <a:pt x="48" y="179"/>
                  </a:lnTo>
                  <a:lnTo>
                    <a:pt x="59" y="197"/>
                  </a:lnTo>
                  <a:lnTo>
                    <a:pt x="73" y="214"/>
                  </a:lnTo>
                  <a:lnTo>
                    <a:pt x="88" y="232"/>
                  </a:lnTo>
                  <a:lnTo>
                    <a:pt x="104" y="250"/>
                  </a:lnTo>
                  <a:lnTo>
                    <a:pt x="122" y="266"/>
                  </a:lnTo>
                  <a:lnTo>
                    <a:pt x="139" y="282"/>
                  </a:lnTo>
                  <a:lnTo>
                    <a:pt x="158" y="295"/>
                  </a:lnTo>
                  <a:lnTo>
                    <a:pt x="176" y="306"/>
                  </a:lnTo>
                  <a:lnTo>
                    <a:pt x="195" y="316"/>
                  </a:lnTo>
                  <a:lnTo>
                    <a:pt x="216" y="325"/>
                  </a:lnTo>
                  <a:lnTo>
                    <a:pt x="236" y="333"/>
                  </a:lnTo>
                  <a:lnTo>
                    <a:pt x="259" y="341"/>
                  </a:lnTo>
                  <a:lnTo>
                    <a:pt x="282" y="347"/>
                  </a:lnTo>
                  <a:lnTo>
                    <a:pt x="305" y="350"/>
                  </a:lnTo>
                  <a:lnTo>
                    <a:pt x="329" y="354"/>
                  </a:lnTo>
                  <a:lnTo>
                    <a:pt x="352" y="354"/>
                  </a:lnTo>
                  <a:lnTo>
                    <a:pt x="1524" y="354"/>
                  </a:lnTo>
                  <a:lnTo>
                    <a:pt x="1646" y="354"/>
                  </a:lnTo>
                  <a:lnTo>
                    <a:pt x="1667" y="354"/>
                  </a:lnTo>
                  <a:lnTo>
                    <a:pt x="1689" y="352"/>
                  </a:lnTo>
                  <a:lnTo>
                    <a:pt x="1712" y="347"/>
                  </a:lnTo>
                  <a:lnTo>
                    <a:pt x="1735" y="342"/>
                  </a:lnTo>
                  <a:lnTo>
                    <a:pt x="1758" y="334"/>
                  </a:lnTo>
                  <a:lnTo>
                    <a:pt x="1779" y="326"/>
                  </a:lnTo>
                  <a:lnTo>
                    <a:pt x="1800" y="317"/>
                  </a:lnTo>
                  <a:lnTo>
                    <a:pt x="1818" y="306"/>
                  </a:lnTo>
                  <a:lnTo>
                    <a:pt x="1837" y="295"/>
                  </a:lnTo>
                  <a:lnTo>
                    <a:pt x="1855" y="283"/>
                  </a:lnTo>
                  <a:lnTo>
                    <a:pt x="1874" y="268"/>
                  </a:lnTo>
                  <a:lnTo>
                    <a:pt x="1891" y="251"/>
                  </a:lnTo>
                  <a:lnTo>
                    <a:pt x="1908" y="234"/>
                  </a:lnTo>
                  <a:lnTo>
                    <a:pt x="1923" y="215"/>
                  </a:lnTo>
                  <a:lnTo>
                    <a:pt x="1938" y="197"/>
                  </a:lnTo>
                  <a:lnTo>
                    <a:pt x="1949" y="179"/>
                  </a:lnTo>
                  <a:lnTo>
                    <a:pt x="1959" y="161"/>
                  </a:lnTo>
                  <a:lnTo>
                    <a:pt x="1967" y="141"/>
                  </a:lnTo>
                  <a:lnTo>
                    <a:pt x="1975" y="119"/>
                  </a:lnTo>
                  <a:lnTo>
                    <a:pt x="1981" y="96"/>
                  </a:lnTo>
                  <a:lnTo>
                    <a:pt x="1987" y="72"/>
                  </a:lnTo>
                  <a:lnTo>
                    <a:pt x="1991" y="49"/>
                  </a:lnTo>
                  <a:lnTo>
                    <a:pt x="1993" y="25"/>
                  </a:lnTo>
                  <a:lnTo>
                    <a:pt x="1994" y="3"/>
                  </a:lnTo>
                  <a:lnTo>
                    <a:pt x="1994" y="136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16" name="Freeform 43"/>
            <p:cNvSpPr>
              <a:spLocks/>
            </p:cNvSpPr>
            <p:nvPr/>
          </p:nvSpPr>
          <p:spPr bwMode="auto">
            <a:xfrm>
              <a:off x="2294" y="2295"/>
              <a:ext cx="75" cy="75"/>
            </a:xfrm>
            <a:custGeom>
              <a:avLst/>
              <a:gdLst>
                <a:gd name="T0" fmla="*/ 0 w 298"/>
                <a:gd name="T1" fmla="*/ 0 h 298"/>
                <a:gd name="T2" fmla="*/ 0 w 298"/>
                <a:gd name="T3" fmla="*/ 0 h 298"/>
                <a:gd name="T4" fmla="*/ 0 w 298"/>
                <a:gd name="T5" fmla="*/ 0 h 298"/>
                <a:gd name="T6" fmla="*/ 0 w 298"/>
                <a:gd name="T7" fmla="*/ 0 h 298"/>
                <a:gd name="T8" fmla="*/ 0 w 298"/>
                <a:gd name="T9" fmla="*/ 0 h 298"/>
                <a:gd name="T10" fmla="*/ 0 w 298"/>
                <a:gd name="T11" fmla="*/ 0 h 298"/>
                <a:gd name="T12" fmla="*/ 0 w 298"/>
                <a:gd name="T13" fmla="*/ 0 h 298"/>
                <a:gd name="T14" fmla="*/ 0 w 298"/>
                <a:gd name="T15" fmla="*/ 0 h 298"/>
                <a:gd name="T16" fmla="*/ 0 w 298"/>
                <a:gd name="T17" fmla="*/ 0 h 298"/>
                <a:gd name="T18" fmla="*/ 0 w 298"/>
                <a:gd name="T19" fmla="*/ 0 h 298"/>
                <a:gd name="T20" fmla="*/ 0 w 298"/>
                <a:gd name="T21" fmla="*/ 0 h 298"/>
                <a:gd name="T22" fmla="*/ 0 w 298"/>
                <a:gd name="T23" fmla="*/ 0 h 298"/>
                <a:gd name="T24" fmla="*/ 0 w 298"/>
                <a:gd name="T25" fmla="*/ 0 h 298"/>
                <a:gd name="T26" fmla="*/ 0 w 298"/>
                <a:gd name="T27" fmla="*/ 0 h 298"/>
                <a:gd name="T28" fmla="*/ 0 w 298"/>
                <a:gd name="T29" fmla="*/ 0 h 298"/>
                <a:gd name="T30" fmla="*/ 0 w 298"/>
                <a:gd name="T31" fmla="*/ 0 h 298"/>
                <a:gd name="T32" fmla="*/ 0 w 298"/>
                <a:gd name="T33" fmla="*/ 0 h 298"/>
                <a:gd name="T34" fmla="*/ 0 w 298"/>
                <a:gd name="T35" fmla="*/ 0 h 298"/>
                <a:gd name="T36" fmla="*/ 0 w 298"/>
                <a:gd name="T37" fmla="*/ 0 h 298"/>
                <a:gd name="T38" fmla="*/ 0 w 298"/>
                <a:gd name="T39" fmla="*/ 0 h 298"/>
                <a:gd name="T40" fmla="*/ 0 w 298"/>
                <a:gd name="T41" fmla="*/ 0 h 298"/>
                <a:gd name="T42" fmla="*/ 0 w 298"/>
                <a:gd name="T43" fmla="*/ 0 h 298"/>
                <a:gd name="T44" fmla="*/ 0 w 298"/>
                <a:gd name="T45" fmla="*/ 0 h 298"/>
                <a:gd name="T46" fmla="*/ 0 w 298"/>
                <a:gd name="T47" fmla="*/ 0 h 298"/>
                <a:gd name="T48" fmla="*/ 0 w 298"/>
                <a:gd name="T49" fmla="*/ 0 h 298"/>
                <a:gd name="T50" fmla="*/ 0 w 298"/>
                <a:gd name="T51" fmla="*/ 0 h 298"/>
                <a:gd name="T52" fmla="*/ 0 w 298"/>
                <a:gd name="T53" fmla="*/ 0 h 298"/>
                <a:gd name="T54" fmla="*/ 0 w 298"/>
                <a:gd name="T55" fmla="*/ 0 h 298"/>
                <a:gd name="T56" fmla="*/ 0 w 298"/>
                <a:gd name="T57" fmla="*/ 0 h 298"/>
                <a:gd name="T58" fmla="*/ 0 w 298"/>
                <a:gd name="T59" fmla="*/ 0 h 298"/>
                <a:gd name="T60" fmla="*/ 0 w 298"/>
                <a:gd name="T61" fmla="*/ 0 h 298"/>
                <a:gd name="T62" fmla="*/ 0 w 298"/>
                <a:gd name="T63" fmla="*/ 0 h 2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8"/>
                <a:gd name="T97" fmla="*/ 0 h 298"/>
                <a:gd name="T98" fmla="*/ 298 w 298"/>
                <a:gd name="T99" fmla="*/ 298 h 2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8" h="298">
                  <a:moveTo>
                    <a:pt x="150" y="0"/>
                  </a:moveTo>
                  <a:lnTo>
                    <a:pt x="165" y="0"/>
                  </a:lnTo>
                  <a:lnTo>
                    <a:pt x="180" y="3"/>
                  </a:lnTo>
                  <a:lnTo>
                    <a:pt x="193" y="6"/>
                  </a:lnTo>
                  <a:lnTo>
                    <a:pt x="207" y="12"/>
                  </a:lnTo>
                  <a:lnTo>
                    <a:pt x="219" y="19"/>
                  </a:lnTo>
                  <a:lnTo>
                    <a:pt x="231" y="26"/>
                  </a:lnTo>
                  <a:lnTo>
                    <a:pt x="242" y="35"/>
                  </a:lnTo>
                  <a:lnTo>
                    <a:pt x="253" y="44"/>
                  </a:lnTo>
                  <a:lnTo>
                    <a:pt x="263" y="56"/>
                  </a:lnTo>
                  <a:lnTo>
                    <a:pt x="272" y="67"/>
                  </a:lnTo>
                  <a:lnTo>
                    <a:pt x="279" y="79"/>
                  </a:lnTo>
                  <a:lnTo>
                    <a:pt x="285" y="92"/>
                  </a:lnTo>
                  <a:lnTo>
                    <a:pt x="290" y="106"/>
                  </a:lnTo>
                  <a:lnTo>
                    <a:pt x="294" y="121"/>
                  </a:lnTo>
                  <a:lnTo>
                    <a:pt x="296" y="136"/>
                  </a:lnTo>
                  <a:lnTo>
                    <a:pt x="298" y="150"/>
                  </a:lnTo>
                  <a:lnTo>
                    <a:pt x="296" y="165"/>
                  </a:lnTo>
                  <a:lnTo>
                    <a:pt x="294" y="180"/>
                  </a:lnTo>
                  <a:lnTo>
                    <a:pt x="290" y="193"/>
                  </a:lnTo>
                  <a:lnTo>
                    <a:pt x="285" y="207"/>
                  </a:lnTo>
                  <a:lnTo>
                    <a:pt x="279" y="219"/>
                  </a:lnTo>
                  <a:lnTo>
                    <a:pt x="272" y="232"/>
                  </a:lnTo>
                  <a:lnTo>
                    <a:pt x="263" y="243"/>
                  </a:lnTo>
                  <a:lnTo>
                    <a:pt x="253" y="254"/>
                  </a:lnTo>
                  <a:lnTo>
                    <a:pt x="242" y="264"/>
                  </a:lnTo>
                  <a:lnTo>
                    <a:pt x="231" y="272"/>
                  </a:lnTo>
                  <a:lnTo>
                    <a:pt x="219" y="280"/>
                  </a:lnTo>
                  <a:lnTo>
                    <a:pt x="207" y="286"/>
                  </a:lnTo>
                  <a:lnTo>
                    <a:pt x="193" y="291"/>
                  </a:lnTo>
                  <a:lnTo>
                    <a:pt x="180" y="294"/>
                  </a:lnTo>
                  <a:lnTo>
                    <a:pt x="165" y="297"/>
                  </a:lnTo>
                  <a:lnTo>
                    <a:pt x="150" y="298"/>
                  </a:lnTo>
                  <a:lnTo>
                    <a:pt x="135" y="297"/>
                  </a:lnTo>
                  <a:lnTo>
                    <a:pt x="119" y="294"/>
                  </a:lnTo>
                  <a:lnTo>
                    <a:pt x="106" y="291"/>
                  </a:lnTo>
                  <a:lnTo>
                    <a:pt x="92" y="286"/>
                  </a:lnTo>
                  <a:lnTo>
                    <a:pt x="79" y="280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4" y="254"/>
                  </a:lnTo>
                  <a:lnTo>
                    <a:pt x="34" y="243"/>
                  </a:lnTo>
                  <a:lnTo>
                    <a:pt x="26" y="232"/>
                  </a:lnTo>
                  <a:lnTo>
                    <a:pt x="18" y="219"/>
                  </a:lnTo>
                  <a:lnTo>
                    <a:pt x="11" y="207"/>
                  </a:lnTo>
                  <a:lnTo>
                    <a:pt x="6" y="193"/>
                  </a:lnTo>
                  <a:lnTo>
                    <a:pt x="2" y="180"/>
                  </a:lnTo>
                  <a:lnTo>
                    <a:pt x="0" y="165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2" y="121"/>
                  </a:lnTo>
                  <a:lnTo>
                    <a:pt x="6" y="106"/>
                  </a:lnTo>
                  <a:lnTo>
                    <a:pt x="11" y="92"/>
                  </a:lnTo>
                  <a:lnTo>
                    <a:pt x="18" y="79"/>
                  </a:lnTo>
                  <a:lnTo>
                    <a:pt x="26" y="67"/>
                  </a:lnTo>
                  <a:lnTo>
                    <a:pt x="34" y="56"/>
                  </a:lnTo>
                  <a:lnTo>
                    <a:pt x="44" y="44"/>
                  </a:lnTo>
                  <a:lnTo>
                    <a:pt x="54" y="35"/>
                  </a:lnTo>
                  <a:lnTo>
                    <a:pt x="66" y="26"/>
                  </a:lnTo>
                  <a:lnTo>
                    <a:pt x="79" y="19"/>
                  </a:lnTo>
                  <a:lnTo>
                    <a:pt x="92" y="12"/>
                  </a:lnTo>
                  <a:lnTo>
                    <a:pt x="106" y="6"/>
                  </a:lnTo>
                  <a:lnTo>
                    <a:pt x="119" y="3"/>
                  </a:lnTo>
                  <a:lnTo>
                    <a:pt x="135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17" name="Freeform 44"/>
            <p:cNvSpPr>
              <a:spLocks/>
            </p:cNvSpPr>
            <p:nvPr/>
          </p:nvSpPr>
          <p:spPr bwMode="auto">
            <a:xfrm>
              <a:off x="2294" y="2295"/>
              <a:ext cx="75" cy="75"/>
            </a:xfrm>
            <a:custGeom>
              <a:avLst/>
              <a:gdLst>
                <a:gd name="T0" fmla="*/ 0 w 298"/>
                <a:gd name="T1" fmla="*/ 0 h 298"/>
                <a:gd name="T2" fmla="*/ 0 w 298"/>
                <a:gd name="T3" fmla="*/ 0 h 298"/>
                <a:gd name="T4" fmla="*/ 0 w 298"/>
                <a:gd name="T5" fmla="*/ 0 h 298"/>
                <a:gd name="T6" fmla="*/ 0 w 298"/>
                <a:gd name="T7" fmla="*/ 0 h 298"/>
                <a:gd name="T8" fmla="*/ 0 w 298"/>
                <a:gd name="T9" fmla="*/ 0 h 298"/>
                <a:gd name="T10" fmla="*/ 0 w 298"/>
                <a:gd name="T11" fmla="*/ 0 h 298"/>
                <a:gd name="T12" fmla="*/ 0 w 298"/>
                <a:gd name="T13" fmla="*/ 0 h 298"/>
                <a:gd name="T14" fmla="*/ 0 w 298"/>
                <a:gd name="T15" fmla="*/ 0 h 298"/>
                <a:gd name="T16" fmla="*/ 0 w 298"/>
                <a:gd name="T17" fmla="*/ 0 h 298"/>
                <a:gd name="T18" fmla="*/ 0 w 298"/>
                <a:gd name="T19" fmla="*/ 0 h 298"/>
                <a:gd name="T20" fmla="*/ 0 w 298"/>
                <a:gd name="T21" fmla="*/ 0 h 298"/>
                <a:gd name="T22" fmla="*/ 0 w 298"/>
                <a:gd name="T23" fmla="*/ 0 h 298"/>
                <a:gd name="T24" fmla="*/ 0 w 298"/>
                <a:gd name="T25" fmla="*/ 0 h 298"/>
                <a:gd name="T26" fmla="*/ 0 w 298"/>
                <a:gd name="T27" fmla="*/ 0 h 298"/>
                <a:gd name="T28" fmla="*/ 0 w 298"/>
                <a:gd name="T29" fmla="*/ 0 h 298"/>
                <a:gd name="T30" fmla="*/ 0 w 298"/>
                <a:gd name="T31" fmla="*/ 0 h 298"/>
                <a:gd name="T32" fmla="*/ 0 w 298"/>
                <a:gd name="T33" fmla="*/ 0 h 298"/>
                <a:gd name="T34" fmla="*/ 0 w 298"/>
                <a:gd name="T35" fmla="*/ 0 h 298"/>
                <a:gd name="T36" fmla="*/ 0 w 298"/>
                <a:gd name="T37" fmla="*/ 0 h 298"/>
                <a:gd name="T38" fmla="*/ 0 w 298"/>
                <a:gd name="T39" fmla="*/ 0 h 298"/>
                <a:gd name="T40" fmla="*/ 0 w 298"/>
                <a:gd name="T41" fmla="*/ 0 h 298"/>
                <a:gd name="T42" fmla="*/ 0 w 298"/>
                <a:gd name="T43" fmla="*/ 0 h 298"/>
                <a:gd name="T44" fmla="*/ 0 w 298"/>
                <a:gd name="T45" fmla="*/ 0 h 298"/>
                <a:gd name="T46" fmla="*/ 0 w 298"/>
                <a:gd name="T47" fmla="*/ 0 h 298"/>
                <a:gd name="T48" fmla="*/ 0 w 298"/>
                <a:gd name="T49" fmla="*/ 0 h 298"/>
                <a:gd name="T50" fmla="*/ 0 w 298"/>
                <a:gd name="T51" fmla="*/ 0 h 298"/>
                <a:gd name="T52" fmla="*/ 0 w 298"/>
                <a:gd name="T53" fmla="*/ 0 h 298"/>
                <a:gd name="T54" fmla="*/ 0 w 298"/>
                <a:gd name="T55" fmla="*/ 0 h 298"/>
                <a:gd name="T56" fmla="*/ 0 w 298"/>
                <a:gd name="T57" fmla="*/ 0 h 298"/>
                <a:gd name="T58" fmla="*/ 0 w 298"/>
                <a:gd name="T59" fmla="*/ 0 h 298"/>
                <a:gd name="T60" fmla="*/ 0 w 298"/>
                <a:gd name="T61" fmla="*/ 0 h 298"/>
                <a:gd name="T62" fmla="*/ 0 w 298"/>
                <a:gd name="T63" fmla="*/ 0 h 2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8"/>
                <a:gd name="T97" fmla="*/ 0 h 298"/>
                <a:gd name="T98" fmla="*/ 298 w 298"/>
                <a:gd name="T99" fmla="*/ 298 h 2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8" h="298">
                  <a:moveTo>
                    <a:pt x="150" y="0"/>
                  </a:moveTo>
                  <a:lnTo>
                    <a:pt x="165" y="0"/>
                  </a:lnTo>
                  <a:lnTo>
                    <a:pt x="180" y="3"/>
                  </a:lnTo>
                  <a:lnTo>
                    <a:pt x="193" y="6"/>
                  </a:lnTo>
                  <a:lnTo>
                    <a:pt x="207" y="12"/>
                  </a:lnTo>
                  <a:lnTo>
                    <a:pt x="219" y="19"/>
                  </a:lnTo>
                  <a:lnTo>
                    <a:pt x="231" y="26"/>
                  </a:lnTo>
                  <a:lnTo>
                    <a:pt x="242" y="35"/>
                  </a:lnTo>
                  <a:lnTo>
                    <a:pt x="253" y="44"/>
                  </a:lnTo>
                  <a:lnTo>
                    <a:pt x="263" y="56"/>
                  </a:lnTo>
                  <a:lnTo>
                    <a:pt x="272" y="67"/>
                  </a:lnTo>
                  <a:lnTo>
                    <a:pt x="279" y="79"/>
                  </a:lnTo>
                  <a:lnTo>
                    <a:pt x="285" y="92"/>
                  </a:lnTo>
                  <a:lnTo>
                    <a:pt x="290" y="106"/>
                  </a:lnTo>
                  <a:lnTo>
                    <a:pt x="294" y="121"/>
                  </a:lnTo>
                  <a:lnTo>
                    <a:pt x="296" y="136"/>
                  </a:lnTo>
                  <a:lnTo>
                    <a:pt x="298" y="150"/>
                  </a:lnTo>
                  <a:lnTo>
                    <a:pt x="296" y="165"/>
                  </a:lnTo>
                  <a:lnTo>
                    <a:pt x="294" y="180"/>
                  </a:lnTo>
                  <a:lnTo>
                    <a:pt x="290" y="193"/>
                  </a:lnTo>
                  <a:lnTo>
                    <a:pt x="285" y="207"/>
                  </a:lnTo>
                  <a:lnTo>
                    <a:pt x="279" y="219"/>
                  </a:lnTo>
                  <a:lnTo>
                    <a:pt x="272" y="232"/>
                  </a:lnTo>
                  <a:lnTo>
                    <a:pt x="263" y="243"/>
                  </a:lnTo>
                  <a:lnTo>
                    <a:pt x="253" y="254"/>
                  </a:lnTo>
                  <a:lnTo>
                    <a:pt x="242" y="264"/>
                  </a:lnTo>
                  <a:lnTo>
                    <a:pt x="231" y="272"/>
                  </a:lnTo>
                  <a:lnTo>
                    <a:pt x="219" y="280"/>
                  </a:lnTo>
                  <a:lnTo>
                    <a:pt x="207" y="286"/>
                  </a:lnTo>
                  <a:lnTo>
                    <a:pt x="193" y="291"/>
                  </a:lnTo>
                  <a:lnTo>
                    <a:pt x="180" y="294"/>
                  </a:lnTo>
                  <a:lnTo>
                    <a:pt x="165" y="297"/>
                  </a:lnTo>
                  <a:lnTo>
                    <a:pt x="150" y="298"/>
                  </a:lnTo>
                  <a:lnTo>
                    <a:pt x="135" y="297"/>
                  </a:lnTo>
                  <a:lnTo>
                    <a:pt x="119" y="294"/>
                  </a:lnTo>
                  <a:lnTo>
                    <a:pt x="106" y="291"/>
                  </a:lnTo>
                  <a:lnTo>
                    <a:pt x="92" y="286"/>
                  </a:lnTo>
                  <a:lnTo>
                    <a:pt x="79" y="280"/>
                  </a:lnTo>
                  <a:lnTo>
                    <a:pt x="66" y="272"/>
                  </a:lnTo>
                  <a:lnTo>
                    <a:pt x="54" y="264"/>
                  </a:lnTo>
                  <a:lnTo>
                    <a:pt x="44" y="254"/>
                  </a:lnTo>
                  <a:lnTo>
                    <a:pt x="34" y="243"/>
                  </a:lnTo>
                  <a:lnTo>
                    <a:pt x="26" y="232"/>
                  </a:lnTo>
                  <a:lnTo>
                    <a:pt x="18" y="219"/>
                  </a:lnTo>
                  <a:lnTo>
                    <a:pt x="11" y="207"/>
                  </a:lnTo>
                  <a:lnTo>
                    <a:pt x="6" y="193"/>
                  </a:lnTo>
                  <a:lnTo>
                    <a:pt x="2" y="180"/>
                  </a:lnTo>
                  <a:lnTo>
                    <a:pt x="0" y="165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2" y="121"/>
                  </a:lnTo>
                  <a:lnTo>
                    <a:pt x="6" y="106"/>
                  </a:lnTo>
                  <a:lnTo>
                    <a:pt x="11" y="92"/>
                  </a:lnTo>
                  <a:lnTo>
                    <a:pt x="18" y="79"/>
                  </a:lnTo>
                  <a:lnTo>
                    <a:pt x="26" y="67"/>
                  </a:lnTo>
                  <a:lnTo>
                    <a:pt x="34" y="56"/>
                  </a:lnTo>
                  <a:lnTo>
                    <a:pt x="44" y="44"/>
                  </a:lnTo>
                  <a:lnTo>
                    <a:pt x="54" y="35"/>
                  </a:lnTo>
                  <a:lnTo>
                    <a:pt x="66" y="26"/>
                  </a:lnTo>
                  <a:lnTo>
                    <a:pt x="79" y="19"/>
                  </a:lnTo>
                  <a:lnTo>
                    <a:pt x="92" y="12"/>
                  </a:lnTo>
                  <a:lnTo>
                    <a:pt x="106" y="6"/>
                  </a:lnTo>
                  <a:lnTo>
                    <a:pt x="119" y="3"/>
                  </a:lnTo>
                  <a:lnTo>
                    <a:pt x="135" y="0"/>
                  </a:lnTo>
                  <a:lnTo>
                    <a:pt x="15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18" name="Freeform 45"/>
            <p:cNvSpPr>
              <a:spLocks/>
            </p:cNvSpPr>
            <p:nvPr/>
          </p:nvSpPr>
          <p:spPr bwMode="auto">
            <a:xfrm>
              <a:off x="2314" y="2312"/>
              <a:ext cx="36" cy="41"/>
            </a:xfrm>
            <a:custGeom>
              <a:avLst/>
              <a:gdLst>
                <a:gd name="T0" fmla="*/ 0 w 142"/>
                <a:gd name="T1" fmla="*/ 0 h 165"/>
                <a:gd name="T2" fmla="*/ 0 w 142"/>
                <a:gd name="T3" fmla="*/ 0 h 165"/>
                <a:gd name="T4" fmla="*/ 0 w 142"/>
                <a:gd name="T5" fmla="*/ 0 h 165"/>
                <a:gd name="T6" fmla="*/ 0 w 142"/>
                <a:gd name="T7" fmla="*/ 0 h 165"/>
                <a:gd name="T8" fmla="*/ 0 w 142"/>
                <a:gd name="T9" fmla="*/ 0 h 165"/>
                <a:gd name="T10" fmla="*/ 0 w 142"/>
                <a:gd name="T11" fmla="*/ 0 h 165"/>
                <a:gd name="T12" fmla="*/ 0 w 14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165"/>
                <a:gd name="T23" fmla="*/ 142 w 14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165">
                  <a:moveTo>
                    <a:pt x="142" y="122"/>
                  </a:moveTo>
                  <a:lnTo>
                    <a:pt x="73" y="165"/>
                  </a:lnTo>
                  <a:lnTo>
                    <a:pt x="0" y="122"/>
                  </a:lnTo>
                  <a:lnTo>
                    <a:pt x="0" y="43"/>
                  </a:lnTo>
                  <a:lnTo>
                    <a:pt x="73" y="0"/>
                  </a:lnTo>
                  <a:lnTo>
                    <a:pt x="142" y="43"/>
                  </a:lnTo>
                  <a:lnTo>
                    <a:pt x="142" y="1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19" name="Freeform 46"/>
            <p:cNvSpPr>
              <a:spLocks/>
            </p:cNvSpPr>
            <p:nvPr/>
          </p:nvSpPr>
          <p:spPr bwMode="auto">
            <a:xfrm>
              <a:off x="4793" y="2295"/>
              <a:ext cx="74" cy="75"/>
            </a:xfrm>
            <a:custGeom>
              <a:avLst/>
              <a:gdLst>
                <a:gd name="T0" fmla="*/ 0 w 296"/>
                <a:gd name="T1" fmla="*/ 0 h 298"/>
                <a:gd name="T2" fmla="*/ 0 w 296"/>
                <a:gd name="T3" fmla="*/ 0 h 298"/>
                <a:gd name="T4" fmla="*/ 0 w 296"/>
                <a:gd name="T5" fmla="*/ 0 h 298"/>
                <a:gd name="T6" fmla="*/ 0 w 296"/>
                <a:gd name="T7" fmla="*/ 0 h 298"/>
                <a:gd name="T8" fmla="*/ 0 w 296"/>
                <a:gd name="T9" fmla="*/ 0 h 298"/>
                <a:gd name="T10" fmla="*/ 0 w 296"/>
                <a:gd name="T11" fmla="*/ 0 h 298"/>
                <a:gd name="T12" fmla="*/ 0 w 296"/>
                <a:gd name="T13" fmla="*/ 0 h 298"/>
                <a:gd name="T14" fmla="*/ 0 w 296"/>
                <a:gd name="T15" fmla="*/ 0 h 298"/>
                <a:gd name="T16" fmla="*/ 0 w 296"/>
                <a:gd name="T17" fmla="*/ 0 h 298"/>
                <a:gd name="T18" fmla="*/ 0 w 296"/>
                <a:gd name="T19" fmla="*/ 0 h 298"/>
                <a:gd name="T20" fmla="*/ 0 w 296"/>
                <a:gd name="T21" fmla="*/ 0 h 298"/>
                <a:gd name="T22" fmla="*/ 0 w 296"/>
                <a:gd name="T23" fmla="*/ 0 h 298"/>
                <a:gd name="T24" fmla="*/ 0 w 296"/>
                <a:gd name="T25" fmla="*/ 0 h 298"/>
                <a:gd name="T26" fmla="*/ 0 w 296"/>
                <a:gd name="T27" fmla="*/ 0 h 298"/>
                <a:gd name="T28" fmla="*/ 0 w 296"/>
                <a:gd name="T29" fmla="*/ 0 h 298"/>
                <a:gd name="T30" fmla="*/ 0 w 296"/>
                <a:gd name="T31" fmla="*/ 0 h 298"/>
                <a:gd name="T32" fmla="*/ 0 w 296"/>
                <a:gd name="T33" fmla="*/ 0 h 298"/>
                <a:gd name="T34" fmla="*/ 0 w 296"/>
                <a:gd name="T35" fmla="*/ 0 h 298"/>
                <a:gd name="T36" fmla="*/ 0 w 296"/>
                <a:gd name="T37" fmla="*/ 0 h 298"/>
                <a:gd name="T38" fmla="*/ 0 w 296"/>
                <a:gd name="T39" fmla="*/ 0 h 298"/>
                <a:gd name="T40" fmla="*/ 0 w 296"/>
                <a:gd name="T41" fmla="*/ 0 h 298"/>
                <a:gd name="T42" fmla="*/ 0 w 296"/>
                <a:gd name="T43" fmla="*/ 0 h 298"/>
                <a:gd name="T44" fmla="*/ 0 w 296"/>
                <a:gd name="T45" fmla="*/ 0 h 298"/>
                <a:gd name="T46" fmla="*/ 0 w 296"/>
                <a:gd name="T47" fmla="*/ 0 h 298"/>
                <a:gd name="T48" fmla="*/ 0 w 296"/>
                <a:gd name="T49" fmla="*/ 0 h 298"/>
                <a:gd name="T50" fmla="*/ 0 w 296"/>
                <a:gd name="T51" fmla="*/ 0 h 298"/>
                <a:gd name="T52" fmla="*/ 0 w 296"/>
                <a:gd name="T53" fmla="*/ 0 h 298"/>
                <a:gd name="T54" fmla="*/ 0 w 296"/>
                <a:gd name="T55" fmla="*/ 0 h 298"/>
                <a:gd name="T56" fmla="*/ 0 w 296"/>
                <a:gd name="T57" fmla="*/ 0 h 298"/>
                <a:gd name="T58" fmla="*/ 0 w 296"/>
                <a:gd name="T59" fmla="*/ 0 h 298"/>
                <a:gd name="T60" fmla="*/ 0 w 296"/>
                <a:gd name="T61" fmla="*/ 0 h 298"/>
                <a:gd name="T62" fmla="*/ 0 w 296"/>
                <a:gd name="T63" fmla="*/ 0 h 2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6"/>
                <a:gd name="T97" fmla="*/ 0 h 298"/>
                <a:gd name="T98" fmla="*/ 296 w 296"/>
                <a:gd name="T99" fmla="*/ 298 h 2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6" h="298">
                  <a:moveTo>
                    <a:pt x="146" y="0"/>
                  </a:moveTo>
                  <a:lnTo>
                    <a:pt x="131" y="0"/>
                  </a:lnTo>
                  <a:lnTo>
                    <a:pt x="118" y="3"/>
                  </a:lnTo>
                  <a:lnTo>
                    <a:pt x="103" y="6"/>
                  </a:lnTo>
                  <a:lnTo>
                    <a:pt x="89" y="12"/>
                  </a:lnTo>
                  <a:lnTo>
                    <a:pt x="77" y="19"/>
                  </a:lnTo>
                  <a:lnTo>
                    <a:pt x="65" y="26"/>
                  </a:lnTo>
                  <a:lnTo>
                    <a:pt x="54" y="35"/>
                  </a:lnTo>
                  <a:lnTo>
                    <a:pt x="43" y="44"/>
                  </a:lnTo>
                  <a:lnTo>
                    <a:pt x="33" y="56"/>
                  </a:lnTo>
                  <a:lnTo>
                    <a:pt x="24" y="67"/>
                  </a:lnTo>
                  <a:lnTo>
                    <a:pt x="17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0" y="150"/>
                  </a:lnTo>
                  <a:lnTo>
                    <a:pt x="0" y="165"/>
                  </a:lnTo>
                  <a:lnTo>
                    <a:pt x="2" y="180"/>
                  </a:lnTo>
                  <a:lnTo>
                    <a:pt x="6" y="193"/>
                  </a:lnTo>
                  <a:lnTo>
                    <a:pt x="11" y="207"/>
                  </a:lnTo>
                  <a:lnTo>
                    <a:pt x="17" y="219"/>
                  </a:lnTo>
                  <a:lnTo>
                    <a:pt x="24" y="232"/>
                  </a:lnTo>
                  <a:lnTo>
                    <a:pt x="33" y="243"/>
                  </a:lnTo>
                  <a:lnTo>
                    <a:pt x="43" y="254"/>
                  </a:lnTo>
                  <a:lnTo>
                    <a:pt x="54" y="264"/>
                  </a:lnTo>
                  <a:lnTo>
                    <a:pt x="65" y="272"/>
                  </a:lnTo>
                  <a:lnTo>
                    <a:pt x="77" y="280"/>
                  </a:lnTo>
                  <a:lnTo>
                    <a:pt x="89" y="286"/>
                  </a:lnTo>
                  <a:lnTo>
                    <a:pt x="103" y="291"/>
                  </a:lnTo>
                  <a:lnTo>
                    <a:pt x="118" y="294"/>
                  </a:lnTo>
                  <a:lnTo>
                    <a:pt x="131" y="297"/>
                  </a:lnTo>
                  <a:lnTo>
                    <a:pt x="146" y="298"/>
                  </a:lnTo>
                  <a:lnTo>
                    <a:pt x="162" y="297"/>
                  </a:lnTo>
                  <a:lnTo>
                    <a:pt x="177" y="294"/>
                  </a:lnTo>
                  <a:lnTo>
                    <a:pt x="190" y="291"/>
                  </a:lnTo>
                  <a:lnTo>
                    <a:pt x="205" y="286"/>
                  </a:lnTo>
                  <a:lnTo>
                    <a:pt x="217" y="280"/>
                  </a:lnTo>
                  <a:lnTo>
                    <a:pt x="230" y="272"/>
                  </a:lnTo>
                  <a:lnTo>
                    <a:pt x="242" y="264"/>
                  </a:lnTo>
                  <a:lnTo>
                    <a:pt x="252" y="254"/>
                  </a:lnTo>
                  <a:lnTo>
                    <a:pt x="262" y="243"/>
                  </a:lnTo>
                  <a:lnTo>
                    <a:pt x="270" y="232"/>
                  </a:lnTo>
                  <a:lnTo>
                    <a:pt x="279" y="219"/>
                  </a:lnTo>
                  <a:lnTo>
                    <a:pt x="285" y="207"/>
                  </a:lnTo>
                  <a:lnTo>
                    <a:pt x="290" y="193"/>
                  </a:lnTo>
                  <a:lnTo>
                    <a:pt x="294" y="180"/>
                  </a:lnTo>
                  <a:lnTo>
                    <a:pt x="296" y="165"/>
                  </a:lnTo>
                  <a:lnTo>
                    <a:pt x="296" y="150"/>
                  </a:lnTo>
                  <a:lnTo>
                    <a:pt x="296" y="136"/>
                  </a:lnTo>
                  <a:lnTo>
                    <a:pt x="294" y="121"/>
                  </a:lnTo>
                  <a:lnTo>
                    <a:pt x="290" y="106"/>
                  </a:lnTo>
                  <a:lnTo>
                    <a:pt x="285" y="92"/>
                  </a:lnTo>
                  <a:lnTo>
                    <a:pt x="279" y="79"/>
                  </a:lnTo>
                  <a:lnTo>
                    <a:pt x="270" y="67"/>
                  </a:lnTo>
                  <a:lnTo>
                    <a:pt x="262" y="56"/>
                  </a:lnTo>
                  <a:lnTo>
                    <a:pt x="252" y="44"/>
                  </a:lnTo>
                  <a:lnTo>
                    <a:pt x="242" y="35"/>
                  </a:lnTo>
                  <a:lnTo>
                    <a:pt x="230" y="26"/>
                  </a:lnTo>
                  <a:lnTo>
                    <a:pt x="217" y="19"/>
                  </a:lnTo>
                  <a:lnTo>
                    <a:pt x="205" y="12"/>
                  </a:lnTo>
                  <a:lnTo>
                    <a:pt x="190" y="6"/>
                  </a:lnTo>
                  <a:lnTo>
                    <a:pt x="177" y="3"/>
                  </a:lnTo>
                  <a:lnTo>
                    <a:pt x="162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20" name="Freeform 47"/>
            <p:cNvSpPr>
              <a:spLocks/>
            </p:cNvSpPr>
            <p:nvPr/>
          </p:nvSpPr>
          <p:spPr bwMode="auto">
            <a:xfrm>
              <a:off x="4793" y="2295"/>
              <a:ext cx="74" cy="75"/>
            </a:xfrm>
            <a:custGeom>
              <a:avLst/>
              <a:gdLst>
                <a:gd name="T0" fmla="*/ 0 w 296"/>
                <a:gd name="T1" fmla="*/ 0 h 298"/>
                <a:gd name="T2" fmla="*/ 0 w 296"/>
                <a:gd name="T3" fmla="*/ 0 h 298"/>
                <a:gd name="T4" fmla="*/ 0 w 296"/>
                <a:gd name="T5" fmla="*/ 0 h 298"/>
                <a:gd name="T6" fmla="*/ 0 w 296"/>
                <a:gd name="T7" fmla="*/ 0 h 298"/>
                <a:gd name="T8" fmla="*/ 0 w 296"/>
                <a:gd name="T9" fmla="*/ 0 h 298"/>
                <a:gd name="T10" fmla="*/ 0 w 296"/>
                <a:gd name="T11" fmla="*/ 0 h 298"/>
                <a:gd name="T12" fmla="*/ 0 w 296"/>
                <a:gd name="T13" fmla="*/ 0 h 298"/>
                <a:gd name="T14" fmla="*/ 0 w 296"/>
                <a:gd name="T15" fmla="*/ 0 h 298"/>
                <a:gd name="T16" fmla="*/ 0 w 296"/>
                <a:gd name="T17" fmla="*/ 0 h 298"/>
                <a:gd name="T18" fmla="*/ 0 w 296"/>
                <a:gd name="T19" fmla="*/ 0 h 298"/>
                <a:gd name="T20" fmla="*/ 0 w 296"/>
                <a:gd name="T21" fmla="*/ 0 h 298"/>
                <a:gd name="T22" fmla="*/ 0 w 296"/>
                <a:gd name="T23" fmla="*/ 0 h 298"/>
                <a:gd name="T24" fmla="*/ 0 w 296"/>
                <a:gd name="T25" fmla="*/ 0 h 298"/>
                <a:gd name="T26" fmla="*/ 0 w 296"/>
                <a:gd name="T27" fmla="*/ 0 h 298"/>
                <a:gd name="T28" fmla="*/ 0 w 296"/>
                <a:gd name="T29" fmla="*/ 0 h 298"/>
                <a:gd name="T30" fmla="*/ 0 w 296"/>
                <a:gd name="T31" fmla="*/ 0 h 298"/>
                <a:gd name="T32" fmla="*/ 0 w 296"/>
                <a:gd name="T33" fmla="*/ 0 h 298"/>
                <a:gd name="T34" fmla="*/ 0 w 296"/>
                <a:gd name="T35" fmla="*/ 0 h 298"/>
                <a:gd name="T36" fmla="*/ 0 w 296"/>
                <a:gd name="T37" fmla="*/ 0 h 298"/>
                <a:gd name="T38" fmla="*/ 0 w 296"/>
                <a:gd name="T39" fmla="*/ 0 h 298"/>
                <a:gd name="T40" fmla="*/ 0 w 296"/>
                <a:gd name="T41" fmla="*/ 0 h 298"/>
                <a:gd name="T42" fmla="*/ 0 w 296"/>
                <a:gd name="T43" fmla="*/ 0 h 298"/>
                <a:gd name="T44" fmla="*/ 0 w 296"/>
                <a:gd name="T45" fmla="*/ 0 h 298"/>
                <a:gd name="T46" fmla="*/ 0 w 296"/>
                <a:gd name="T47" fmla="*/ 0 h 298"/>
                <a:gd name="T48" fmla="*/ 0 w 296"/>
                <a:gd name="T49" fmla="*/ 0 h 298"/>
                <a:gd name="T50" fmla="*/ 0 w 296"/>
                <a:gd name="T51" fmla="*/ 0 h 298"/>
                <a:gd name="T52" fmla="*/ 0 w 296"/>
                <a:gd name="T53" fmla="*/ 0 h 298"/>
                <a:gd name="T54" fmla="*/ 0 w 296"/>
                <a:gd name="T55" fmla="*/ 0 h 298"/>
                <a:gd name="T56" fmla="*/ 0 w 296"/>
                <a:gd name="T57" fmla="*/ 0 h 298"/>
                <a:gd name="T58" fmla="*/ 0 w 296"/>
                <a:gd name="T59" fmla="*/ 0 h 298"/>
                <a:gd name="T60" fmla="*/ 0 w 296"/>
                <a:gd name="T61" fmla="*/ 0 h 298"/>
                <a:gd name="T62" fmla="*/ 0 w 296"/>
                <a:gd name="T63" fmla="*/ 0 h 2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6"/>
                <a:gd name="T97" fmla="*/ 0 h 298"/>
                <a:gd name="T98" fmla="*/ 296 w 296"/>
                <a:gd name="T99" fmla="*/ 298 h 2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6" h="298">
                  <a:moveTo>
                    <a:pt x="146" y="0"/>
                  </a:moveTo>
                  <a:lnTo>
                    <a:pt x="131" y="0"/>
                  </a:lnTo>
                  <a:lnTo>
                    <a:pt x="118" y="3"/>
                  </a:lnTo>
                  <a:lnTo>
                    <a:pt x="103" y="6"/>
                  </a:lnTo>
                  <a:lnTo>
                    <a:pt x="89" y="12"/>
                  </a:lnTo>
                  <a:lnTo>
                    <a:pt x="77" y="19"/>
                  </a:lnTo>
                  <a:lnTo>
                    <a:pt x="65" y="26"/>
                  </a:lnTo>
                  <a:lnTo>
                    <a:pt x="54" y="35"/>
                  </a:lnTo>
                  <a:lnTo>
                    <a:pt x="43" y="44"/>
                  </a:lnTo>
                  <a:lnTo>
                    <a:pt x="33" y="56"/>
                  </a:lnTo>
                  <a:lnTo>
                    <a:pt x="24" y="67"/>
                  </a:lnTo>
                  <a:lnTo>
                    <a:pt x="17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0" y="150"/>
                  </a:lnTo>
                  <a:lnTo>
                    <a:pt x="0" y="165"/>
                  </a:lnTo>
                  <a:lnTo>
                    <a:pt x="2" y="180"/>
                  </a:lnTo>
                  <a:lnTo>
                    <a:pt x="6" y="193"/>
                  </a:lnTo>
                  <a:lnTo>
                    <a:pt x="11" y="207"/>
                  </a:lnTo>
                  <a:lnTo>
                    <a:pt x="17" y="219"/>
                  </a:lnTo>
                  <a:lnTo>
                    <a:pt x="24" y="232"/>
                  </a:lnTo>
                  <a:lnTo>
                    <a:pt x="33" y="243"/>
                  </a:lnTo>
                  <a:lnTo>
                    <a:pt x="43" y="254"/>
                  </a:lnTo>
                  <a:lnTo>
                    <a:pt x="54" y="264"/>
                  </a:lnTo>
                  <a:lnTo>
                    <a:pt x="65" y="272"/>
                  </a:lnTo>
                  <a:lnTo>
                    <a:pt x="77" y="280"/>
                  </a:lnTo>
                  <a:lnTo>
                    <a:pt x="89" y="286"/>
                  </a:lnTo>
                  <a:lnTo>
                    <a:pt x="103" y="291"/>
                  </a:lnTo>
                  <a:lnTo>
                    <a:pt x="118" y="294"/>
                  </a:lnTo>
                  <a:lnTo>
                    <a:pt x="131" y="297"/>
                  </a:lnTo>
                  <a:lnTo>
                    <a:pt x="146" y="298"/>
                  </a:lnTo>
                  <a:lnTo>
                    <a:pt x="162" y="297"/>
                  </a:lnTo>
                  <a:lnTo>
                    <a:pt x="177" y="294"/>
                  </a:lnTo>
                  <a:lnTo>
                    <a:pt x="190" y="291"/>
                  </a:lnTo>
                  <a:lnTo>
                    <a:pt x="205" y="286"/>
                  </a:lnTo>
                  <a:lnTo>
                    <a:pt x="217" y="280"/>
                  </a:lnTo>
                  <a:lnTo>
                    <a:pt x="230" y="272"/>
                  </a:lnTo>
                  <a:lnTo>
                    <a:pt x="242" y="264"/>
                  </a:lnTo>
                  <a:lnTo>
                    <a:pt x="252" y="254"/>
                  </a:lnTo>
                  <a:lnTo>
                    <a:pt x="262" y="243"/>
                  </a:lnTo>
                  <a:lnTo>
                    <a:pt x="270" y="232"/>
                  </a:lnTo>
                  <a:lnTo>
                    <a:pt x="279" y="219"/>
                  </a:lnTo>
                  <a:lnTo>
                    <a:pt x="285" y="207"/>
                  </a:lnTo>
                  <a:lnTo>
                    <a:pt x="290" y="193"/>
                  </a:lnTo>
                  <a:lnTo>
                    <a:pt x="294" y="180"/>
                  </a:lnTo>
                  <a:lnTo>
                    <a:pt x="296" y="165"/>
                  </a:lnTo>
                  <a:lnTo>
                    <a:pt x="296" y="150"/>
                  </a:lnTo>
                  <a:lnTo>
                    <a:pt x="296" y="136"/>
                  </a:lnTo>
                  <a:lnTo>
                    <a:pt x="294" y="121"/>
                  </a:lnTo>
                  <a:lnTo>
                    <a:pt x="290" y="106"/>
                  </a:lnTo>
                  <a:lnTo>
                    <a:pt x="285" y="92"/>
                  </a:lnTo>
                  <a:lnTo>
                    <a:pt x="279" y="79"/>
                  </a:lnTo>
                  <a:lnTo>
                    <a:pt x="270" y="67"/>
                  </a:lnTo>
                  <a:lnTo>
                    <a:pt x="262" y="56"/>
                  </a:lnTo>
                  <a:lnTo>
                    <a:pt x="252" y="44"/>
                  </a:lnTo>
                  <a:lnTo>
                    <a:pt x="242" y="35"/>
                  </a:lnTo>
                  <a:lnTo>
                    <a:pt x="230" y="26"/>
                  </a:lnTo>
                  <a:lnTo>
                    <a:pt x="217" y="19"/>
                  </a:lnTo>
                  <a:lnTo>
                    <a:pt x="205" y="12"/>
                  </a:lnTo>
                  <a:lnTo>
                    <a:pt x="190" y="6"/>
                  </a:lnTo>
                  <a:lnTo>
                    <a:pt x="177" y="3"/>
                  </a:lnTo>
                  <a:lnTo>
                    <a:pt x="162" y="0"/>
                  </a:lnTo>
                  <a:lnTo>
                    <a:pt x="1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21" name="Freeform 48"/>
            <p:cNvSpPr>
              <a:spLocks/>
            </p:cNvSpPr>
            <p:nvPr/>
          </p:nvSpPr>
          <p:spPr bwMode="auto">
            <a:xfrm>
              <a:off x="4812" y="2312"/>
              <a:ext cx="36" cy="41"/>
            </a:xfrm>
            <a:custGeom>
              <a:avLst/>
              <a:gdLst>
                <a:gd name="T0" fmla="*/ 0 w 141"/>
                <a:gd name="T1" fmla="*/ 0 h 165"/>
                <a:gd name="T2" fmla="*/ 0 w 141"/>
                <a:gd name="T3" fmla="*/ 0 h 165"/>
                <a:gd name="T4" fmla="*/ 0 w 141"/>
                <a:gd name="T5" fmla="*/ 0 h 165"/>
                <a:gd name="T6" fmla="*/ 0 w 141"/>
                <a:gd name="T7" fmla="*/ 0 h 165"/>
                <a:gd name="T8" fmla="*/ 0 w 141"/>
                <a:gd name="T9" fmla="*/ 0 h 165"/>
                <a:gd name="T10" fmla="*/ 0 w 141"/>
                <a:gd name="T11" fmla="*/ 0 h 165"/>
                <a:gd name="T12" fmla="*/ 0 w 141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65"/>
                <a:gd name="T23" fmla="*/ 141 w 141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65">
                  <a:moveTo>
                    <a:pt x="0" y="122"/>
                  </a:moveTo>
                  <a:lnTo>
                    <a:pt x="68" y="165"/>
                  </a:lnTo>
                  <a:lnTo>
                    <a:pt x="141" y="122"/>
                  </a:lnTo>
                  <a:lnTo>
                    <a:pt x="141" y="43"/>
                  </a:lnTo>
                  <a:lnTo>
                    <a:pt x="68" y="0"/>
                  </a:lnTo>
                  <a:lnTo>
                    <a:pt x="0" y="43"/>
                  </a:lnTo>
                  <a:lnTo>
                    <a:pt x="0" y="1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22" name="Rectangle 49"/>
            <p:cNvSpPr>
              <a:spLocks noChangeArrowheads="1"/>
            </p:cNvSpPr>
            <p:nvPr/>
          </p:nvSpPr>
          <p:spPr bwMode="auto">
            <a:xfrm>
              <a:off x="2785" y="2508"/>
              <a:ext cx="59" cy="1164"/>
            </a:xfrm>
            <a:prstGeom prst="rect">
              <a:avLst/>
            </a:prstGeom>
            <a:solidFill>
              <a:srgbClr val="FFE8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3" name="Rectangle 50"/>
            <p:cNvSpPr>
              <a:spLocks noChangeArrowheads="1"/>
            </p:cNvSpPr>
            <p:nvPr/>
          </p:nvSpPr>
          <p:spPr bwMode="auto">
            <a:xfrm>
              <a:off x="2785" y="2508"/>
              <a:ext cx="59" cy="116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4" name="Rectangle 51"/>
            <p:cNvSpPr>
              <a:spLocks noChangeArrowheads="1"/>
            </p:cNvSpPr>
            <p:nvPr/>
          </p:nvSpPr>
          <p:spPr bwMode="auto">
            <a:xfrm>
              <a:off x="4323" y="2508"/>
              <a:ext cx="58" cy="1164"/>
            </a:xfrm>
            <a:prstGeom prst="rect">
              <a:avLst/>
            </a:prstGeom>
            <a:solidFill>
              <a:srgbClr val="FFE8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5" name="Rectangle 52"/>
            <p:cNvSpPr>
              <a:spLocks noChangeArrowheads="1"/>
            </p:cNvSpPr>
            <p:nvPr/>
          </p:nvSpPr>
          <p:spPr bwMode="auto">
            <a:xfrm>
              <a:off x="4323" y="2508"/>
              <a:ext cx="58" cy="116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6" name="Freeform 53"/>
            <p:cNvSpPr>
              <a:spLocks/>
            </p:cNvSpPr>
            <p:nvPr/>
          </p:nvSpPr>
          <p:spPr bwMode="auto">
            <a:xfrm>
              <a:off x="2786" y="3617"/>
              <a:ext cx="55" cy="46"/>
            </a:xfrm>
            <a:custGeom>
              <a:avLst/>
              <a:gdLst>
                <a:gd name="T0" fmla="*/ 0 w 218"/>
                <a:gd name="T1" fmla="*/ 0 h 185"/>
                <a:gd name="T2" fmla="*/ 0 w 218"/>
                <a:gd name="T3" fmla="*/ 0 h 185"/>
                <a:gd name="T4" fmla="*/ 0 w 218"/>
                <a:gd name="T5" fmla="*/ 0 h 185"/>
                <a:gd name="T6" fmla="*/ 0 w 218"/>
                <a:gd name="T7" fmla="*/ 0 h 185"/>
                <a:gd name="T8" fmla="*/ 0 w 218"/>
                <a:gd name="T9" fmla="*/ 0 h 185"/>
                <a:gd name="T10" fmla="*/ 0 w 218"/>
                <a:gd name="T11" fmla="*/ 0 h 185"/>
                <a:gd name="T12" fmla="*/ 0 w 218"/>
                <a:gd name="T13" fmla="*/ 0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185"/>
                <a:gd name="T23" fmla="*/ 218 w 218"/>
                <a:gd name="T24" fmla="*/ 185 h 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185">
                  <a:moveTo>
                    <a:pt x="159" y="185"/>
                  </a:moveTo>
                  <a:lnTo>
                    <a:pt x="218" y="92"/>
                  </a:lnTo>
                  <a:lnTo>
                    <a:pt x="159" y="0"/>
                  </a:lnTo>
                  <a:lnTo>
                    <a:pt x="53" y="0"/>
                  </a:lnTo>
                  <a:lnTo>
                    <a:pt x="0" y="92"/>
                  </a:lnTo>
                  <a:lnTo>
                    <a:pt x="53" y="185"/>
                  </a:lnTo>
                  <a:lnTo>
                    <a:pt x="159" y="185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27" name="Freeform 54"/>
            <p:cNvSpPr>
              <a:spLocks/>
            </p:cNvSpPr>
            <p:nvPr/>
          </p:nvSpPr>
          <p:spPr bwMode="auto">
            <a:xfrm>
              <a:off x="2786" y="3617"/>
              <a:ext cx="55" cy="46"/>
            </a:xfrm>
            <a:custGeom>
              <a:avLst/>
              <a:gdLst>
                <a:gd name="T0" fmla="*/ 0 w 218"/>
                <a:gd name="T1" fmla="*/ 0 h 185"/>
                <a:gd name="T2" fmla="*/ 0 w 218"/>
                <a:gd name="T3" fmla="*/ 0 h 185"/>
                <a:gd name="T4" fmla="*/ 0 w 218"/>
                <a:gd name="T5" fmla="*/ 0 h 185"/>
                <a:gd name="T6" fmla="*/ 0 w 218"/>
                <a:gd name="T7" fmla="*/ 0 h 185"/>
                <a:gd name="T8" fmla="*/ 0 w 218"/>
                <a:gd name="T9" fmla="*/ 0 h 185"/>
                <a:gd name="T10" fmla="*/ 0 w 218"/>
                <a:gd name="T11" fmla="*/ 0 h 185"/>
                <a:gd name="T12" fmla="*/ 0 w 218"/>
                <a:gd name="T13" fmla="*/ 0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185"/>
                <a:gd name="T23" fmla="*/ 218 w 218"/>
                <a:gd name="T24" fmla="*/ 185 h 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185">
                  <a:moveTo>
                    <a:pt x="159" y="185"/>
                  </a:moveTo>
                  <a:lnTo>
                    <a:pt x="218" y="92"/>
                  </a:lnTo>
                  <a:lnTo>
                    <a:pt x="159" y="0"/>
                  </a:lnTo>
                  <a:lnTo>
                    <a:pt x="53" y="0"/>
                  </a:lnTo>
                  <a:lnTo>
                    <a:pt x="0" y="92"/>
                  </a:lnTo>
                  <a:lnTo>
                    <a:pt x="53" y="185"/>
                  </a:lnTo>
                  <a:lnTo>
                    <a:pt x="159" y="18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28" name="Freeform 55"/>
            <p:cNvSpPr>
              <a:spLocks/>
            </p:cNvSpPr>
            <p:nvPr/>
          </p:nvSpPr>
          <p:spPr bwMode="auto">
            <a:xfrm>
              <a:off x="2791" y="3620"/>
              <a:ext cx="45" cy="45"/>
            </a:xfrm>
            <a:custGeom>
              <a:avLst/>
              <a:gdLst>
                <a:gd name="T0" fmla="*/ 0 w 181"/>
                <a:gd name="T1" fmla="*/ 0 h 181"/>
                <a:gd name="T2" fmla="*/ 0 w 181"/>
                <a:gd name="T3" fmla="*/ 0 h 181"/>
                <a:gd name="T4" fmla="*/ 0 w 181"/>
                <a:gd name="T5" fmla="*/ 0 h 181"/>
                <a:gd name="T6" fmla="*/ 0 w 181"/>
                <a:gd name="T7" fmla="*/ 0 h 181"/>
                <a:gd name="T8" fmla="*/ 0 w 181"/>
                <a:gd name="T9" fmla="*/ 0 h 181"/>
                <a:gd name="T10" fmla="*/ 0 w 181"/>
                <a:gd name="T11" fmla="*/ 0 h 181"/>
                <a:gd name="T12" fmla="*/ 0 w 181"/>
                <a:gd name="T13" fmla="*/ 0 h 181"/>
                <a:gd name="T14" fmla="*/ 0 w 181"/>
                <a:gd name="T15" fmla="*/ 0 h 181"/>
                <a:gd name="T16" fmla="*/ 0 w 181"/>
                <a:gd name="T17" fmla="*/ 0 h 181"/>
                <a:gd name="T18" fmla="*/ 0 w 181"/>
                <a:gd name="T19" fmla="*/ 0 h 181"/>
                <a:gd name="T20" fmla="*/ 0 w 181"/>
                <a:gd name="T21" fmla="*/ 0 h 181"/>
                <a:gd name="T22" fmla="*/ 0 w 181"/>
                <a:gd name="T23" fmla="*/ 0 h 181"/>
                <a:gd name="T24" fmla="*/ 0 w 181"/>
                <a:gd name="T25" fmla="*/ 0 h 181"/>
                <a:gd name="T26" fmla="*/ 0 w 181"/>
                <a:gd name="T27" fmla="*/ 0 h 181"/>
                <a:gd name="T28" fmla="*/ 0 w 181"/>
                <a:gd name="T29" fmla="*/ 0 h 181"/>
                <a:gd name="T30" fmla="*/ 0 w 181"/>
                <a:gd name="T31" fmla="*/ 0 h 181"/>
                <a:gd name="T32" fmla="*/ 0 w 181"/>
                <a:gd name="T33" fmla="*/ 0 h 181"/>
                <a:gd name="T34" fmla="*/ 0 w 181"/>
                <a:gd name="T35" fmla="*/ 0 h 181"/>
                <a:gd name="T36" fmla="*/ 0 w 181"/>
                <a:gd name="T37" fmla="*/ 0 h 181"/>
                <a:gd name="T38" fmla="*/ 0 w 181"/>
                <a:gd name="T39" fmla="*/ 0 h 181"/>
                <a:gd name="T40" fmla="*/ 0 w 181"/>
                <a:gd name="T41" fmla="*/ 0 h 181"/>
                <a:gd name="T42" fmla="*/ 0 w 181"/>
                <a:gd name="T43" fmla="*/ 0 h 181"/>
                <a:gd name="T44" fmla="*/ 0 w 181"/>
                <a:gd name="T45" fmla="*/ 0 h 181"/>
                <a:gd name="T46" fmla="*/ 0 w 181"/>
                <a:gd name="T47" fmla="*/ 0 h 181"/>
                <a:gd name="T48" fmla="*/ 0 w 181"/>
                <a:gd name="T49" fmla="*/ 0 h 181"/>
                <a:gd name="T50" fmla="*/ 0 w 181"/>
                <a:gd name="T51" fmla="*/ 0 h 181"/>
                <a:gd name="T52" fmla="*/ 0 w 181"/>
                <a:gd name="T53" fmla="*/ 0 h 181"/>
                <a:gd name="T54" fmla="*/ 0 w 181"/>
                <a:gd name="T55" fmla="*/ 0 h 181"/>
                <a:gd name="T56" fmla="*/ 0 w 181"/>
                <a:gd name="T57" fmla="*/ 0 h 181"/>
                <a:gd name="T58" fmla="*/ 0 w 181"/>
                <a:gd name="T59" fmla="*/ 0 h 181"/>
                <a:gd name="T60" fmla="*/ 0 w 181"/>
                <a:gd name="T61" fmla="*/ 0 h 181"/>
                <a:gd name="T62" fmla="*/ 0 w 181"/>
                <a:gd name="T63" fmla="*/ 0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181"/>
                <a:gd name="T98" fmla="*/ 181 w 181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181">
                  <a:moveTo>
                    <a:pt x="90" y="0"/>
                  </a:moveTo>
                  <a:lnTo>
                    <a:pt x="100" y="1"/>
                  </a:lnTo>
                  <a:lnTo>
                    <a:pt x="108" y="2"/>
                  </a:lnTo>
                  <a:lnTo>
                    <a:pt x="117" y="5"/>
                  </a:lnTo>
                  <a:lnTo>
                    <a:pt x="125" y="7"/>
                  </a:lnTo>
                  <a:lnTo>
                    <a:pt x="133" y="11"/>
                  </a:lnTo>
                  <a:lnTo>
                    <a:pt x="140" y="16"/>
                  </a:lnTo>
                  <a:lnTo>
                    <a:pt x="148" y="21"/>
                  </a:lnTo>
                  <a:lnTo>
                    <a:pt x="154" y="27"/>
                  </a:lnTo>
                  <a:lnTo>
                    <a:pt x="160" y="33"/>
                  </a:lnTo>
                  <a:lnTo>
                    <a:pt x="165" y="41"/>
                  </a:lnTo>
                  <a:lnTo>
                    <a:pt x="170" y="48"/>
                  </a:lnTo>
                  <a:lnTo>
                    <a:pt x="173" y="55"/>
                  </a:lnTo>
                  <a:lnTo>
                    <a:pt x="177" y="64"/>
                  </a:lnTo>
                  <a:lnTo>
                    <a:pt x="178" y="73"/>
                  </a:lnTo>
                  <a:lnTo>
                    <a:pt x="181" y="81"/>
                  </a:lnTo>
                  <a:lnTo>
                    <a:pt x="181" y="91"/>
                  </a:lnTo>
                  <a:lnTo>
                    <a:pt x="181" y="100"/>
                  </a:lnTo>
                  <a:lnTo>
                    <a:pt x="178" y="110"/>
                  </a:lnTo>
                  <a:lnTo>
                    <a:pt x="177" y="118"/>
                  </a:lnTo>
                  <a:lnTo>
                    <a:pt x="173" y="126"/>
                  </a:lnTo>
                  <a:lnTo>
                    <a:pt x="170" y="134"/>
                  </a:lnTo>
                  <a:lnTo>
                    <a:pt x="165" y="142"/>
                  </a:lnTo>
                  <a:lnTo>
                    <a:pt x="160" y="148"/>
                  </a:lnTo>
                  <a:lnTo>
                    <a:pt x="154" y="155"/>
                  </a:lnTo>
                  <a:lnTo>
                    <a:pt x="148" y="160"/>
                  </a:lnTo>
                  <a:lnTo>
                    <a:pt x="140" y="166"/>
                  </a:lnTo>
                  <a:lnTo>
                    <a:pt x="133" y="170"/>
                  </a:lnTo>
                  <a:lnTo>
                    <a:pt x="125" y="174"/>
                  </a:lnTo>
                  <a:lnTo>
                    <a:pt x="117" y="177"/>
                  </a:lnTo>
                  <a:lnTo>
                    <a:pt x="108" y="180"/>
                  </a:lnTo>
                  <a:lnTo>
                    <a:pt x="100" y="181"/>
                  </a:lnTo>
                  <a:lnTo>
                    <a:pt x="90" y="181"/>
                  </a:lnTo>
                  <a:lnTo>
                    <a:pt x="81" y="181"/>
                  </a:lnTo>
                  <a:lnTo>
                    <a:pt x="72" y="180"/>
                  </a:lnTo>
                  <a:lnTo>
                    <a:pt x="64" y="177"/>
                  </a:lnTo>
                  <a:lnTo>
                    <a:pt x="55" y="174"/>
                  </a:lnTo>
                  <a:lnTo>
                    <a:pt x="47" y="170"/>
                  </a:lnTo>
                  <a:lnTo>
                    <a:pt x="39" y="166"/>
                  </a:lnTo>
                  <a:lnTo>
                    <a:pt x="33" y="160"/>
                  </a:lnTo>
                  <a:lnTo>
                    <a:pt x="27" y="155"/>
                  </a:lnTo>
                  <a:lnTo>
                    <a:pt x="21" y="148"/>
                  </a:lnTo>
                  <a:lnTo>
                    <a:pt x="16" y="142"/>
                  </a:lnTo>
                  <a:lnTo>
                    <a:pt x="11" y="134"/>
                  </a:lnTo>
                  <a:lnTo>
                    <a:pt x="7" y="126"/>
                  </a:lnTo>
                  <a:lnTo>
                    <a:pt x="4" y="118"/>
                  </a:lnTo>
                  <a:lnTo>
                    <a:pt x="1" y="110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1" y="73"/>
                  </a:lnTo>
                  <a:lnTo>
                    <a:pt x="4" y="64"/>
                  </a:lnTo>
                  <a:lnTo>
                    <a:pt x="7" y="55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3"/>
                  </a:lnTo>
                  <a:lnTo>
                    <a:pt x="27" y="27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4" y="5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29" name="Freeform 56"/>
            <p:cNvSpPr>
              <a:spLocks/>
            </p:cNvSpPr>
            <p:nvPr/>
          </p:nvSpPr>
          <p:spPr bwMode="auto">
            <a:xfrm>
              <a:off x="2791" y="3620"/>
              <a:ext cx="45" cy="45"/>
            </a:xfrm>
            <a:custGeom>
              <a:avLst/>
              <a:gdLst>
                <a:gd name="T0" fmla="*/ 0 w 181"/>
                <a:gd name="T1" fmla="*/ 0 h 181"/>
                <a:gd name="T2" fmla="*/ 0 w 181"/>
                <a:gd name="T3" fmla="*/ 0 h 181"/>
                <a:gd name="T4" fmla="*/ 0 w 181"/>
                <a:gd name="T5" fmla="*/ 0 h 181"/>
                <a:gd name="T6" fmla="*/ 0 w 181"/>
                <a:gd name="T7" fmla="*/ 0 h 181"/>
                <a:gd name="T8" fmla="*/ 0 w 181"/>
                <a:gd name="T9" fmla="*/ 0 h 181"/>
                <a:gd name="T10" fmla="*/ 0 w 181"/>
                <a:gd name="T11" fmla="*/ 0 h 181"/>
                <a:gd name="T12" fmla="*/ 0 w 181"/>
                <a:gd name="T13" fmla="*/ 0 h 181"/>
                <a:gd name="T14" fmla="*/ 0 w 181"/>
                <a:gd name="T15" fmla="*/ 0 h 181"/>
                <a:gd name="T16" fmla="*/ 0 w 181"/>
                <a:gd name="T17" fmla="*/ 0 h 181"/>
                <a:gd name="T18" fmla="*/ 0 w 181"/>
                <a:gd name="T19" fmla="*/ 0 h 181"/>
                <a:gd name="T20" fmla="*/ 0 w 181"/>
                <a:gd name="T21" fmla="*/ 0 h 181"/>
                <a:gd name="T22" fmla="*/ 0 w 181"/>
                <a:gd name="T23" fmla="*/ 0 h 181"/>
                <a:gd name="T24" fmla="*/ 0 w 181"/>
                <a:gd name="T25" fmla="*/ 0 h 181"/>
                <a:gd name="T26" fmla="*/ 0 w 181"/>
                <a:gd name="T27" fmla="*/ 0 h 181"/>
                <a:gd name="T28" fmla="*/ 0 w 181"/>
                <a:gd name="T29" fmla="*/ 0 h 181"/>
                <a:gd name="T30" fmla="*/ 0 w 181"/>
                <a:gd name="T31" fmla="*/ 0 h 181"/>
                <a:gd name="T32" fmla="*/ 0 w 181"/>
                <a:gd name="T33" fmla="*/ 0 h 181"/>
                <a:gd name="T34" fmla="*/ 0 w 181"/>
                <a:gd name="T35" fmla="*/ 0 h 181"/>
                <a:gd name="T36" fmla="*/ 0 w 181"/>
                <a:gd name="T37" fmla="*/ 0 h 181"/>
                <a:gd name="T38" fmla="*/ 0 w 181"/>
                <a:gd name="T39" fmla="*/ 0 h 181"/>
                <a:gd name="T40" fmla="*/ 0 w 181"/>
                <a:gd name="T41" fmla="*/ 0 h 181"/>
                <a:gd name="T42" fmla="*/ 0 w 181"/>
                <a:gd name="T43" fmla="*/ 0 h 181"/>
                <a:gd name="T44" fmla="*/ 0 w 181"/>
                <a:gd name="T45" fmla="*/ 0 h 181"/>
                <a:gd name="T46" fmla="*/ 0 w 181"/>
                <a:gd name="T47" fmla="*/ 0 h 181"/>
                <a:gd name="T48" fmla="*/ 0 w 181"/>
                <a:gd name="T49" fmla="*/ 0 h 181"/>
                <a:gd name="T50" fmla="*/ 0 w 181"/>
                <a:gd name="T51" fmla="*/ 0 h 181"/>
                <a:gd name="T52" fmla="*/ 0 w 181"/>
                <a:gd name="T53" fmla="*/ 0 h 181"/>
                <a:gd name="T54" fmla="*/ 0 w 181"/>
                <a:gd name="T55" fmla="*/ 0 h 181"/>
                <a:gd name="T56" fmla="*/ 0 w 181"/>
                <a:gd name="T57" fmla="*/ 0 h 181"/>
                <a:gd name="T58" fmla="*/ 0 w 181"/>
                <a:gd name="T59" fmla="*/ 0 h 181"/>
                <a:gd name="T60" fmla="*/ 0 w 181"/>
                <a:gd name="T61" fmla="*/ 0 h 181"/>
                <a:gd name="T62" fmla="*/ 0 w 181"/>
                <a:gd name="T63" fmla="*/ 0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181"/>
                <a:gd name="T98" fmla="*/ 181 w 181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181">
                  <a:moveTo>
                    <a:pt x="90" y="0"/>
                  </a:moveTo>
                  <a:lnTo>
                    <a:pt x="100" y="1"/>
                  </a:lnTo>
                  <a:lnTo>
                    <a:pt x="108" y="2"/>
                  </a:lnTo>
                  <a:lnTo>
                    <a:pt x="117" y="5"/>
                  </a:lnTo>
                  <a:lnTo>
                    <a:pt x="125" y="7"/>
                  </a:lnTo>
                  <a:lnTo>
                    <a:pt x="133" y="11"/>
                  </a:lnTo>
                  <a:lnTo>
                    <a:pt x="140" y="16"/>
                  </a:lnTo>
                  <a:lnTo>
                    <a:pt x="148" y="21"/>
                  </a:lnTo>
                  <a:lnTo>
                    <a:pt x="154" y="27"/>
                  </a:lnTo>
                  <a:lnTo>
                    <a:pt x="160" y="33"/>
                  </a:lnTo>
                  <a:lnTo>
                    <a:pt x="165" y="41"/>
                  </a:lnTo>
                  <a:lnTo>
                    <a:pt x="170" y="48"/>
                  </a:lnTo>
                  <a:lnTo>
                    <a:pt x="173" y="55"/>
                  </a:lnTo>
                  <a:lnTo>
                    <a:pt x="177" y="64"/>
                  </a:lnTo>
                  <a:lnTo>
                    <a:pt x="178" y="73"/>
                  </a:lnTo>
                  <a:lnTo>
                    <a:pt x="181" y="81"/>
                  </a:lnTo>
                  <a:lnTo>
                    <a:pt x="181" y="91"/>
                  </a:lnTo>
                  <a:lnTo>
                    <a:pt x="181" y="100"/>
                  </a:lnTo>
                  <a:lnTo>
                    <a:pt x="178" y="110"/>
                  </a:lnTo>
                  <a:lnTo>
                    <a:pt x="177" y="118"/>
                  </a:lnTo>
                  <a:lnTo>
                    <a:pt x="173" y="126"/>
                  </a:lnTo>
                  <a:lnTo>
                    <a:pt x="170" y="134"/>
                  </a:lnTo>
                  <a:lnTo>
                    <a:pt x="165" y="142"/>
                  </a:lnTo>
                  <a:lnTo>
                    <a:pt x="160" y="148"/>
                  </a:lnTo>
                  <a:lnTo>
                    <a:pt x="154" y="155"/>
                  </a:lnTo>
                  <a:lnTo>
                    <a:pt x="148" y="160"/>
                  </a:lnTo>
                  <a:lnTo>
                    <a:pt x="140" y="166"/>
                  </a:lnTo>
                  <a:lnTo>
                    <a:pt x="133" y="170"/>
                  </a:lnTo>
                  <a:lnTo>
                    <a:pt x="125" y="174"/>
                  </a:lnTo>
                  <a:lnTo>
                    <a:pt x="117" y="177"/>
                  </a:lnTo>
                  <a:lnTo>
                    <a:pt x="108" y="180"/>
                  </a:lnTo>
                  <a:lnTo>
                    <a:pt x="100" y="181"/>
                  </a:lnTo>
                  <a:lnTo>
                    <a:pt x="90" y="181"/>
                  </a:lnTo>
                  <a:lnTo>
                    <a:pt x="81" y="181"/>
                  </a:lnTo>
                  <a:lnTo>
                    <a:pt x="72" y="180"/>
                  </a:lnTo>
                  <a:lnTo>
                    <a:pt x="64" y="177"/>
                  </a:lnTo>
                  <a:lnTo>
                    <a:pt x="55" y="174"/>
                  </a:lnTo>
                  <a:lnTo>
                    <a:pt x="47" y="170"/>
                  </a:lnTo>
                  <a:lnTo>
                    <a:pt x="39" y="166"/>
                  </a:lnTo>
                  <a:lnTo>
                    <a:pt x="33" y="160"/>
                  </a:lnTo>
                  <a:lnTo>
                    <a:pt x="27" y="155"/>
                  </a:lnTo>
                  <a:lnTo>
                    <a:pt x="21" y="148"/>
                  </a:lnTo>
                  <a:lnTo>
                    <a:pt x="16" y="142"/>
                  </a:lnTo>
                  <a:lnTo>
                    <a:pt x="11" y="134"/>
                  </a:lnTo>
                  <a:lnTo>
                    <a:pt x="7" y="126"/>
                  </a:lnTo>
                  <a:lnTo>
                    <a:pt x="4" y="118"/>
                  </a:lnTo>
                  <a:lnTo>
                    <a:pt x="1" y="110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1" y="73"/>
                  </a:lnTo>
                  <a:lnTo>
                    <a:pt x="4" y="64"/>
                  </a:lnTo>
                  <a:lnTo>
                    <a:pt x="7" y="55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3"/>
                  </a:lnTo>
                  <a:lnTo>
                    <a:pt x="27" y="27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4" y="5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30" name="Freeform 57"/>
            <p:cNvSpPr>
              <a:spLocks/>
            </p:cNvSpPr>
            <p:nvPr/>
          </p:nvSpPr>
          <p:spPr bwMode="auto">
            <a:xfrm>
              <a:off x="2805" y="3634"/>
              <a:ext cx="19" cy="18"/>
            </a:xfrm>
            <a:custGeom>
              <a:avLst/>
              <a:gdLst>
                <a:gd name="T0" fmla="*/ 0 w 75"/>
                <a:gd name="T1" fmla="*/ 0 h 75"/>
                <a:gd name="T2" fmla="*/ 0 w 75"/>
                <a:gd name="T3" fmla="*/ 0 h 75"/>
                <a:gd name="T4" fmla="*/ 0 w 75"/>
                <a:gd name="T5" fmla="*/ 0 h 75"/>
                <a:gd name="T6" fmla="*/ 0 w 75"/>
                <a:gd name="T7" fmla="*/ 0 h 75"/>
                <a:gd name="T8" fmla="*/ 0 w 75"/>
                <a:gd name="T9" fmla="*/ 0 h 75"/>
                <a:gd name="T10" fmla="*/ 0 w 75"/>
                <a:gd name="T11" fmla="*/ 0 h 75"/>
                <a:gd name="T12" fmla="*/ 0 w 75"/>
                <a:gd name="T13" fmla="*/ 0 h 75"/>
                <a:gd name="T14" fmla="*/ 0 w 75"/>
                <a:gd name="T15" fmla="*/ 0 h 75"/>
                <a:gd name="T16" fmla="*/ 0 w 75"/>
                <a:gd name="T17" fmla="*/ 0 h 75"/>
                <a:gd name="T18" fmla="*/ 0 w 75"/>
                <a:gd name="T19" fmla="*/ 0 h 75"/>
                <a:gd name="T20" fmla="*/ 0 w 75"/>
                <a:gd name="T21" fmla="*/ 0 h 75"/>
                <a:gd name="T22" fmla="*/ 0 w 75"/>
                <a:gd name="T23" fmla="*/ 0 h 75"/>
                <a:gd name="T24" fmla="*/ 0 w 75"/>
                <a:gd name="T25" fmla="*/ 0 h 75"/>
                <a:gd name="T26" fmla="*/ 0 w 75"/>
                <a:gd name="T27" fmla="*/ 0 h 75"/>
                <a:gd name="T28" fmla="*/ 0 w 75"/>
                <a:gd name="T29" fmla="*/ 0 h 75"/>
                <a:gd name="T30" fmla="*/ 0 w 75"/>
                <a:gd name="T31" fmla="*/ 0 h 75"/>
                <a:gd name="T32" fmla="*/ 0 w 75"/>
                <a:gd name="T33" fmla="*/ 0 h 75"/>
                <a:gd name="T34" fmla="*/ 0 w 75"/>
                <a:gd name="T35" fmla="*/ 0 h 75"/>
                <a:gd name="T36" fmla="*/ 0 w 75"/>
                <a:gd name="T37" fmla="*/ 0 h 75"/>
                <a:gd name="T38" fmla="*/ 0 w 75"/>
                <a:gd name="T39" fmla="*/ 0 h 75"/>
                <a:gd name="T40" fmla="*/ 0 w 75"/>
                <a:gd name="T41" fmla="*/ 0 h 75"/>
                <a:gd name="T42" fmla="*/ 0 w 75"/>
                <a:gd name="T43" fmla="*/ 0 h 75"/>
                <a:gd name="T44" fmla="*/ 0 w 75"/>
                <a:gd name="T45" fmla="*/ 0 h 75"/>
                <a:gd name="T46" fmla="*/ 0 w 75"/>
                <a:gd name="T47" fmla="*/ 0 h 75"/>
                <a:gd name="T48" fmla="*/ 0 w 75"/>
                <a:gd name="T49" fmla="*/ 0 h 75"/>
                <a:gd name="T50" fmla="*/ 0 w 75"/>
                <a:gd name="T51" fmla="*/ 0 h 75"/>
                <a:gd name="T52" fmla="*/ 0 w 75"/>
                <a:gd name="T53" fmla="*/ 0 h 75"/>
                <a:gd name="T54" fmla="*/ 0 w 75"/>
                <a:gd name="T55" fmla="*/ 0 h 75"/>
                <a:gd name="T56" fmla="*/ 0 w 75"/>
                <a:gd name="T57" fmla="*/ 0 h 75"/>
                <a:gd name="T58" fmla="*/ 0 w 75"/>
                <a:gd name="T59" fmla="*/ 0 h 75"/>
                <a:gd name="T60" fmla="*/ 0 w 75"/>
                <a:gd name="T61" fmla="*/ 0 h 75"/>
                <a:gd name="T62" fmla="*/ 0 w 75"/>
                <a:gd name="T63" fmla="*/ 0 h 75"/>
                <a:gd name="T64" fmla="*/ 0 w 75"/>
                <a:gd name="T65" fmla="*/ 0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75"/>
                <a:gd name="T101" fmla="*/ 75 w 75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75">
                  <a:moveTo>
                    <a:pt x="37" y="0"/>
                  </a:moveTo>
                  <a:lnTo>
                    <a:pt x="44" y="0"/>
                  </a:lnTo>
                  <a:lnTo>
                    <a:pt x="52" y="3"/>
                  </a:lnTo>
                  <a:lnTo>
                    <a:pt x="58" y="6"/>
                  </a:lnTo>
                  <a:lnTo>
                    <a:pt x="64" y="11"/>
                  </a:lnTo>
                  <a:lnTo>
                    <a:pt x="69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5" y="37"/>
                  </a:lnTo>
                  <a:lnTo>
                    <a:pt x="74" y="46"/>
                  </a:lnTo>
                  <a:lnTo>
                    <a:pt x="71" y="52"/>
                  </a:lnTo>
                  <a:lnTo>
                    <a:pt x="69" y="59"/>
                  </a:lnTo>
                  <a:lnTo>
                    <a:pt x="64" y="64"/>
                  </a:lnTo>
                  <a:lnTo>
                    <a:pt x="58" y="69"/>
                  </a:lnTo>
                  <a:lnTo>
                    <a:pt x="52" y="73"/>
                  </a:lnTo>
                  <a:lnTo>
                    <a:pt x="44" y="74"/>
                  </a:lnTo>
                  <a:lnTo>
                    <a:pt x="37" y="75"/>
                  </a:lnTo>
                  <a:lnTo>
                    <a:pt x="30" y="74"/>
                  </a:lnTo>
                  <a:lnTo>
                    <a:pt x="22" y="73"/>
                  </a:lnTo>
                  <a:lnTo>
                    <a:pt x="16" y="69"/>
                  </a:lnTo>
                  <a:lnTo>
                    <a:pt x="11" y="64"/>
                  </a:lnTo>
                  <a:lnTo>
                    <a:pt x="6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31" name="Freeform 58"/>
            <p:cNvSpPr>
              <a:spLocks/>
            </p:cNvSpPr>
            <p:nvPr/>
          </p:nvSpPr>
          <p:spPr bwMode="auto">
            <a:xfrm>
              <a:off x="2805" y="3634"/>
              <a:ext cx="19" cy="18"/>
            </a:xfrm>
            <a:custGeom>
              <a:avLst/>
              <a:gdLst>
                <a:gd name="T0" fmla="*/ 0 w 75"/>
                <a:gd name="T1" fmla="*/ 0 h 75"/>
                <a:gd name="T2" fmla="*/ 0 w 75"/>
                <a:gd name="T3" fmla="*/ 0 h 75"/>
                <a:gd name="T4" fmla="*/ 0 w 75"/>
                <a:gd name="T5" fmla="*/ 0 h 75"/>
                <a:gd name="T6" fmla="*/ 0 w 75"/>
                <a:gd name="T7" fmla="*/ 0 h 75"/>
                <a:gd name="T8" fmla="*/ 0 w 75"/>
                <a:gd name="T9" fmla="*/ 0 h 75"/>
                <a:gd name="T10" fmla="*/ 0 w 75"/>
                <a:gd name="T11" fmla="*/ 0 h 75"/>
                <a:gd name="T12" fmla="*/ 0 w 75"/>
                <a:gd name="T13" fmla="*/ 0 h 75"/>
                <a:gd name="T14" fmla="*/ 0 w 75"/>
                <a:gd name="T15" fmla="*/ 0 h 75"/>
                <a:gd name="T16" fmla="*/ 0 w 75"/>
                <a:gd name="T17" fmla="*/ 0 h 75"/>
                <a:gd name="T18" fmla="*/ 0 w 75"/>
                <a:gd name="T19" fmla="*/ 0 h 75"/>
                <a:gd name="T20" fmla="*/ 0 w 75"/>
                <a:gd name="T21" fmla="*/ 0 h 75"/>
                <a:gd name="T22" fmla="*/ 0 w 75"/>
                <a:gd name="T23" fmla="*/ 0 h 75"/>
                <a:gd name="T24" fmla="*/ 0 w 75"/>
                <a:gd name="T25" fmla="*/ 0 h 75"/>
                <a:gd name="T26" fmla="*/ 0 w 75"/>
                <a:gd name="T27" fmla="*/ 0 h 75"/>
                <a:gd name="T28" fmla="*/ 0 w 75"/>
                <a:gd name="T29" fmla="*/ 0 h 75"/>
                <a:gd name="T30" fmla="*/ 0 w 75"/>
                <a:gd name="T31" fmla="*/ 0 h 75"/>
                <a:gd name="T32" fmla="*/ 0 w 75"/>
                <a:gd name="T33" fmla="*/ 0 h 75"/>
                <a:gd name="T34" fmla="*/ 0 w 75"/>
                <a:gd name="T35" fmla="*/ 0 h 75"/>
                <a:gd name="T36" fmla="*/ 0 w 75"/>
                <a:gd name="T37" fmla="*/ 0 h 75"/>
                <a:gd name="T38" fmla="*/ 0 w 75"/>
                <a:gd name="T39" fmla="*/ 0 h 75"/>
                <a:gd name="T40" fmla="*/ 0 w 75"/>
                <a:gd name="T41" fmla="*/ 0 h 75"/>
                <a:gd name="T42" fmla="*/ 0 w 75"/>
                <a:gd name="T43" fmla="*/ 0 h 75"/>
                <a:gd name="T44" fmla="*/ 0 w 75"/>
                <a:gd name="T45" fmla="*/ 0 h 75"/>
                <a:gd name="T46" fmla="*/ 0 w 75"/>
                <a:gd name="T47" fmla="*/ 0 h 75"/>
                <a:gd name="T48" fmla="*/ 0 w 75"/>
                <a:gd name="T49" fmla="*/ 0 h 75"/>
                <a:gd name="T50" fmla="*/ 0 w 75"/>
                <a:gd name="T51" fmla="*/ 0 h 75"/>
                <a:gd name="T52" fmla="*/ 0 w 75"/>
                <a:gd name="T53" fmla="*/ 0 h 75"/>
                <a:gd name="T54" fmla="*/ 0 w 75"/>
                <a:gd name="T55" fmla="*/ 0 h 75"/>
                <a:gd name="T56" fmla="*/ 0 w 75"/>
                <a:gd name="T57" fmla="*/ 0 h 75"/>
                <a:gd name="T58" fmla="*/ 0 w 75"/>
                <a:gd name="T59" fmla="*/ 0 h 75"/>
                <a:gd name="T60" fmla="*/ 0 w 75"/>
                <a:gd name="T61" fmla="*/ 0 h 75"/>
                <a:gd name="T62" fmla="*/ 0 w 75"/>
                <a:gd name="T63" fmla="*/ 0 h 75"/>
                <a:gd name="T64" fmla="*/ 0 w 75"/>
                <a:gd name="T65" fmla="*/ 0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75"/>
                <a:gd name="T101" fmla="*/ 75 w 75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75">
                  <a:moveTo>
                    <a:pt x="37" y="0"/>
                  </a:moveTo>
                  <a:lnTo>
                    <a:pt x="44" y="0"/>
                  </a:lnTo>
                  <a:lnTo>
                    <a:pt x="52" y="3"/>
                  </a:lnTo>
                  <a:lnTo>
                    <a:pt x="58" y="6"/>
                  </a:lnTo>
                  <a:lnTo>
                    <a:pt x="64" y="11"/>
                  </a:lnTo>
                  <a:lnTo>
                    <a:pt x="69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5" y="37"/>
                  </a:lnTo>
                  <a:lnTo>
                    <a:pt x="74" y="46"/>
                  </a:lnTo>
                  <a:lnTo>
                    <a:pt x="71" y="52"/>
                  </a:lnTo>
                  <a:lnTo>
                    <a:pt x="69" y="59"/>
                  </a:lnTo>
                  <a:lnTo>
                    <a:pt x="64" y="64"/>
                  </a:lnTo>
                  <a:lnTo>
                    <a:pt x="58" y="69"/>
                  </a:lnTo>
                  <a:lnTo>
                    <a:pt x="52" y="73"/>
                  </a:lnTo>
                  <a:lnTo>
                    <a:pt x="44" y="74"/>
                  </a:lnTo>
                  <a:lnTo>
                    <a:pt x="37" y="75"/>
                  </a:lnTo>
                  <a:lnTo>
                    <a:pt x="30" y="74"/>
                  </a:lnTo>
                  <a:lnTo>
                    <a:pt x="22" y="73"/>
                  </a:lnTo>
                  <a:lnTo>
                    <a:pt x="16" y="69"/>
                  </a:lnTo>
                  <a:lnTo>
                    <a:pt x="11" y="64"/>
                  </a:lnTo>
                  <a:lnTo>
                    <a:pt x="6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32" name="Freeform 59"/>
            <p:cNvSpPr>
              <a:spLocks/>
            </p:cNvSpPr>
            <p:nvPr/>
          </p:nvSpPr>
          <p:spPr bwMode="auto">
            <a:xfrm>
              <a:off x="4324" y="3617"/>
              <a:ext cx="54" cy="46"/>
            </a:xfrm>
            <a:custGeom>
              <a:avLst/>
              <a:gdLst>
                <a:gd name="T0" fmla="*/ 0 w 218"/>
                <a:gd name="T1" fmla="*/ 0 h 185"/>
                <a:gd name="T2" fmla="*/ 0 w 218"/>
                <a:gd name="T3" fmla="*/ 0 h 185"/>
                <a:gd name="T4" fmla="*/ 0 w 218"/>
                <a:gd name="T5" fmla="*/ 0 h 185"/>
                <a:gd name="T6" fmla="*/ 0 w 218"/>
                <a:gd name="T7" fmla="*/ 0 h 185"/>
                <a:gd name="T8" fmla="*/ 0 w 218"/>
                <a:gd name="T9" fmla="*/ 0 h 185"/>
                <a:gd name="T10" fmla="*/ 0 w 218"/>
                <a:gd name="T11" fmla="*/ 0 h 185"/>
                <a:gd name="T12" fmla="*/ 0 w 218"/>
                <a:gd name="T13" fmla="*/ 0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185"/>
                <a:gd name="T23" fmla="*/ 218 w 218"/>
                <a:gd name="T24" fmla="*/ 185 h 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185">
                  <a:moveTo>
                    <a:pt x="158" y="185"/>
                  </a:moveTo>
                  <a:lnTo>
                    <a:pt x="218" y="92"/>
                  </a:lnTo>
                  <a:lnTo>
                    <a:pt x="158" y="0"/>
                  </a:lnTo>
                  <a:lnTo>
                    <a:pt x="53" y="0"/>
                  </a:lnTo>
                  <a:lnTo>
                    <a:pt x="0" y="92"/>
                  </a:lnTo>
                  <a:lnTo>
                    <a:pt x="53" y="185"/>
                  </a:lnTo>
                  <a:lnTo>
                    <a:pt x="158" y="185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33" name="Freeform 60"/>
            <p:cNvSpPr>
              <a:spLocks/>
            </p:cNvSpPr>
            <p:nvPr/>
          </p:nvSpPr>
          <p:spPr bwMode="auto">
            <a:xfrm>
              <a:off x="4324" y="3617"/>
              <a:ext cx="54" cy="46"/>
            </a:xfrm>
            <a:custGeom>
              <a:avLst/>
              <a:gdLst>
                <a:gd name="T0" fmla="*/ 0 w 218"/>
                <a:gd name="T1" fmla="*/ 0 h 185"/>
                <a:gd name="T2" fmla="*/ 0 w 218"/>
                <a:gd name="T3" fmla="*/ 0 h 185"/>
                <a:gd name="T4" fmla="*/ 0 w 218"/>
                <a:gd name="T5" fmla="*/ 0 h 185"/>
                <a:gd name="T6" fmla="*/ 0 w 218"/>
                <a:gd name="T7" fmla="*/ 0 h 185"/>
                <a:gd name="T8" fmla="*/ 0 w 218"/>
                <a:gd name="T9" fmla="*/ 0 h 185"/>
                <a:gd name="T10" fmla="*/ 0 w 218"/>
                <a:gd name="T11" fmla="*/ 0 h 185"/>
                <a:gd name="T12" fmla="*/ 0 w 218"/>
                <a:gd name="T13" fmla="*/ 0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185"/>
                <a:gd name="T23" fmla="*/ 218 w 218"/>
                <a:gd name="T24" fmla="*/ 185 h 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185">
                  <a:moveTo>
                    <a:pt x="158" y="185"/>
                  </a:moveTo>
                  <a:lnTo>
                    <a:pt x="218" y="92"/>
                  </a:lnTo>
                  <a:lnTo>
                    <a:pt x="158" y="0"/>
                  </a:lnTo>
                  <a:lnTo>
                    <a:pt x="53" y="0"/>
                  </a:lnTo>
                  <a:lnTo>
                    <a:pt x="0" y="92"/>
                  </a:lnTo>
                  <a:lnTo>
                    <a:pt x="53" y="185"/>
                  </a:lnTo>
                  <a:lnTo>
                    <a:pt x="158" y="18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34" name="Freeform 61"/>
            <p:cNvSpPr>
              <a:spLocks/>
            </p:cNvSpPr>
            <p:nvPr/>
          </p:nvSpPr>
          <p:spPr bwMode="auto">
            <a:xfrm>
              <a:off x="4329" y="3620"/>
              <a:ext cx="45" cy="45"/>
            </a:xfrm>
            <a:custGeom>
              <a:avLst/>
              <a:gdLst>
                <a:gd name="T0" fmla="*/ 0 w 181"/>
                <a:gd name="T1" fmla="*/ 0 h 181"/>
                <a:gd name="T2" fmla="*/ 0 w 181"/>
                <a:gd name="T3" fmla="*/ 0 h 181"/>
                <a:gd name="T4" fmla="*/ 0 w 181"/>
                <a:gd name="T5" fmla="*/ 0 h 181"/>
                <a:gd name="T6" fmla="*/ 0 w 181"/>
                <a:gd name="T7" fmla="*/ 0 h 181"/>
                <a:gd name="T8" fmla="*/ 0 w 181"/>
                <a:gd name="T9" fmla="*/ 0 h 181"/>
                <a:gd name="T10" fmla="*/ 0 w 181"/>
                <a:gd name="T11" fmla="*/ 0 h 181"/>
                <a:gd name="T12" fmla="*/ 0 w 181"/>
                <a:gd name="T13" fmla="*/ 0 h 181"/>
                <a:gd name="T14" fmla="*/ 0 w 181"/>
                <a:gd name="T15" fmla="*/ 0 h 181"/>
                <a:gd name="T16" fmla="*/ 0 w 181"/>
                <a:gd name="T17" fmla="*/ 0 h 181"/>
                <a:gd name="T18" fmla="*/ 0 w 181"/>
                <a:gd name="T19" fmla="*/ 0 h 181"/>
                <a:gd name="T20" fmla="*/ 0 w 181"/>
                <a:gd name="T21" fmla="*/ 0 h 181"/>
                <a:gd name="T22" fmla="*/ 0 w 181"/>
                <a:gd name="T23" fmla="*/ 0 h 181"/>
                <a:gd name="T24" fmla="*/ 0 w 181"/>
                <a:gd name="T25" fmla="*/ 0 h 181"/>
                <a:gd name="T26" fmla="*/ 0 w 181"/>
                <a:gd name="T27" fmla="*/ 0 h 181"/>
                <a:gd name="T28" fmla="*/ 0 w 181"/>
                <a:gd name="T29" fmla="*/ 0 h 181"/>
                <a:gd name="T30" fmla="*/ 0 w 181"/>
                <a:gd name="T31" fmla="*/ 0 h 181"/>
                <a:gd name="T32" fmla="*/ 0 w 181"/>
                <a:gd name="T33" fmla="*/ 0 h 181"/>
                <a:gd name="T34" fmla="*/ 0 w 181"/>
                <a:gd name="T35" fmla="*/ 0 h 181"/>
                <a:gd name="T36" fmla="*/ 0 w 181"/>
                <a:gd name="T37" fmla="*/ 0 h 181"/>
                <a:gd name="T38" fmla="*/ 0 w 181"/>
                <a:gd name="T39" fmla="*/ 0 h 181"/>
                <a:gd name="T40" fmla="*/ 0 w 181"/>
                <a:gd name="T41" fmla="*/ 0 h 181"/>
                <a:gd name="T42" fmla="*/ 0 w 181"/>
                <a:gd name="T43" fmla="*/ 0 h 181"/>
                <a:gd name="T44" fmla="*/ 0 w 181"/>
                <a:gd name="T45" fmla="*/ 0 h 181"/>
                <a:gd name="T46" fmla="*/ 0 w 181"/>
                <a:gd name="T47" fmla="*/ 0 h 181"/>
                <a:gd name="T48" fmla="*/ 0 w 181"/>
                <a:gd name="T49" fmla="*/ 0 h 181"/>
                <a:gd name="T50" fmla="*/ 0 w 181"/>
                <a:gd name="T51" fmla="*/ 0 h 181"/>
                <a:gd name="T52" fmla="*/ 0 w 181"/>
                <a:gd name="T53" fmla="*/ 0 h 181"/>
                <a:gd name="T54" fmla="*/ 0 w 181"/>
                <a:gd name="T55" fmla="*/ 0 h 181"/>
                <a:gd name="T56" fmla="*/ 0 w 181"/>
                <a:gd name="T57" fmla="*/ 0 h 181"/>
                <a:gd name="T58" fmla="*/ 0 w 181"/>
                <a:gd name="T59" fmla="*/ 0 h 181"/>
                <a:gd name="T60" fmla="*/ 0 w 181"/>
                <a:gd name="T61" fmla="*/ 0 h 181"/>
                <a:gd name="T62" fmla="*/ 0 w 181"/>
                <a:gd name="T63" fmla="*/ 0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181"/>
                <a:gd name="T98" fmla="*/ 181 w 181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181">
                  <a:moveTo>
                    <a:pt x="90" y="0"/>
                  </a:moveTo>
                  <a:lnTo>
                    <a:pt x="100" y="1"/>
                  </a:lnTo>
                  <a:lnTo>
                    <a:pt x="108" y="2"/>
                  </a:lnTo>
                  <a:lnTo>
                    <a:pt x="117" y="5"/>
                  </a:lnTo>
                  <a:lnTo>
                    <a:pt x="125" y="7"/>
                  </a:lnTo>
                  <a:lnTo>
                    <a:pt x="133" y="11"/>
                  </a:lnTo>
                  <a:lnTo>
                    <a:pt x="140" y="16"/>
                  </a:lnTo>
                  <a:lnTo>
                    <a:pt x="148" y="21"/>
                  </a:lnTo>
                  <a:lnTo>
                    <a:pt x="154" y="27"/>
                  </a:lnTo>
                  <a:lnTo>
                    <a:pt x="160" y="33"/>
                  </a:lnTo>
                  <a:lnTo>
                    <a:pt x="165" y="41"/>
                  </a:lnTo>
                  <a:lnTo>
                    <a:pt x="170" y="48"/>
                  </a:lnTo>
                  <a:lnTo>
                    <a:pt x="173" y="55"/>
                  </a:lnTo>
                  <a:lnTo>
                    <a:pt x="176" y="64"/>
                  </a:lnTo>
                  <a:lnTo>
                    <a:pt x="178" y="73"/>
                  </a:lnTo>
                  <a:lnTo>
                    <a:pt x="180" y="81"/>
                  </a:lnTo>
                  <a:lnTo>
                    <a:pt x="181" y="91"/>
                  </a:lnTo>
                  <a:lnTo>
                    <a:pt x="180" y="100"/>
                  </a:lnTo>
                  <a:lnTo>
                    <a:pt x="178" y="110"/>
                  </a:lnTo>
                  <a:lnTo>
                    <a:pt x="176" y="118"/>
                  </a:lnTo>
                  <a:lnTo>
                    <a:pt x="173" y="126"/>
                  </a:lnTo>
                  <a:lnTo>
                    <a:pt x="170" y="134"/>
                  </a:lnTo>
                  <a:lnTo>
                    <a:pt x="165" y="142"/>
                  </a:lnTo>
                  <a:lnTo>
                    <a:pt x="160" y="148"/>
                  </a:lnTo>
                  <a:lnTo>
                    <a:pt x="154" y="155"/>
                  </a:lnTo>
                  <a:lnTo>
                    <a:pt x="148" y="160"/>
                  </a:lnTo>
                  <a:lnTo>
                    <a:pt x="140" y="166"/>
                  </a:lnTo>
                  <a:lnTo>
                    <a:pt x="133" y="170"/>
                  </a:lnTo>
                  <a:lnTo>
                    <a:pt x="125" y="174"/>
                  </a:lnTo>
                  <a:lnTo>
                    <a:pt x="117" y="177"/>
                  </a:lnTo>
                  <a:lnTo>
                    <a:pt x="108" y="180"/>
                  </a:lnTo>
                  <a:lnTo>
                    <a:pt x="100" y="181"/>
                  </a:lnTo>
                  <a:lnTo>
                    <a:pt x="90" y="181"/>
                  </a:lnTo>
                  <a:lnTo>
                    <a:pt x="81" y="181"/>
                  </a:lnTo>
                  <a:lnTo>
                    <a:pt x="73" y="180"/>
                  </a:lnTo>
                  <a:lnTo>
                    <a:pt x="63" y="177"/>
                  </a:lnTo>
                  <a:lnTo>
                    <a:pt x="55" y="174"/>
                  </a:lnTo>
                  <a:lnTo>
                    <a:pt x="47" y="170"/>
                  </a:lnTo>
                  <a:lnTo>
                    <a:pt x="39" y="166"/>
                  </a:lnTo>
                  <a:lnTo>
                    <a:pt x="33" y="160"/>
                  </a:lnTo>
                  <a:lnTo>
                    <a:pt x="26" y="155"/>
                  </a:lnTo>
                  <a:lnTo>
                    <a:pt x="21" y="148"/>
                  </a:lnTo>
                  <a:lnTo>
                    <a:pt x="15" y="142"/>
                  </a:lnTo>
                  <a:lnTo>
                    <a:pt x="11" y="134"/>
                  </a:lnTo>
                  <a:lnTo>
                    <a:pt x="7" y="126"/>
                  </a:lnTo>
                  <a:lnTo>
                    <a:pt x="4" y="118"/>
                  </a:lnTo>
                  <a:lnTo>
                    <a:pt x="1" y="110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1" y="73"/>
                  </a:lnTo>
                  <a:lnTo>
                    <a:pt x="4" y="64"/>
                  </a:lnTo>
                  <a:lnTo>
                    <a:pt x="7" y="55"/>
                  </a:lnTo>
                  <a:lnTo>
                    <a:pt x="11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6" y="27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5"/>
                  </a:lnTo>
                  <a:lnTo>
                    <a:pt x="73" y="2"/>
                  </a:lnTo>
                  <a:lnTo>
                    <a:pt x="81" y="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35" name="Freeform 62"/>
            <p:cNvSpPr>
              <a:spLocks/>
            </p:cNvSpPr>
            <p:nvPr/>
          </p:nvSpPr>
          <p:spPr bwMode="auto">
            <a:xfrm>
              <a:off x="4329" y="3620"/>
              <a:ext cx="45" cy="45"/>
            </a:xfrm>
            <a:custGeom>
              <a:avLst/>
              <a:gdLst>
                <a:gd name="T0" fmla="*/ 0 w 181"/>
                <a:gd name="T1" fmla="*/ 0 h 181"/>
                <a:gd name="T2" fmla="*/ 0 w 181"/>
                <a:gd name="T3" fmla="*/ 0 h 181"/>
                <a:gd name="T4" fmla="*/ 0 w 181"/>
                <a:gd name="T5" fmla="*/ 0 h 181"/>
                <a:gd name="T6" fmla="*/ 0 w 181"/>
                <a:gd name="T7" fmla="*/ 0 h 181"/>
                <a:gd name="T8" fmla="*/ 0 w 181"/>
                <a:gd name="T9" fmla="*/ 0 h 181"/>
                <a:gd name="T10" fmla="*/ 0 w 181"/>
                <a:gd name="T11" fmla="*/ 0 h 181"/>
                <a:gd name="T12" fmla="*/ 0 w 181"/>
                <a:gd name="T13" fmla="*/ 0 h 181"/>
                <a:gd name="T14" fmla="*/ 0 w 181"/>
                <a:gd name="T15" fmla="*/ 0 h 181"/>
                <a:gd name="T16" fmla="*/ 0 w 181"/>
                <a:gd name="T17" fmla="*/ 0 h 181"/>
                <a:gd name="T18" fmla="*/ 0 w 181"/>
                <a:gd name="T19" fmla="*/ 0 h 181"/>
                <a:gd name="T20" fmla="*/ 0 w 181"/>
                <a:gd name="T21" fmla="*/ 0 h 181"/>
                <a:gd name="T22" fmla="*/ 0 w 181"/>
                <a:gd name="T23" fmla="*/ 0 h 181"/>
                <a:gd name="T24" fmla="*/ 0 w 181"/>
                <a:gd name="T25" fmla="*/ 0 h 181"/>
                <a:gd name="T26" fmla="*/ 0 w 181"/>
                <a:gd name="T27" fmla="*/ 0 h 181"/>
                <a:gd name="T28" fmla="*/ 0 w 181"/>
                <a:gd name="T29" fmla="*/ 0 h 181"/>
                <a:gd name="T30" fmla="*/ 0 w 181"/>
                <a:gd name="T31" fmla="*/ 0 h 181"/>
                <a:gd name="T32" fmla="*/ 0 w 181"/>
                <a:gd name="T33" fmla="*/ 0 h 181"/>
                <a:gd name="T34" fmla="*/ 0 w 181"/>
                <a:gd name="T35" fmla="*/ 0 h 181"/>
                <a:gd name="T36" fmla="*/ 0 w 181"/>
                <a:gd name="T37" fmla="*/ 0 h 181"/>
                <a:gd name="T38" fmla="*/ 0 w 181"/>
                <a:gd name="T39" fmla="*/ 0 h 181"/>
                <a:gd name="T40" fmla="*/ 0 w 181"/>
                <a:gd name="T41" fmla="*/ 0 h 181"/>
                <a:gd name="T42" fmla="*/ 0 w 181"/>
                <a:gd name="T43" fmla="*/ 0 h 181"/>
                <a:gd name="T44" fmla="*/ 0 w 181"/>
                <a:gd name="T45" fmla="*/ 0 h 181"/>
                <a:gd name="T46" fmla="*/ 0 w 181"/>
                <a:gd name="T47" fmla="*/ 0 h 181"/>
                <a:gd name="T48" fmla="*/ 0 w 181"/>
                <a:gd name="T49" fmla="*/ 0 h 181"/>
                <a:gd name="T50" fmla="*/ 0 w 181"/>
                <a:gd name="T51" fmla="*/ 0 h 181"/>
                <a:gd name="T52" fmla="*/ 0 w 181"/>
                <a:gd name="T53" fmla="*/ 0 h 181"/>
                <a:gd name="T54" fmla="*/ 0 w 181"/>
                <a:gd name="T55" fmla="*/ 0 h 181"/>
                <a:gd name="T56" fmla="*/ 0 w 181"/>
                <a:gd name="T57" fmla="*/ 0 h 181"/>
                <a:gd name="T58" fmla="*/ 0 w 181"/>
                <a:gd name="T59" fmla="*/ 0 h 181"/>
                <a:gd name="T60" fmla="*/ 0 w 181"/>
                <a:gd name="T61" fmla="*/ 0 h 181"/>
                <a:gd name="T62" fmla="*/ 0 w 181"/>
                <a:gd name="T63" fmla="*/ 0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181"/>
                <a:gd name="T98" fmla="*/ 181 w 181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181">
                  <a:moveTo>
                    <a:pt x="90" y="0"/>
                  </a:moveTo>
                  <a:lnTo>
                    <a:pt x="100" y="1"/>
                  </a:lnTo>
                  <a:lnTo>
                    <a:pt x="108" y="2"/>
                  </a:lnTo>
                  <a:lnTo>
                    <a:pt x="117" y="5"/>
                  </a:lnTo>
                  <a:lnTo>
                    <a:pt x="125" y="7"/>
                  </a:lnTo>
                  <a:lnTo>
                    <a:pt x="133" y="11"/>
                  </a:lnTo>
                  <a:lnTo>
                    <a:pt x="140" y="16"/>
                  </a:lnTo>
                  <a:lnTo>
                    <a:pt x="148" y="21"/>
                  </a:lnTo>
                  <a:lnTo>
                    <a:pt x="154" y="27"/>
                  </a:lnTo>
                  <a:lnTo>
                    <a:pt x="160" y="33"/>
                  </a:lnTo>
                  <a:lnTo>
                    <a:pt x="165" y="41"/>
                  </a:lnTo>
                  <a:lnTo>
                    <a:pt x="170" y="48"/>
                  </a:lnTo>
                  <a:lnTo>
                    <a:pt x="173" y="55"/>
                  </a:lnTo>
                  <a:lnTo>
                    <a:pt x="176" y="64"/>
                  </a:lnTo>
                  <a:lnTo>
                    <a:pt x="178" y="73"/>
                  </a:lnTo>
                  <a:lnTo>
                    <a:pt x="180" y="81"/>
                  </a:lnTo>
                  <a:lnTo>
                    <a:pt x="181" y="91"/>
                  </a:lnTo>
                  <a:lnTo>
                    <a:pt x="180" y="100"/>
                  </a:lnTo>
                  <a:lnTo>
                    <a:pt x="178" y="110"/>
                  </a:lnTo>
                  <a:lnTo>
                    <a:pt x="176" y="118"/>
                  </a:lnTo>
                  <a:lnTo>
                    <a:pt x="173" y="126"/>
                  </a:lnTo>
                  <a:lnTo>
                    <a:pt x="170" y="134"/>
                  </a:lnTo>
                  <a:lnTo>
                    <a:pt x="165" y="142"/>
                  </a:lnTo>
                  <a:lnTo>
                    <a:pt x="160" y="148"/>
                  </a:lnTo>
                  <a:lnTo>
                    <a:pt x="154" y="155"/>
                  </a:lnTo>
                  <a:lnTo>
                    <a:pt x="148" y="160"/>
                  </a:lnTo>
                  <a:lnTo>
                    <a:pt x="140" y="166"/>
                  </a:lnTo>
                  <a:lnTo>
                    <a:pt x="133" y="170"/>
                  </a:lnTo>
                  <a:lnTo>
                    <a:pt x="125" y="174"/>
                  </a:lnTo>
                  <a:lnTo>
                    <a:pt x="117" y="177"/>
                  </a:lnTo>
                  <a:lnTo>
                    <a:pt x="108" y="180"/>
                  </a:lnTo>
                  <a:lnTo>
                    <a:pt x="100" y="181"/>
                  </a:lnTo>
                  <a:lnTo>
                    <a:pt x="90" y="181"/>
                  </a:lnTo>
                  <a:lnTo>
                    <a:pt x="81" y="181"/>
                  </a:lnTo>
                  <a:lnTo>
                    <a:pt x="73" y="180"/>
                  </a:lnTo>
                  <a:lnTo>
                    <a:pt x="63" y="177"/>
                  </a:lnTo>
                  <a:lnTo>
                    <a:pt x="55" y="174"/>
                  </a:lnTo>
                  <a:lnTo>
                    <a:pt x="47" y="170"/>
                  </a:lnTo>
                  <a:lnTo>
                    <a:pt x="39" y="166"/>
                  </a:lnTo>
                  <a:lnTo>
                    <a:pt x="33" y="160"/>
                  </a:lnTo>
                  <a:lnTo>
                    <a:pt x="26" y="155"/>
                  </a:lnTo>
                  <a:lnTo>
                    <a:pt x="21" y="148"/>
                  </a:lnTo>
                  <a:lnTo>
                    <a:pt x="15" y="142"/>
                  </a:lnTo>
                  <a:lnTo>
                    <a:pt x="11" y="134"/>
                  </a:lnTo>
                  <a:lnTo>
                    <a:pt x="7" y="126"/>
                  </a:lnTo>
                  <a:lnTo>
                    <a:pt x="4" y="118"/>
                  </a:lnTo>
                  <a:lnTo>
                    <a:pt x="1" y="110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1" y="73"/>
                  </a:lnTo>
                  <a:lnTo>
                    <a:pt x="4" y="64"/>
                  </a:lnTo>
                  <a:lnTo>
                    <a:pt x="7" y="55"/>
                  </a:lnTo>
                  <a:lnTo>
                    <a:pt x="11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6" y="27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5"/>
                  </a:lnTo>
                  <a:lnTo>
                    <a:pt x="73" y="2"/>
                  </a:lnTo>
                  <a:lnTo>
                    <a:pt x="81" y="1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36" name="Freeform 63"/>
            <p:cNvSpPr>
              <a:spLocks/>
            </p:cNvSpPr>
            <p:nvPr/>
          </p:nvSpPr>
          <p:spPr bwMode="auto">
            <a:xfrm>
              <a:off x="4342" y="3634"/>
              <a:ext cx="19" cy="18"/>
            </a:xfrm>
            <a:custGeom>
              <a:avLst/>
              <a:gdLst>
                <a:gd name="T0" fmla="*/ 0 w 76"/>
                <a:gd name="T1" fmla="*/ 0 h 75"/>
                <a:gd name="T2" fmla="*/ 0 w 76"/>
                <a:gd name="T3" fmla="*/ 0 h 75"/>
                <a:gd name="T4" fmla="*/ 0 w 76"/>
                <a:gd name="T5" fmla="*/ 0 h 75"/>
                <a:gd name="T6" fmla="*/ 0 w 76"/>
                <a:gd name="T7" fmla="*/ 0 h 75"/>
                <a:gd name="T8" fmla="*/ 0 w 76"/>
                <a:gd name="T9" fmla="*/ 0 h 75"/>
                <a:gd name="T10" fmla="*/ 0 w 76"/>
                <a:gd name="T11" fmla="*/ 0 h 75"/>
                <a:gd name="T12" fmla="*/ 0 w 76"/>
                <a:gd name="T13" fmla="*/ 0 h 75"/>
                <a:gd name="T14" fmla="*/ 0 w 76"/>
                <a:gd name="T15" fmla="*/ 0 h 75"/>
                <a:gd name="T16" fmla="*/ 0 w 76"/>
                <a:gd name="T17" fmla="*/ 0 h 75"/>
                <a:gd name="T18" fmla="*/ 0 w 76"/>
                <a:gd name="T19" fmla="*/ 0 h 75"/>
                <a:gd name="T20" fmla="*/ 0 w 76"/>
                <a:gd name="T21" fmla="*/ 0 h 75"/>
                <a:gd name="T22" fmla="*/ 0 w 76"/>
                <a:gd name="T23" fmla="*/ 0 h 75"/>
                <a:gd name="T24" fmla="*/ 0 w 76"/>
                <a:gd name="T25" fmla="*/ 0 h 75"/>
                <a:gd name="T26" fmla="*/ 0 w 76"/>
                <a:gd name="T27" fmla="*/ 0 h 75"/>
                <a:gd name="T28" fmla="*/ 0 w 76"/>
                <a:gd name="T29" fmla="*/ 0 h 75"/>
                <a:gd name="T30" fmla="*/ 0 w 76"/>
                <a:gd name="T31" fmla="*/ 0 h 75"/>
                <a:gd name="T32" fmla="*/ 0 w 76"/>
                <a:gd name="T33" fmla="*/ 0 h 75"/>
                <a:gd name="T34" fmla="*/ 0 w 76"/>
                <a:gd name="T35" fmla="*/ 0 h 75"/>
                <a:gd name="T36" fmla="*/ 0 w 76"/>
                <a:gd name="T37" fmla="*/ 0 h 75"/>
                <a:gd name="T38" fmla="*/ 0 w 76"/>
                <a:gd name="T39" fmla="*/ 0 h 75"/>
                <a:gd name="T40" fmla="*/ 0 w 76"/>
                <a:gd name="T41" fmla="*/ 0 h 75"/>
                <a:gd name="T42" fmla="*/ 0 w 76"/>
                <a:gd name="T43" fmla="*/ 0 h 75"/>
                <a:gd name="T44" fmla="*/ 0 w 76"/>
                <a:gd name="T45" fmla="*/ 0 h 75"/>
                <a:gd name="T46" fmla="*/ 0 w 76"/>
                <a:gd name="T47" fmla="*/ 0 h 75"/>
                <a:gd name="T48" fmla="*/ 0 w 76"/>
                <a:gd name="T49" fmla="*/ 0 h 75"/>
                <a:gd name="T50" fmla="*/ 0 w 76"/>
                <a:gd name="T51" fmla="*/ 0 h 75"/>
                <a:gd name="T52" fmla="*/ 0 w 76"/>
                <a:gd name="T53" fmla="*/ 0 h 75"/>
                <a:gd name="T54" fmla="*/ 0 w 76"/>
                <a:gd name="T55" fmla="*/ 0 h 75"/>
                <a:gd name="T56" fmla="*/ 0 w 76"/>
                <a:gd name="T57" fmla="*/ 0 h 75"/>
                <a:gd name="T58" fmla="*/ 0 w 76"/>
                <a:gd name="T59" fmla="*/ 0 h 75"/>
                <a:gd name="T60" fmla="*/ 0 w 76"/>
                <a:gd name="T61" fmla="*/ 0 h 75"/>
                <a:gd name="T62" fmla="*/ 0 w 76"/>
                <a:gd name="T63" fmla="*/ 0 h 75"/>
                <a:gd name="T64" fmla="*/ 0 w 76"/>
                <a:gd name="T65" fmla="*/ 0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75"/>
                <a:gd name="T101" fmla="*/ 76 w 76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75">
                  <a:moveTo>
                    <a:pt x="38" y="0"/>
                  </a:moveTo>
                  <a:lnTo>
                    <a:pt x="45" y="0"/>
                  </a:lnTo>
                  <a:lnTo>
                    <a:pt x="53" y="3"/>
                  </a:lnTo>
                  <a:lnTo>
                    <a:pt x="59" y="6"/>
                  </a:lnTo>
                  <a:lnTo>
                    <a:pt x="65" y="11"/>
                  </a:lnTo>
                  <a:lnTo>
                    <a:pt x="69" y="16"/>
                  </a:lnTo>
                  <a:lnTo>
                    <a:pt x="72" y="23"/>
                  </a:lnTo>
                  <a:lnTo>
                    <a:pt x="75" y="30"/>
                  </a:lnTo>
                  <a:lnTo>
                    <a:pt x="76" y="37"/>
                  </a:lnTo>
                  <a:lnTo>
                    <a:pt x="75" y="46"/>
                  </a:lnTo>
                  <a:lnTo>
                    <a:pt x="72" y="52"/>
                  </a:lnTo>
                  <a:lnTo>
                    <a:pt x="69" y="59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3"/>
                  </a:lnTo>
                  <a:lnTo>
                    <a:pt x="45" y="74"/>
                  </a:lnTo>
                  <a:lnTo>
                    <a:pt x="38" y="75"/>
                  </a:lnTo>
                  <a:lnTo>
                    <a:pt x="31" y="74"/>
                  </a:lnTo>
                  <a:lnTo>
                    <a:pt x="23" y="73"/>
                  </a:lnTo>
                  <a:lnTo>
                    <a:pt x="17" y="69"/>
                  </a:lnTo>
                  <a:lnTo>
                    <a:pt x="11" y="64"/>
                  </a:lnTo>
                  <a:lnTo>
                    <a:pt x="7" y="59"/>
                  </a:lnTo>
                  <a:lnTo>
                    <a:pt x="4" y="52"/>
                  </a:lnTo>
                  <a:lnTo>
                    <a:pt x="1" y="46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37" name="Freeform 64"/>
            <p:cNvSpPr>
              <a:spLocks/>
            </p:cNvSpPr>
            <p:nvPr/>
          </p:nvSpPr>
          <p:spPr bwMode="auto">
            <a:xfrm>
              <a:off x="4342" y="3634"/>
              <a:ext cx="19" cy="18"/>
            </a:xfrm>
            <a:custGeom>
              <a:avLst/>
              <a:gdLst>
                <a:gd name="T0" fmla="*/ 0 w 76"/>
                <a:gd name="T1" fmla="*/ 0 h 75"/>
                <a:gd name="T2" fmla="*/ 0 w 76"/>
                <a:gd name="T3" fmla="*/ 0 h 75"/>
                <a:gd name="T4" fmla="*/ 0 w 76"/>
                <a:gd name="T5" fmla="*/ 0 h 75"/>
                <a:gd name="T6" fmla="*/ 0 w 76"/>
                <a:gd name="T7" fmla="*/ 0 h 75"/>
                <a:gd name="T8" fmla="*/ 0 w 76"/>
                <a:gd name="T9" fmla="*/ 0 h 75"/>
                <a:gd name="T10" fmla="*/ 0 w 76"/>
                <a:gd name="T11" fmla="*/ 0 h 75"/>
                <a:gd name="T12" fmla="*/ 0 w 76"/>
                <a:gd name="T13" fmla="*/ 0 h 75"/>
                <a:gd name="T14" fmla="*/ 0 w 76"/>
                <a:gd name="T15" fmla="*/ 0 h 75"/>
                <a:gd name="T16" fmla="*/ 0 w 76"/>
                <a:gd name="T17" fmla="*/ 0 h 75"/>
                <a:gd name="T18" fmla="*/ 0 w 76"/>
                <a:gd name="T19" fmla="*/ 0 h 75"/>
                <a:gd name="T20" fmla="*/ 0 w 76"/>
                <a:gd name="T21" fmla="*/ 0 h 75"/>
                <a:gd name="T22" fmla="*/ 0 w 76"/>
                <a:gd name="T23" fmla="*/ 0 h 75"/>
                <a:gd name="T24" fmla="*/ 0 w 76"/>
                <a:gd name="T25" fmla="*/ 0 h 75"/>
                <a:gd name="T26" fmla="*/ 0 w 76"/>
                <a:gd name="T27" fmla="*/ 0 h 75"/>
                <a:gd name="T28" fmla="*/ 0 w 76"/>
                <a:gd name="T29" fmla="*/ 0 h 75"/>
                <a:gd name="T30" fmla="*/ 0 w 76"/>
                <a:gd name="T31" fmla="*/ 0 h 75"/>
                <a:gd name="T32" fmla="*/ 0 w 76"/>
                <a:gd name="T33" fmla="*/ 0 h 75"/>
                <a:gd name="T34" fmla="*/ 0 w 76"/>
                <a:gd name="T35" fmla="*/ 0 h 75"/>
                <a:gd name="T36" fmla="*/ 0 w 76"/>
                <a:gd name="T37" fmla="*/ 0 h 75"/>
                <a:gd name="T38" fmla="*/ 0 w 76"/>
                <a:gd name="T39" fmla="*/ 0 h 75"/>
                <a:gd name="T40" fmla="*/ 0 w 76"/>
                <a:gd name="T41" fmla="*/ 0 h 75"/>
                <a:gd name="T42" fmla="*/ 0 w 76"/>
                <a:gd name="T43" fmla="*/ 0 h 75"/>
                <a:gd name="T44" fmla="*/ 0 w 76"/>
                <a:gd name="T45" fmla="*/ 0 h 75"/>
                <a:gd name="T46" fmla="*/ 0 w 76"/>
                <a:gd name="T47" fmla="*/ 0 h 75"/>
                <a:gd name="T48" fmla="*/ 0 w 76"/>
                <a:gd name="T49" fmla="*/ 0 h 75"/>
                <a:gd name="T50" fmla="*/ 0 w 76"/>
                <a:gd name="T51" fmla="*/ 0 h 75"/>
                <a:gd name="T52" fmla="*/ 0 w 76"/>
                <a:gd name="T53" fmla="*/ 0 h 75"/>
                <a:gd name="T54" fmla="*/ 0 w 76"/>
                <a:gd name="T55" fmla="*/ 0 h 75"/>
                <a:gd name="T56" fmla="*/ 0 w 76"/>
                <a:gd name="T57" fmla="*/ 0 h 75"/>
                <a:gd name="T58" fmla="*/ 0 w 76"/>
                <a:gd name="T59" fmla="*/ 0 h 75"/>
                <a:gd name="T60" fmla="*/ 0 w 76"/>
                <a:gd name="T61" fmla="*/ 0 h 75"/>
                <a:gd name="T62" fmla="*/ 0 w 76"/>
                <a:gd name="T63" fmla="*/ 0 h 75"/>
                <a:gd name="T64" fmla="*/ 0 w 76"/>
                <a:gd name="T65" fmla="*/ 0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75"/>
                <a:gd name="T101" fmla="*/ 76 w 76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75">
                  <a:moveTo>
                    <a:pt x="38" y="0"/>
                  </a:moveTo>
                  <a:lnTo>
                    <a:pt x="45" y="0"/>
                  </a:lnTo>
                  <a:lnTo>
                    <a:pt x="53" y="3"/>
                  </a:lnTo>
                  <a:lnTo>
                    <a:pt x="59" y="6"/>
                  </a:lnTo>
                  <a:lnTo>
                    <a:pt x="65" y="11"/>
                  </a:lnTo>
                  <a:lnTo>
                    <a:pt x="69" y="16"/>
                  </a:lnTo>
                  <a:lnTo>
                    <a:pt x="72" y="23"/>
                  </a:lnTo>
                  <a:lnTo>
                    <a:pt x="75" y="30"/>
                  </a:lnTo>
                  <a:lnTo>
                    <a:pt x="76" y="37"/>
                  </a:lnTo>
                  <a:lnTo>
                    <a:pt x="75" y="46"/>
                  </a:lnTo>
                  <a:lnTo>
                    <a:pt x="72" y="52"/>
                  </a:lnTo>
                  <a:lnTo>
                    <a:pt x="69" y="59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3"/>
                  </a:lnTo>
                  <a:lnTo>
                    <a:pt x="45" y="74"/>
                  </a:lnTo>
                  <a:lnTo>
                    <a:pt x="38" y="75"/>
                  </a:lnTo>
                  <a:lnTo>
                    <a:pt x="31" y="74"/>
                  </a:lnTo>
                  <a:lnTo>
                    <a:pt x="23" y="73"/>
                  </a:lnTo>
                  <a:lnTo>
                    <a:pt x="17" y="69"/>
                  </a:lnTo>
                  <a:lnTo>
                    <a:pt x="11" y="64"/>
                  </a:lnTo>
                  <a:lnTo>
                    <a:pt x="7" y="59"/>
                  </a:lnTo>
                  <a:lnTo>
                    <a:pt x="4" y="52"/>
                  </a:lnTo>
                  <a:lnTo>
                    <a:pt x="1" y="46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38" name="Freeform 65"/>
            <p:cNvSpPr>
              <a:spLocks/>
            </p:cNvSpPr>
            <p:nvPr/>
          </p:nvSpPr>
          <p:spPr bwMode="auto">
            <a:xfrm>
              <a:off x="2786" y="2536"/>
              <a:ext cx="55" cy="46"/>
            </a:xfrm>
            <a:custGeom>
              <a:avLst/>
              <a:gdLst>
                <a:gd name="T0" fmla="*/ 0 w 218"/>
                <a:gd name="T1" fmla="*/ 0 h 185"/>
                <a:gd name="T2" fmla="*/ 0 w 218"/>
                <a:gd name="T3" fmla="*/ 0 h 185"/>
                <a:gd name="T4" fmla="*/ 0 w 218"/>
                <a:gd name="T5" fmla="*/ 0 h 185"/>
                <a:gd name="T6" fmla="*/ 0 w 218"/>
                <a:gd name="T7" fmla="*/ 0 h 185"/>
                <a:gd name="T8" fmla="*/ 0 w 218"/>
                <a:gd name="T9" fmla="*/ 0 h 185"/>
                <a:gd name="T10" fmla="*/ 0 w 218"/>
                <a:gd name="T11" fmla="*/ 0 h 185"/>
                <a:gd name="T12" fmla="*/ 0 w 218"/>
                <a:gd name="T13" fmla="*/ 0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185"/>
                <a:gd name="T23" fmla="*/ 218 w 218"/>
                <a:gd name="T24" fmla="*/ 185 h 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185">
                  <a:moveTo>
                    <a:pt x="159" y="185"/>
                  </a:moveTo>
                  <a:lnTo>
                    <a:pt x="218" y="92"/>
                  </a:lnTo>
                  <a:lnTo>
                    <a:pt x="159" y="0"/>
                  </a:lnTo>
                  <a:lnTo>
                    <a:pt x="53" y="0"/>
                  </a:lnTo>
                  <a:lnTo>
                    <a:pt x="0" y="92"/>
                  </a:lnTo>
                  <a:lnTo>
                    <a:pt x="53" y="185"/>
                  </a:lnTo>
                  <a:lnTo>
                    <a:pt x="159" y="185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39" name="Freeform 66"/>
            <p:cNvSpPr>
              <a:spLocks/>
            </p:cNvSpPr>
            <p:nvPr/>
          </p:nvSpPr>
          <p:spPr bwMode="auto">
            <a:xfrm>
              <a:off x="2786" y="2536"/>
              <a:ext cx="55" cy="46"/>
            </a:xfrm>
            <a:custGeom>
              <a:avLst/>
              <a:gdLst>
                <a:gd name="T0" fmla="*/ 0 w 218"/>
                <a:gd name="T1" fmla="*/ 0 h 185"/>
                <a:gd name="T2" fmla="*/ 0 w 218"/>
                <a:gd name="T3" fmla="*/ 0 h 185"/>
                <a:gd name="T4" fmla="*/ 0 w 218"/>
                <a:gd name="T5" fmla="*/ 0 h 185"/>
                <a:gd name="T6" fmla="*/ 0 w 218"/>
                <a:gd name="T7" fmla="*/ 0 h 185"/>
                <a:gd name="T8" fmla="*/ 0 w 218"/>
                <a:gd name="T9" fmla="*/ 0 h 185"/>
                <a:gd name="T10" fmla="*/ 0 w 218"/>
                <a:gd name="T11" fmla="*/ 0 h 185"/>
                <a:gd name="T12" fmla="*/ 0 w 218"/>
                <a:gd name="T13" fmla="*/ 0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185"/>
                <a:gd name="T23" fmla="*/ 218 w 218"/>
                <a:gd name="T24" fmla="*/ 185 h 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185">
                  <a:moveTo>
                    <a:pt x="159" y="185"/>
                  </a:moveTo>
                  <a:lnTo>
                    <a:pt x="218" y="92"/>
                  </a:lnTo>
                  <a:lnTo>
                    <a:pt x="159" y="0"/>
                  </a:lnTo>
                  <a:lnTo>
                    <a:pt x="53" y="0"/>
                  </a:lnTo>
                  <a:lnTo>
                    <a:pt x="0" y="92"/>
                  </a:lnTo>
                  <a:lnTo>
                    <a:pt x="53" y="185"/>
                  </a:lnTo>
                  <a:lnTo>
                    <a:pt x="159" y="18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40" name="Freeform 67"/>
            <p:cNvSpPr>
              <a:spLocks/>
            </p:cNvSpPr>
            <p:nvPr/>
          </p:nvSpPr>
          <p:spPr bwMode="auto">
            <a:xfrm>
              <a:off x="2791" y="2536"/>
              <a:ext cx="45" cy="45"/>
            </a:xfrm>
            <a:custGeom>
              <a:avLst/>
              <a:gdLst>
                <a:gd name="T0" fmla="*/ 0 w 181"/>
                <a:gd name="T1" fmla="*/ 0 h 181"/>
                <a:gd name="T2" fmla="*/ 0 w 181"/>
                <a:gd name="T3" fmla="*/ 0 h 181"/>
                <a:gd name="T4" fmla="*/ 0 w 181"/>
                <a:gd name="T5" fmla="*/ 0 h 181"/>
                <a:gd name="T6" fmla="*/ 0 w 181"/>
                <a:gd name="T7" fmla="*/ 0 h 181"/>
                <a:gd name="T8" fmla="*/ 0 w 181"/>
                <a:gd name="T9" fmla="*/ 0 h 181"/>
                <a:gd name="T10" fmla="*/ 0 w 181"/>
                <a:gd name="T11" fmla="*/ 0 h 181"/>
                <a:gd name="T12" fmla="*/ 0 w 181"/>
                <a:gd name="T13" fmla="*/ 0 h 181"/>
                <a:gd name="T14" fmla="*/ 0 w 181"/>
                <a:gd name="T15" fmla="*/ 0 h 181"/>
                <a:gd name="T16" fmla="*/ 0 w 181"/>
                <a:gd name="T17" fmla="*/ 0 h 181"/>
                <a:gd name="T18" fmla="*/ 0 w 181"/>
                <a:gd name="T19" fmla="*/ 0 h 181"/>
                <a:gd name="T20" fmla="*/ 0 w 181"/>
                <a:gd name="T21" fmla="*/ 0 h 181"/>
                <a:gd name="T22" fmla="*/ 0 w 181"/>
                <a:gd name="T23" fmla="*/ 0 h 181"/>
                <a:gd name="T24" fmla="*/ 0 w 181"/>
                <a:gd name="T25" fmla="*/ 0 h 181"/>
                <a:gd name="T26" fmla="*/ 0 w 181"/>
                <a:gd name="T27" fmla="*/ 0 h 181"/>
                <a:gd name="T28" fmla="*/ 0 w 181"/>
                <a:gd name="T29" fmla="*/ 0 h 181"/>
                <a:gd name="T30" fmla="*/ 0 w 181"/>
                <a:gd name="T31" fmla="*/ 0 h 181"/>
                <a:gd name="T32" fmla="*/ 0 w 181"/>
                <a:gd name="T33" fmla="*/ 0 h 181"/>
                <a:gd name="T34" fmla="*/ 0 w 181"/>
                <a:gd name="T35" fmla="*/ 0 h 181"/>
                <a:gd name="T36" fmla="*/ 0 w 181"/>
                <a:gd name="T37" fmla="*/ 0 h 181"/>
                <a:gd name="T38" fmla="*/ 0 w 181"/>
                <a:gd name="T39" fmla="*/ 0 h 181"/>
                <a:gd name="T40" fmla="*/ 0 w 181"/>
                <a:gd name="T41" fmla="*/ 0 h 181"/>
                <a:gd name="T42" fmla="*/ 0 w 181"/>
                <a:gd name="T43" fmla="*/ 0 h 181"/>
                <a:gd name="T44" fmla="*/ 0 w 181"/>
                <a:gd name="T45" fmla="*/ 0 h 181"/>
                <a:gd name="T46" fmla="*/ 0 w 181"/>
                <a:gd name="T47" fmla="*/ 0 h 181"/>
                <a:gd name="T48" fmla="*/ 0 w 181"/>
                <a:gd name="T49" fmla="*/ 0 h 181"/>
                <a:gd name="T50" fmla="*/ 0 w 181"/>
                <a:gd name="T51" fmla="*/ 0 h 181"/>
                <a:gd name="T52" fmla="*/ 0 w 181"/>
                <a:gd name="T53" fmla="*/ 0 h 181"/>
                <a:gd name="T54" fmla="*/ 0 w 181"/>
                <a:gd name="T55" fmla="*/ 0 h 181"/>
                <a:gd name="T56" fmla="*/ 0 w 181"/>
                <a:gd name="T57" fmla="*/ 0 h 181"/>
                <a:gd name="T58" fmla="*/ 0 w 181"/>
                <a:gd name="T59" fmla="*/ 0 h 181"/>
                <a:gd name="T60" fmla="*/ 0 w 181"/>
                <a:gd name="T61" fmla="*/ 0 h 181"/>
                <a:gd name="T62" fmla="*/ 0 w 181"/>
                <a:gd name="T63" fmla="*/ 0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181"/>
                <a:gd name="T98" fmla="*/ 181 w 181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181">
                  <a:moveTo>
                    <a:pt x="90" y="0"/>
                  </a:moveTo>
                  <a:lnTo>
                    <a:pt x="100" y="1"/>
                  </a:lnTo>
                  <a:lnTo>
                    <a:pt x="108" y="2"/>
                  </a:lnTo>
                  <a:lnTo>
                    <a:pt x="117" y="5"/>
                  </a:lnTo>
                  <a:lnTo>
                    <a:pt x="125" y="7"/>
                  </a:lnTo>
                  <a:lnTo>
                    <a:pt x="133" y="11"/>
                  </a:lnTo>
                  <a:lnTo>
                    <a:pt x="140" y="16"/>
                  </a:lnTo>
                  <a:lnTo>
                    <a:pt x="148" y="21"/>
                  </a:lnTo>
                  <a:lnTo>
                    <a:pt x="154" y="27"/>
                  </a:lnTo>
                  <a:lnTo>
                    <a:pt x="160" y="33"/>
                  </a:lnTo>
                  <a:lnTo>
                    <a:pt x="165" y="40"/>
                  </a:lnTo>
                  <a:lnTo>
                    <a:pt x="170" y="48"/>
                  </a:lnTo>
                  <a:lnTo>
                    <a:pt x="173" y="55"/>
                  </a:lnTo>
                  <a:lnTo>
                    <a:pt x="177" y="64"/>
                  </a:lnTo>
                  <a:lnTo>
                    <a:pt x="178" y="72"/>
                  </a:lnTo>
                  <a:lnTo>
                    <a:pt x="181" y="81"/>
                  </a:lnTo>
                  <a:lnTo>
                    <a:pt x="181" y="91"/>
                  </a:lnTo>
                  <a:lnTo>
                    <a:pt x="181" y="100"/>
                  </a:lnTo>
                  <a:lnTo>
                    <a:pt x="178" y="109"/>
                  </a:lnTo>
                  <a:lnTo>
                    <a:pt x="177" y="118"/>
                  </a:lnTo>
                  <a:lnTo>
                    <a:pt x="173" y="125"/>
                  </a:lnTo>
                  <a:lnTo>
                    <a:pt x="170" y="134"/>
                  </a:lnTo>
                  <a:lnTo>
                    <a:pt x="165" y="141"/>
                  </a:lnTo>
                  <a:lnTo>
                    <a:pt x="160" y="148"/>
                  </a:lnTo>
                  <a:lnTo>
                    <a:pt x="154" y="155"/>
                  </a:lnTo>
                  <a:lnTo>
                    <a:pt x="148" y="160"/>
                  </a:lnTo>
                  <a:lnTo>
                    <a:pt x="140" y="166"/>
                  </a:lnTo>
                  <a:lnTo>
                    <a:pt x="133" y="170"/>
                  </a:lnTo>
                  <a:lnTo>
                    <a:pt x="125" y="173"/>
                  </a:lnTo>
                  <a:lnTo>
                    <a:pt x="117" y="177"/>
                  </a:lnTo>
                  <a:lnTo>
                    <a:pt x="108" y="180"/>
                  </a:lnTo>
                  <a:lnTo>
                    <a:pt x="100" y="181"/>
                  </a:lnTo>
                  <a:lnTo>
                    <a:pt x="90" y="181"/>
                  </a:lnTo>
                  <a:lnTo>
                    <a:pt x="81" y="181"/>
                  </a:lnTo>
                  <a:lnTo>
                    <a:pt x="72" y="180"/>
                  </a:lnTo>
                  <a:lnTo>
                    <a:pt x="64" y="177"/>
                  </a:lnTo>
                  <a:lnTo>
                    <a:pt x="55" y="173"/>
                  </a:lnTo>
                  <a:lnTo>
                    <a:pt x="47" y="170"/>
                  </a:lnTo>
                  <a:lnTo>
                    <a:pt x="39" y="166"/>
                  </a:lnTo>
                  <a:lnTo>
                    <a:pt x="33" y="160"/>
                  </a:lnTo>
                  <a:lnTo>
                    <a:pt x="27" y="155"/>
                  </a:lnTo>
                  <a:lnTo>
                    <a:pt x="21" y="148"/>
                  </a:lnTo>
                  <a:lnTo>
                    <a:pt x="16" y="141"/>
                  </a:lnTo>
                  <a:lnTo>
                    <a:pt x="11" y="134"/>
                  </a:lnTo>
                  <a:lnTo>
                    <a:pt x="7" y="125"/>
                  </a:lnTo>
                  <a:lnTo>
                    <a:pt x="4" y="118"/>
                  </a:lnTo>
                  <a:lnTo>
                    <a:pt x="1" y="109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7" y="55"/>
                  </a:lnTo>
                  <a:lnTo>
                    <a:pt x="11" y="48"/>
                  </a:lnTo>
                  <a:lnTo>
                    <a:pt x="16" y="40"/>
                  </a:lnTo>
                  <a:lnTo>
                    <a:pt x="21" y="33"/>
                  </a:lnTo>
                  <a:lnTo>
                    <a:pt x="27" y="27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4" y="5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41" name="Freeform 68"/>
            <p:cNvSpPr>
              <a:spLocks/>
            </p:cNvSpPr>
            <p:nvPr/>
          </p:nvSpPr>
          <p:spPr bwMode="auto">
            <a:xfrm>
              <a:off x="2791" y="2536"/>
              <a:ext cx="45" cy="45"/>
            </a:xfrm>
            <a:custGeom>
              <a:avLst/>
              <a:gdLst>
                <a:gd name="T0" fmla="*/ 0 w 181"/>
                <a:gd name="T1" fmla="*/ 0 h 181"/>
                <a:gd name="T2" fmla="*/ 0 w 181"/>
                <a:gd name="T3" fmla="*/ 0 h 181"/>
                <a:gd name="T4" fmla="*/ 0 w 181"/>
                <a:gd name="T5" fmla="*/ 0 h 181"/>
                <a:gd name="T6" fmla="*/ 0 w 181"/>
                <a:gd name="T7" fmla="*/ 0 h 181"/>
                <a:gd name="T8" fmla="*/ 0 w 181"/>
                <a:gd name="T9" fmla="*/ 0 h 181"/>
                <a:gd name="T10" fmla="*/ 0 w 181"/>
                <a:gd name="T11" fmla="*/ 0 h 181"/>
                <a:gd name="T12" fmla="*/ 0 w 181"/>
                <a:gd name="T13" fmla="*/ 0 h 181"/>
                <a:gd name="T14" fmla="*/ 0 w 181"/>
                <a:gd name="T15" fmla="*/ 0 h 181"/>
                <a:gd name="T16" fmla="*/ 0 w 181"/>
                <a:gd name="T17" fmla="*/ 0 h 181"/>
                <a:gd name="T18" fmla="*/ 0 w 181"/>
                <a:gd name="T19" fmla="*/ 0 h 181"/>
                <a:gd name="T20" fmla="*/ 0 w 181"/>
                <a:gd name="T21" fmla="*/ 0 h 181"/>
                <a:gd name="T22" fmla="*/ 0 w 181"/>
                <a:gd name="T23" fmla="*/ 0 h 181"/>
                <a:gd name="T24" fmla="*/ 0 w 181"/>
                <a:gd name="T25" fmla="*/ 0 h 181"/>
                <a:gd name="T26" fmla="*/ 0 w 181"/>
                <a:gd name="T27" fmla="*/ 0 h 181"/>
                <a:gd name="T28" fmla="*/ 0 w 181"/>
                <a:gd name="T29" fmla="*/ 0 h 181"/>
                <a:gd name="T30" fmla="*/ 0 w 181"/>
                <a:gd name="T31" fmla="*/ 0 h 181"/>
                <a:gd name="T32" fmla="*/ 0 w 181"/>
                <a:gd name="T33" fmla="*/ 0 h 181"/>
                <a:gd name="T34" fmla="*/ 0 w 181"/>
                <a:gd name="T35" fmla="*/ 0 h 181"/>
                <a:gd name="T36" fmla="*/ 0 w 181"/>
                <a:gd name="T37" fmla="*/ 0 h 181"/>
                <a:gd name="T38" fmla="*/ 0 w 181"/>
                <a:gd name="T39" fmla="*/ 0 h 181"/>
                <a:gd name="T40" fmla="*/ 0 w 181"/>
                <a:gd name="T41" fmla="*/ 0 h 181"/>
                <a:gd name="T42" fmla="*/ 0 w 181"/>
                <a:gd name="T43" fmla="*/ 0 h 181"/>
                <a:gd name="T44" fmla="*/ 0 w 181"/>
                <a:gd name="T45" fmla="*/ 0 h 181"/>
                <a:gd name="T46" fmla="*/ 0 w 181"/>
                <a:gd name="T47" fmla="*/ 0 h 181"/>
                <a:gd name="T48" fmla="*/ 0 w 181"/>
                <a:gd name="T49" fmla="*/ 0 h 181"/>
                <a:gd name="T50" fmla="*/ 0 w 181"/>
                <a:gd name="T51" fmla="*/ 0 h 181"/>
                <a:gd name="T52" fmla="*/ 0 w 181"/>
                <a:gd name="T53" fmla="*/ 0 h 181"/>
                <a:gd name="T54" fmla="*/ 0 w 181"/>
                <a:gd name="T55" fmla="*/ 0 h 181"/>
                <a:gd name="T56" fmla="*/ 0 w 181"/>
                <a:gd name="T57" fmla="*/ 0 h 181"/>
                <a:gd name="T58" fmla="*/ 0 w 181"/>
                <a:gd name="T59" fmla="*/ 0 h 181"/>
                <a:gd name="T60" fmla="*/ 0 w 181"/>
                <a:gd name="T61" fmla="*/ 0 h 181"/>
                <a:gd name="T62" fmla="*/ 0 w 181"/>
                <a:gd name="T63" fmla="*/ 0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181"/>
                <a:gd name="T98" fmla="*/ 181 w 181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181">
                  <a:moveTo>
                    <a:pt x="90" y="0"/>
                  </a:moveTo>
                  <a:lnTo>
                    <a:pt x="100" y="1"/>
                  </a:lnTo>
                  <a:lnTo>
                    <a:pt x="108" y="2"/>
                  </a:lnTo>
                  <a:lnTo>
                    <a:pt x="117" y="5"/>
                  </a:lnTo>
                  <a:lnTo>
                    <a:pt x="125" y="7"/>
                  </a:lnTo>
                  <a:lnTo>
                    <a:pt x="133" y="11"/>
                  </a:lnTo>
                  <a:lnTo>
                    <a:pt x="140" y="16"/>
                  </a:lnTo>
                  <a:lnTo>
                    <a:pt x="148" y="21"/>
                  </a:lnTo>
                  <a:lnTo>
                    <a:pt x="154" y="27"/>
                  </a:lnTo>
                  <a:lnTo>
                    <a:pt x="160" y="33"/>
                  </a:lnTo>
                  <a:lnTo>
                    <a:pt x="165" y="40"/>
                  </a:lnTo>
                  <a:lnTo>
                    <a:pt x="170" y="48"/>
                  </a:lnTo>
                  <a:lnTo>
                    <a:pt x="173" y="55"/>
                  </a:lnTo>
                  <a:lnTo>
                    <a:pt x="177" y="64"/>
                  </a:lnTo>
                  <a:lnTo>
                    <a:pt x="178" y="72"/>
                  </a:lnTo>
                  <a:lnTo>
                    <a:pt x="181" y="81"/>
                  </a:lnTo>
                  <a:lnTo>
                    <a:pt x="181" y="91"/>
                  </a:lnTo>
                  <a:lnTo>
                    <a:pt x="181" y="100"/>
                  </a:lnTo>
                  <a:lnTo>
                    <a:pt x="178" y="109"/>
                  </a:lnTo>
                  <a:lnTo>
                    <a:pt x="177" y="118"/>
                  </a:lnTo>
                  <a:lnTo>
                    <a:pt x="173" y="125"/>
                  </a:lnTo>
                  <a:lnTo>
                    <a:pt x="170" y="134"/>
                  </a:lnTo>
                  <a:lnTo>
                    <a:pt x="165" y="141"/>
                  </a:lnTo>
                  <a:lnTo>
                    <a:pt x="160" y="148"/>
                  </a:lnTo>
                  <a:lnTo>
                    <a:pt x="154" y="155"/>
                  </a:lnTo>
                  <a:lnTo>
                    <a:pt x="148" y="160"/>
                  </a:lnTo>
                  <a:lnTo>
                    <a:pt x="140" y="166"/>
                  </a:lnTo>
                  <a:lnTo>
                    <a:pt x="133" y="170"/>
                  </a:lnTo>
                  <a:lnTo>
                    <a:pt x="125" y="173"/>
                  </a:lnTo>
                  <a:lnTo>
                    <a:pt x="117" y="177"/>
                  </a:lnTo>
                  <a:lnTo>
                    <a:pt x="108" y="180"/>
                  </a:lnTo>
                  <a:lnTo>
                    <a:pt x="100" y="181"/>
                  </a:lnTo>
                  <a:lnTo>
                    <a:pt x="90" y="181"/>
                  </a:lnTo>
                  <a:lnTo>
                    <a:pt x="81" y="181"/>
                  </a:lnTo>
                  <a:lnTo>
                    <a:pt x="72" y="180"/>
                  </a:lnTo>
                  <a:lnTo>
                    <a:pt x="64" y="177"/>
                  </a:lnTo>
                  <a:lnTo>
                    <a:pt x="55" y="173"/>
                  </a:lnTo>
                  <a:lnTo>
                    <a:pt x="47" y="170"/>
                  </a:lnTo>
                  <a:lnTo>
                    <a:pt x="39" y="166"/>
                  </a:lnTo>
                  <a:lnTo>
                    <a:pt x="33" y="160"/>
                  </a:lnTo>
                  <a:lnTo>
                    <a:pt x="27" y="155"/>
                  </a:lnTo>
                  <a:lnTo>
                    <a:pt x="21" y="148"/>
                  </a:lnTo>
                  <a:lnTo>
                    <a:pt x="16" y="141"/>
                  </a:lnTo>
                  <a:lnTo>
                    <a:pt x="11" y="134"/>
                  </a:lnTo>
                  <a:lnTo>
                    <a:pt x="7" y="125"/>
                  </a:lnTo>
                  <a:lnTo>
                    <a:pt x="4" y="118"/>
                  </a:lnTo>
                  <a:lnTo>
                    <a:pt x="1" y="109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7" y="55"/>
                  </a:lnTo>
                  <a:lnTo>
                    <a:pt x="11" y="48"/>
                  </a:lnTo>
                  <a:lnTo>
                    <a:pt x="16" y="40"/>
                  </a:lnTo>
                  <a:lnTo>
                    <a:pt x="21" y="33"/>
                  </a:lnTo>
                  <a:lnTo>
                    <a:pt x="27" y="27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4" y="5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42" name="Freeform 69"/>
            <p:cNvSpPr>
              <a:spLocks/>
            </p:cNvSpPr>
            <p:nvPr/>
          </p:nvSpPr>
          <p:spPr bwMode="auto">
            <a:xfrm>
              <a:off x="2805" y="2549"/>
              <a:ext cx="19" cy="19"/>
            </a:xfrm>
            <a:custGeom>
              <a:avLst/>
              <a:gdLst>
                <a:gd name="T0" fmla="*/ 0 w 75"/>
                <a:gd name="T1" fmla="*/ 0 h 75"/>
                <a:gd name="T2" fmla="*/ 0 w 75"/>
                <a:gd name="T3" fmla="*/ 0 h 75"/>
                <a:gd name="T4" fmla="*/ 0 w 75"/>
                <a:gd name="T5" fmla="*/ 0 h 75"/>
                <a:gd name="T6" fmla="*/ 0 w 75"/>
                <a:gd name="T7" fmla="*/ 0 h 75"/>
                <a:gd name="T8" fmla="*/ 0 w 75"/>
                <a:gd name="T9" fmla="*/ 0 h 75"/>
                <a:gd name="T10" fmla="*/ 0 w 75"/>
                <a:gd name="T11" fmla="*/ 0 h 75"/>
                <a:gd name="T12" fmla="*/ 0 w 75"/>
                <a:gd name="T13" fmla="*/ 0 h 75"/>
                <a:gd name="T14" fmla="*/ 0 w 75"/>
                <a:gd name="T15" fmla="*/ 0 h 75"/>
                <a:gd name="T16" fmla="*/ 0 w 75"/>
                <a:gd name="T17" fmla="*/ 0 h 75"/>
                <a:gd name="T18" fmla="*/ 0 w 75"/>
                <a:gd name="T19" fmla="*/ 0 h 75"/>
                <a:gd name="T20" fmla="*/ 0 w 75"/>
                <a:gd name="T21" fmla="*/ 0 h 75"/>
                <a:gd name="T22" fmla="*/ 0 w 75"/>
                <a:gd name="T23" fmla="*/ 0 h 75"/>
                <a:gd name="T24" fmla="*/ 0 w 75"/>
                <a:gd name="T25" fmla="*/ 0 h 75"/>
                <a:gd name="T26" fmla="*/ 0 w 75"/>
                <a:gd name="T27" fmla="*/ 0 h 75"/>
                <a:gd name="T28" fmla="*/ 0 w 75"/>
                <a:gd name="T29" fmla="*/ 0 h 75"/>
                <a:gd name="T30" fmla="*/ 0 w 75"/>
                <a:gd name="T31" fmla="*/ 0 h 75"/>
                <a:gd name="T32" fmla="*/ 0 w 75"/>
                <a:gd name="T33" fmla="*/ 0 h 75"/>
                <a:gd name="T34" fmla="*/ 0 w 75"/>
                <a:gd name="T35" fmla="*/ 0 h 75"/>
                <a:gd name="T36" fmla="*/ 0 w 75"/>
                <a:gd name="T37" fmla="*/ 0 h 75"/>
                <a:gd name="T38" fmla="*/ 0 w 75"/>
                <a:gd name="T39" fmla="*/ 0 h 75"/>
                <a:gd name="T40" fmla="*/ 0 w 75"/>
                <a:gd name="T41" fmla="*/ 0 h 75"/>
                <a:gd name="T42" fmla="*/ 0 w 75"/>
                <a:gd name="T43" fmla="*/ 0 h 75"/>
                <a:gd name="T44" fmla="*/ 0 w 75"/>
                <a:gd name="T45" fmla="*/ 0 h 75"/>
                <a:gd name="T46" fmla="*/ 0 w 75"/>
                <a:gd name="T47" fmla="*/ 0 h 75"/>
                <a:gd name="T48" fmla="*/ 0 w 75"/>
                <a:gd name="T49" fmla="*/ 0 h 75"/>
                <a:gd name="T50" fmla="*/ 0 w 75"/>
                <a:gd name="T51" fmla="*/ 0 h 75"/>
                <a:gd name="T52" fmla="*/ 0 w 75"/>
                <a:gd name="T53" fmla="*/ 0 h 75"/>
                <a:gd name="T54" fmla="*/ 0 w 75"/>
                <a:gd name="T55" fmla="*/ 0 h 75"/>
                <a:gd name="T56" fmla="*/ 0 w 75"/>
                <a:gd name="T57" fmla="*/ 0 h 75"/>
                <a:gd name="T58" fmla="*/ 0 w 75"/>
                <a:gd name="T59" fmla="*/ 0 h 75"/>
                <a:gd name="T60" fmla="*/ 0 w 75"/>
                <a:gd name="T61" fmla="*/ 0 h 75"/>
                <a:gd name="T62" fmla="*/ 0 w 75"/>
                <a:gd name="T63" fmla="*/ 0 h 75"/>
                <a:gd name="T64" fmla="*/ 0 w 75"/>
                <a:gd name="T65" fmla="*/ 0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75"/>
                <a:gd name="T101" fmla="*/ 75 w 75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75">
                  <a:moveTo>
                    <a:pt x="37" y="0"/>
                  </a:moveTo>
                  <a:lnTo>
                    <a:pt x="44" y="1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1"/>
                  </a:lnTo>
                  <a:lnTo>
                    <a:pt x="69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5" y="38"/>
                  </a:lnTo>
                  <a:lnTo>
                    <a:pt x="74" y="46"/>
                  </a:lnTo>
                  <a:lnTo>
                    <a:pt x="71" y="52"/>
                  </a:lnTo>
                  <a:lnTo>
                    <a:pt x="69" y="59"/>
                  </a:lnTo>
                  <a:lnTo>
                    <a:pt x="64" y="64"/>
                  </a:lnTo>
                  <a:lnTo>
                    <a:pt x="58" y="69"/>
                  </a:lnTo>
                  <a:lnTo>
                    <a:pt x="52" y="73"/>
                  </a:lnTo>
                  <a:lnTo>
                    <a:pt x="44" y="75"/>
                  </a:lnTo>
                  <a:lnTo>
                    <a:pt x="37" y="75"/>
                  </a:lnTo>
                  <a:lnTo>
                    <a:pt x="30" y="75"/>
                  </a:lnTo>
                  <a:lnTo>
                    <a:pt x="22" y="73"/>
                  </a:lnTo>
                  <a:lnTo>
                    <a:pt x="16" y="69"/>
                  </a:lnTo>
                  <a:lnTo>
                    <a:pt x="11" y="64"/>
                  </a:lnTo>
                  <a:lnTo>
                    <a:pt x="6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43" name="Freeform 70"/>
            <p:cNvSpPr>
              <a:spLocks/>
            </p:cNvSpPr>
            <p:nvPr/>
          </p:nvSpPr>
          <p:spPr bwMode="auto">
            <a:xfrm>
              <a:off x="2805" y="2549"/>
              <a:ext cx="19" cy="19"/>
            </a:xfrm>
            <a:custGeom>
              <a:avLst/>
              <a:gdLst>
                <a:gd name="T0" fmla="*/ 0 w 75"/>
                <a:gd name="T1" fmla="*/ 0 h 75"/>
                <a:gd name="T2" fmla="*/ 0 w 75"/>
                <a:gd name="T3" fmla="*/ 0 h 75"/>
                <a:gd name="T4" fmla="*/ 0 w 75"/>
                <a:gd name="T5" fmla="*/ 0 h 75"/>
                <a:gd name="T6" fmla="*/ 0 w 75"/>
                <a:gd name="T7" fmla="*/ 0 h 75"/>
                <a:gd name="T8" fmla="*/ 0 w 75"/>
                <a:gd name="T9" fmla="*/ 0 h 75"/>
                <a:gd name="T10" fmla="*/ 0 w 75"/>
                <a:gd name="T11" fmla="*/ 0 h 75"/>
                <a:gd name="T12" fmla="*/ 0 w 75"/>
                <a:gd name="T13" fmla="*/ 0 h 75"/>
                <a:gd name="T14" fmla="*/ 0 w 75"/>
                <a:gd name="T15" fmla="*/ 0 h 75"/>
                <a:gd name="T16" fmla="*/ 0 w 75"/>
                <a:gd name="T17" fmla="*/ 0 h 75"/>
                <a:gd name="T18" fmla="*/ 0 w 75"/>
                <a:gd name="T19" fmla="*/ 0 h 75"/>
                <a:gd name="T20" fmla="*/ 0 w 75"/>
                <a:gd name="T21" fmla="*/ 0 h 75"/>
                <a:gd name="T22" fmla="*/ 0 w 75"/>
                <a:gd name="T23" fmla="*/ 0 h 75"/>
                <a:gd name="T24" fmla="*/ 0 w 75"/>
                <a:gd name="T25" fmla="*/ 0 h 75"/>
                <a:gd name="T26" fmla="*/ 0 w 75"/>
                <a:gd name="T27" fmla="*/ 0 h 75"/>
                <a:gd name="T28" fmla="*/ 0 w 75"/>
                <a:gd name="T29" fmla="*/ 0 h 75"/>
                <a:gd name="T30" fmla="*/ 0 w 75"/>
                <a:gd name="T31" fmla="*/ 0 h 75"/>
                <a:gd name="T32" fmla="*/ 0 w 75"/>
                <a:gd name="T33" fmla="*/ 0 h 75"/>
                <a:gd name="T34" fmla="*/ 0 w 75"/>
                <a:gd name="T35" fmla="*/ 0 h 75"/>
                <a:gd name="T36" fmla="*/ 0 w 75"/>
                <a:gd name="T37" fmla="*/ 0 h 75"/>
                <a:gd name="T38" fmla="*/ 0 w 75"/>
                <a:gd name="T39" fmla="*/ 0 h 75"/>
                <a:gd name="T40" fmla="*/ 0 w 75"/>
                <a:gd name="T41" fmla="*/ 0 h 75"/>
                <a:gd name="T42" fmla="*/ 0 w 75"/>
                <a:gd name="T43" fmla="*/ 0 h 75"/>
                <a:gd name="T44" fmla="*/ 0 w 75"/>
                <a:gd name="T45" fmla="*/ 0 h 75"/>
                <a:gd name="T46" fmla="*/ 0 w 75"/>
                <a:gd name="T47" fmla="*/ 0 h 75"/>
                <a:gd name="T48" fmla="*/ 0 w 75"/>
                <a:gd name="T49" fmla="*/ 0 h 75"/>
                <a:gd name="T50" fmla="*/ 0 w 75"/>
                <a:gd name="T51" fmla="*/ 0 h 75"/>
                <a:gd name="T52" fmla="*/ 0 w 75"/>
                <a:gd name="T53" fmla="*/ 0 h 75"/>
                <a:gd name="T54" fmla="*/ 0 w 75"/>
                <a:gd name="T55" fmla="*/ 0 h 75"/>
                <a:gd name="T56" fmla="*/ 0 w 75"/>
                <a:gd name="T57" fmla="*/ 0 h 75"/>
                <a:gd name="T58" fmla="*/ 0 w 75"/>
                <a:gd name="T59" fmla="*/ 0 h 75"/>
                <a:gd name="T60" fmla="*/ 0 w 75"/>
                <a:gd name="T61" fmla="*/ 0 h 75"/>
                <a:gd name="T62" fmla="*/ 0 w 75"/>
                <a:gd name="T63" fmla="*/ 0 h 75"/>
                <a:gd name="T64" fmla="*/ 0 w 75"/>
                <a:gd name="T65" fmla="*/ 0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75"/>
                <a:gd name="T101" fmla="*/ 75 w 75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75">
                  <a:moveTo>
                    <a:pt x="37" y="0"/>
                  </a:moveTo>
                  <a:lnTo>
                    <a:pt x="44" y="1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1"/>
                  </a:lnTo>
                  <a:lnTo>
                    <a:pt x="69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5" y="38"/>
                  </a:lnTo>
                  <a:lnTo>
                    <a:pt x="74" y="46"/>
                  </a:lnTo>
                  <a:lnTo>
                    <a:pt x="71" y="52"/>
                  </a:lnTo>
                  <a:lnTo>
                    <a:pt x="69" y="59"/>
                  </a:lnTo>
                  <a:lnTo>
                    <a:pt x="64" y="64"/>
                  </a:lnTo>
                  <a:lnTo>
                    <a:pt x="58" y="69"/>
                  </a:lnTo>
                  <a:lnTo>
                    <a:pt x="52" y="73"/>
                  </a:lnTo>
                  <a:lnTo>
                    <a:pt x="44" y="75"/>
                  </a:lnTo>
                  <a:lnTo>
                    <a:pt x="37" y="75"/>
                  </a:lnTo>
                  <a:lnTo>
                    <a:pt x="30" y="75"/>
                  </a:lnTo>
                  <a:lnTo>
                    <a:pt x="22" y="73"/>
                  </a:lnTo>
                  <a:lnTo>
                    <a:pt x="16" y="69"/>
                  </a:lnTo>
                  <a:lnTo>
                    <a:pt x="11" y="64"/>
                  </a:lnTo>
                  <a:lnTo>
                    <a:pt x="6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1"/>
                  </a:lnTo>
                  <a:lnTo>
                    <a:pt x="3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44" name="Freeform 71"/>
            <p:cNvSpPr>
              <a:spLocks/>
            </p:cNvSpPr>
            <p:nvPr/>
          </p:nvSpPr>
          <p:spPr bwMode="auto">
            <a:xfrm>
              <a:off x="4324" y="2536"/>
              <a:ext cx="54" cy="46"/>
            </a:xfrm>
            <a:custGeom>
              <a:avLst/>
              <a:gdLst>
                <a:gd name="T0" fmla="*/ 0 w 218"/>
                <a:gd name="T1" fmla="*/ 0 h 185"/>
                <a:gd name="T2" fmla="*/ 0 w 218"/>
                <a:gd name="T3" fmla="*/ 0 h 185"/>
                <a:gd name="T4" fmla="*/ 0 w 218"/>
                <a:gd name="T5" fmla="*/ 0 h 185"/>
                <a:gd name="T6" fmla="*/ 0 w 218"/>
                <a:gd name="T7" fmla="*/ 0 h 185"/>
                <a:gd name="T8" fmla="*/ 0 w 218"/>
                <a:gd name="T9" fmla="*/ 0 h 185"/>
                <a:gd name="T10" fmla="*/ 0 w 218"/>
                <a:gd name="T11" fmla="*/ 0 h 185"/>
                <a:gd name="T12" fmla="*/ 0 w 218"/>
                <a:gd name="T13" fmla="*/ 0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185"/>
                <a:gd name="T23" fmla="*/ 218 w 218"/>
                <a:gd name="T24" fmla="*/ 185 h 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185">
                  <a:moveTo>
                    <a:pt x="158" y="185"/>
                  </a:moveTo>
                  <a:lnTo>
                    <a:pt x="218" y="92"/>
                  </a:lnTo>
                  <a:lnTo>
                    <a:pt x="158" y="0"/>
                  </a:lnTo>
                  <a:lnTo>
                    <a:pt x="53" y="0"/>
                  </a:lnTo>
                  <a:lnTo>
                    <a:pt x="0" y="92"/>
                  </a:lnTo>
                  <a:lnTo>
                    <a:pt x="53" y="185"/>
                  </a:lnTo>
                  <a:lnTo>
                    <a:pt x="158" y="185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45" name="Freeform 72"/>
            <p:cNvSpPr>
              <a:spLocks/>
            </p:cNvSpPr>
            <p:nvPr/>
          </p:nvSpPr>
          <p:spPr bwMode="auto">
            <a:xfrm>
              <a:off x="4324" y="2536"/>
              <a:ext cx="54" cy="46"/>
            </a:xfrm>
            <a:custGeom>
              <a:avLst/>
              <a:gdLst>
                <a:gd name="T0" fmla="*/ 0 w 218"/>
                <a:gd name="T1" fmla="*/ 0 h 185"/>
                <a:gd name="T2" fmla="*/ 0 w 218"/>
                <a:gd name="T3" fmla="*/ 0 h 185"/>
                <a:gd name="T4" fmla="*/ 0 w 218"/>
                <a:gd name="T5" fmla="*/ 0 h 185"/>
                <a:gd name="T6" fmla="*/ 0 w 218"/>
                <a:gd name="T7" fmla="*/ 0 h 185"/>
                <a:gd name="T8" fmla="*/ 0 w 218"/>
                <a:gd name="T9" fmla="*/ 0 h 185"/>
                <a:gd name="T10" fmla="*/ 0 w 218"/>
                <a:gd name="T11" fmla="*/ 0 h 185"/>
                <a:gd name="T12" fmla="*/ 0 w 218"/>
                <a:gd name="T13" fmla="*/ 0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185"/>
                <a:gd name="T23" fmla="*/ 218 w 218"/>
                <a:gd name="T24" fmla="*/ 185 h 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185">
                  <a:moveTo>
                    <a:pt x="158" y="185"/>
                  </a:moveTo>
                  <a:lnTo>
                    <a:pt x="218" y="92"/>
                  </a:lnTo>
                  <a:lnTo>
                    <a:pt x="158" y="0"/>
                  </a:lnTo>
                  <a:lnTo>
                    <a:pt x="53" y="0"/>
                  </a:lnTo>
                  <a:lnTo>
                    <a:pt x="0" y="92"/>
                  </a:lnTo>
                  <a:lnTo>
                    <a:pt x="53" y="185"/>
                  </a:lnTo>
                  <a:lnTo>
                    <a:pt x="158" y="18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46" name="Freeform 73"/>
            <p:cNvSpPr>
              <a:spLocks/>
            </p:cNvSpPr>
            <p:nvPr/>
          </p:nvSpPr>
          <p:spPr bwMode="auto">
            <a:xfrm>
              <a:off x="4329" y="2536"/>
              <a:ext cx="45" cy="45"/>
            </a:xfrm>
            <a:custGeom>
              <a:avLst/>
              <a:gdLst>
                <a:gd name="T0" fmla="*/ 0 w 181"/>
                <a:gd name="T1" fmla="*/ 0 h 181"/>
                <a:gd name="T2" fmla="*/ 0 w 181"/>
                <a:gd name="T3" fmla="*/ 0 h 181"/>
                <a:gd name="T4" fmla="*/ 0 w 181"/>
                <a:gd name="T5" fmla="*/ 0 h 181"/>
                <a:gd name="T6" fmla="*/ 0 w 181"/>
                <a:gd name="T7" fmla="*/ 0 h 181"/>
                <a:gd name="T8" fmla="*/ 0 w 181"/>
                <a:gd name="T9" fmla="*/ 0 h 181"/>
                <a:gd name="T10" fmla="*/ 0 w 181"/>
                <a:gd name="T11" fmla="*/ 0 h 181"/>
                <a:gd name="T12" fmla="*/ 0 w 181"/>
                <a:gd name="T13" fmla="*/ 0 h 181"/>
                <a:gd name="T14" fmla="*/ 0 w 181"/>
                <a:gd name="T15" fmla="*/ 0 h 181"/>
                <a:gd name="T16" fmla="*/ 0 w 181"/>
                <a:gd name="T17" fmla="*/ 0 h 181"/>
                <a:gd name="T18" fmla="*/ 0 w 181"/>
                <a:gd name="T19" fmla="*/ 0 h 181"/>
                <a:gd name="T20" fmla="*/ 0 w 181"/>
                <a:gd name="T21" fmla="*/ 0 h 181"/>
                <a:gd name="T22" fmla="*/ 0 w 181"/>
                <a:gd name="T23" fmla="*/ 0 h 181"/>
                <a:gd name="T24" fmla="*/ 0 w 181"/>
                <a:gd name="T25" fmla="*/ 0 h 181"/>
                <a:gd name="T26" fmla="*/ 0 w 181"/>
                <a:gd name="T27" fmla="*/ 0 h 181"/>
                <a:gd name="T28" fmla="*/ 0 w 181"/>
                <a:gd name="T29" fmla="*/ 0 h 181"/>
                <a:gd name="T30" fmla="*/ 0 w 181"/>
                <a:gd name="T31" fmla="*/ 0 h 181"/>
                <a:gd name="T32" fmla="*/ 0 w 181"/>
                <a:gd name="T33" fmla="*/ 0 h 181"/>
                <a:gd name="T34" fmla="*/ 0 w 181"/>
                <a:gd name="T35" fmla="*/ 0 h 181"/>
                <a:gd name="T36" fmla="*/ 0 w 181"/>
                <a:gd name="T37" fmla="*/ 0 h 181"/>
                <a:gd name="T38" fmla="*/ 0 w 181"/>
                <a:gd name="T39" fmla="*/ 0 h 181"/>
                <a:gd name="T40" fmla="*/ 0 w 181"/>
                <a:gd name="T41" fmla="*/ 0 h 181"/>
                <a:gd name="T42" fmla="*/ 0 w 181"/>
                <a:gd name="T43" fmla="*/ 0 h 181"/>
                <a:gd name="T44" fmla="*/ 0 w 181"/>
                <a:gd name="T45" fmla="*/ 0 h 181"/>
                <a:gd name="T46" fmla="*/ 0 w 181"/>
                <a:gd name="T47" fmla="*/ 0 h 181"/>
                <a:gd name="T48" fmla="*/ 0 w 181"/>
                <a:gd name="T49" fmla="*/ 0 h 181"/>
                <a:gd name="T50" fmla="*/ 0 w 181"/>
                <a:gd name="T51" fmla="*/ 0 h 181"/>
                <a:gd name="T52" fmla="*/ 0 w 181"/>
                <a:gd name="T53" fmla="*/ 0 h 181"/>
                <a:gd name="T54" fmla="*/ 0 w 181"/>
                <a:gd name="T55" fmla="*/ 0 h 181"/>
                <a:gd name="T56" fmla="*/ 0 w 181"/>
                <a:gd name="T57" fmla="*/ 0 h 181"/>
                <a:gd name="T58" fmla="*/ 0 w 181"/>
                <a:gd name="T59" fmla="*/ 0 h 181"/>
                <a:gd name="T60" fmla="*/ 0 w 181"/>
                <a:gd name="T61" fmla="*/ 0 h 181"/>
                <a:gd name="T62" fmla="*/ 0 w 181"/>
                <a:gd name="T63" fmla="*/ 0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181"/>
                <a:gd name="T98" fmla="*/ 181 w 181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181">
                  <a:moveTo>
                    <a:pt x="90" y="0"/>
                  </a:moveTo>
                  <a:lnTo>
                    <a:pt x="100" y="1"/>
                  </a:lnTo>
                  <a:lnTo>
                    <a:pt x="108" y="2"/>
                  </a:lnTo>
                  <a:lnTo>
                    <a:pt x="117" y="5"/>
                  </a:lnTo>
                  <a:lnTo>
                    <a:pt x="125" y="7"/>
                  </a:lnTo>
                  <a:lnTo>
                    <a:pt x="133" y="11"/>
                  </a:lnTo>
                  <a:lnTo>
                    <a:pt x="140" y="16"/>
                  </a:lnTo>
                  <a:lnTo>
                    <a:pt x="148" y="21"/>
                  </a:lnTo>
                  <a:lnTo>
                    <a:pt x="154" y="27"/>
                  </a:lnTo>
                  <a:lnTo>
                    <a:pt x="160" y="33"/>
                  </a:lnTo>
                  <a:lnTo>
                    <a:pt x="165" y="40"/>
                  </a:lnTo>
                  <a:lnTo>
                    <a:pt x="170" y="48"/>
                  </a:lnTo>
                  <a:lnTo>
                    <a:pt x="173" y="55"/>
                  </a:lnTo>
                  <a:lnTo>
                    <a:pt x="176" y="64"/>
                  </a:lnTo>
                  <a:lnTo>
                    <a:pt x="178" y="72"/>
                  </a:lnTo>
                  <a:lnTo>
                    <a:pt x="180" y="81"/>
                  </a:lnTo>
                  <a:lnTo>
                    <a:pt x="181" y="91"/>
                  </a:lnTo>
                  <a:lnTo>
                    <a:pt x="180" y="100"/>
                  </a:lnTo>
                  <a:lnTo>
                    <a:pt x="178" y="109"/>
                  </a:lnTo>
                  <a:lnTo>
                    <a:pt x="176" y="118"/>
                  </a:lnTo>
                  <a:lnTo>
                    <a:pt x="173" y="125"/>
                  </a:lnTo>
                  <a:lnTo>
                    <a:pt x="170" y="134"/>
                  </a:lnTo>
                  <a:lnTo>
                    <a:pt x="165" y="141"/>
                  </a:lnTo>
                  <a:lnTo>
                    <a:pt x="160" y="148"/>
                  </a:lnTo>
                  <a:lnTo>
                    <a:pt x="154" y="155"/>
                  </a:lnTo>
                  <a:lnTo>
                    <a:pt x="148" y="160"/>
                  </a:lnTo>
                  <a:lnTo>
                    <a:pt x="140" y="166"/>
                  </a:lnTo>
                  <a:lnTo>
                    <a:pt x="133" y="170"/>
                  </a:lnTo>
                  <a:lnTo>
                    <a:pt x="125" y="173"/>
                  </a:lnTo>
                  <a:lnTo>
                    <a:pt x="117" y="177"/>
                  </a:lnTo>
                  <a:lnTo>
                    <a:pt x="108" y="180"/>
                  </a:lnTo>
                  <a:lnTo>
                    <a:pt x="100" y="181"/>
                  </a:lnTo>
                  <a:lnTo>
                    <a:pt x="90" y="181"/>
                  </a:lnTo>
                  <a:lnTo>
                    <a:pt x="81" y="181"/>
                  </a:lnTo>
                  <a:lnTo>
                    <a:pt x="73" y="180"/>
                  </a:lnTo>
                  <a:lnTo>
                    <a:pt x="63" y="177"/>
                  </a:lnTo>
                  <a:lnTo>
                    <a:pt x="55" y="173"/>
                  </a:lnTo>
                  <a:lnTo>
                    <a:pt x="47" y="170"/>
                  </a:lnTo>
                  <a:lnTo>
                    <a:pt x="39" y="166"/>
                  </a:lnTo>
                  <a:lnTo>
                    <a:pt x="33" y="160"/>
                  </a:lnTo>
                  <a:lnTo>
                    <a:pt x="26" y="155"/>
                  </a:lnTo>
                  <a:lnTo>
                    <a:pt x="21" y="148"/>
                  </a:lnTo>
                  <a:lnTo>
                    <a:pt x="15" y="141"/>
                  </a:lnTo>
                  <a:lnTo>
                    <a:pt x="11" y="134"/>
                  </a:lnTo>
                  <a:lnTo>
                    <a:pt x="7" y="125"/>
                  </a:lnTo>
                  <a:lnTo>
                    <a:pt x="4" y="118"/>
                  </a:lnTo>
                  <a:lnTo>
                    <a:pt x="1" y="109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7" y="55"/>
                  </a:lnTo>
                  <a:lnTo>
                    <a:pt x="11" y="48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6" y="27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5"/>
                  </a:lnTo>
                  <a:lnTo>
                    <a:pt x="73" y="2"/>
                  </a:lnTo>
                  <a:lnTo>
                    <a:pt x="81" y="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47" name="Freeform 74"/>
            <p:cNvSpPr>
              <a:spLocks/>
            </p:cNvSpPr>
            <p:nvPr/>
          </p:nvSpPr>
          <p:spPr bwMode="auto">
            <a:xfrm>
              <a:off x="4329" y="2536"/>
              <a:ext cx="45" cy="45"/>
            </a:xfrm>
            <a:custGeom>
              <a:avLst/>
              <a:gdLst>
                <a:gd name="T0" fmla="*/ 0 w 181"/>
                <a:gd name="T1" fmla="*/ 0 h 181"/>
                <a:gd name="T2" fmla="*/ 0 w 181"/>
                <a:gd name="T3" fmla="*/ 0 h 181"/>
                <a:gd name="T4" fmla="*/ 0 w 181"/>
                <a:gd name="T5" fmla="*/ 0 h 181"/>
                <a:gd name="T6" fmla="*/ 0 w 181"/>
                <a:gd name="T7" fmla="*/ 0 h 181"/>
                <a:gd name="T8" fmla="*/ 0 w 181"/>
                <a:gd name="T9" fmla="*/ 0 h 181"/>
                <a:gd name="T10" fmla="*/ 0 w 181"/>
                <a:gd name="T11" fmla="*/ 0 h 181"/>
                <a:gd name="T12" fmla="*/ 0 w 181"/>
                <a:gd name="T13" fmla="*/ 0 h 181"/>
                <a:gd name="T14" fmla="*/ 0 w 181"/>
                <a:gd name="T15" fmla="*/ 0 h 181"/>
                <a:gd name="T16" fmla="*/ 0 w 181"/>
                <a:gd name="T17" fmla="*/ 0 h 181"/>
                <a:gd name="T18" fmla="*/ 0 w 181"/>
                <a:gd name="T19" fmla="*/ 0 h 181"/>
                <a:gd name="T20" fmla="*/ 0 w 181"/>
                <a:gd name="T21" fmla="*/ 0 h 181"/>
                <a:gd name="T22" fmla="*/ 0 w 181"/>
                <a:gd name="T23" fmla="*/ 0 h 181"/>
                <a:gd name="T24" fmla="*/ 0 w 181"/>
                <a:gd name="T25" fmla="*/ 0 h 181"/>
                <a:gd name="T26" fmla="*/ 0 w 181"/>
                <a:gd name="T27" fmla="*/ 0 h 181"/>
                <a:gd name="T28" fmla="*/ 0 w 181"/>
                <a:gd name="T29" fmla="*/ 0 h 181"/>
                <a:gd name="T30" fmla="*/ 0 w 181"/>
                <a:gd name="T31" fmla="*/ 0 h 181"/>
                <a:gd name="T32" fmla="*/ 0 w 181"/>
                <a:gd name="T33" fmla="*/ 0 h 181"/>
                <a:gd name="T34" fmla="*/ 0 w 181"/>
                <a:gd name="T35" fmla="*/ 0 h 181"/>
                <a:gd name="T36" fmla="*/ 0 w 181"/>
                <a:gd name="T37" fmla="*/ 0 h 181"/>
                <a:gd name="T38" fmla="*/ 0 w 181"/>
                <a:gd name="T39" fmla="*/ 0 h 181"/>
                <a:gd name="T40" fmla="*/ 0 w 181"/>
                <a:gd name="T41" fmla="*/ 0 h 181"/>
                <a:gd name="T42" fmla="*/ 0 w 181"/>
                <a:gd name="T43" fmla="*/ 0 h 181"/>
                <a:gd name="T44" fmla="*/ 0 w 181"/>
                <a:gd name="T45" fmla="*/ 0 h 181"/>
                <a:gd name="T46" fmla="*/ 0 w 181"/>
                <a:gd name="T47" fmla="*/ 0 h 181"/>
                <a:gd name="T48" fmla="*/ 0 w 181"/>
                <a:gd name="T49" fmla="*/ 0 h 181"/>
                <a:gd name="T50" fmla="*/ 0 w 181"/>
                <a:gd name="T51" fmla="*/ 0 h 181"/>
                <a:gd name="T52" fmla="*/ 0 w 181"/>
                <a:gd name="T53" fmla="*/ 0 h 181"/>
                <a:gd name="T54" fmla="*/ 0 w 181"/>
                <a:gd name="T55" fmla="*/ 0 h 181"/>
                <a:gd name="T56" fmla="*/ 0 w 181"/>
                <a:gd name="T57" fmla="*/ 0 h 181"/>
                <a:gd name="T58" fmla="*/ 0 w 181"/>
                <a:gd name="T59" fmla="*/ 0 h 181"/>
                <a:gd name="T60" fmla="*/ 0 w 181"/>
                <a:gd name="T61" fmla="*/ 0 h 181"/>
                <a:gd name="T62" fmla="*/ 0 w 181"/>
                <a:gd name="T63" fmla="*/ 0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181"/>
                <a:gd name="T98" fmla="*/ 181 w 181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181">
                  <a:moveTo>
                    <a:pt x="90" y="0"/>
                  </a:moveTo>
                  <a:lnTo>
                    <a:pt x="100" y="1"/>
                  </a:lnTo>
                  <a:lnTo>
                    <a:pt x="108" y="2"/>
                  </a:lnTo>
                  <a:lnTo>
                    <a:pt x="117" y="5"/>
                  </a:lnTo>
                  <a:lnTo>
                    <a:pt x="125" y="7"/>
                  </a:lnTo>
                  <a:lnTo>
                    <a:pt x="133" y="11"/>
                  </a:lnTo>
                  <a:lnTo>
                    <a:pt x="140" y="16"/>
                  </a:lnTo>
                  <a:lnTo>
                    <a:pt x="148" y="21"/>
                  </a:lnTo>
                  <a:lnTo>
                    <a:pt x="154" y="27"/>
                  </a:lnTo>
                  <a:lnTo>
                    <a:pt x="160" y="33"/>
                  </a:lnTo>
                  <a:lnTo>
                    <a:pt x="165" y="40"/>
                  </a:lnTo>
                  <a:lnTo>
                    <a:pt x="170" y="48"/>
                  </a:lnTo>
                  <a:lnTo>
                    <a:pt x="173" y="55"/>
                  </a:lnTo>
                  <a:lnTo>
                    <a:pt x="176" y="64"/>
                  </a:lnTo>
                  <a:lnTo>
                    <a:pt x="178" y="72"/>
                  </a:lnTo>
                  <a:lnTo>
                    <a:pt x="180" y="81"/>
                  </a:lnTo>
                  <a:lnTo>
                    <a:pt x="181" y="91"/>
                  </a:lnTo>
                  <a:lnTo>
                    <a:pt x="180" y="100"/>
                  </a:lnTo>
                  <a:lnTo>
                    <a:pt x="178" y="109"/>
                  </a:lnTo>
                  <a:lnTo>
                    <a:pt x="176" y="118"/>
                  </a:lnTo>
                  <a:lnTo>
                    <a:pt x="173" y="125"/>
                  </a:lnTo>
                  <a:lnTo>
                    <a:pt x="170" y="134"/>
                  </a:lnTo>
                  <a:lnTo>
                    <a:pt x="165" y="141"/>
                  </a:lnTo>
                  <a:lnTo>
                    <a:pt x="160" y="148"/>
                  </a:lnTo>
                  <a:lnTo>
                    <a:pt x="154" y="155"/>
                  </a:lnTo>
                  <a:lnTo>
                    <a:pt x="148" y="160"/>
                  </a:lnTo>
                  <a:lnTo>
                    <a:pt x="140" y="166"/>
                  </a:lnTo>
                  <a:lnTo>
                    <a:pt x="133" y="170"/>
                  </a:lnTo>
                  <a:lnTo>
                    <a:pt x="125" y="173"/>
                  </a:lnTo>
                  <a:lnTo>
                    <a:pt x="117" y="177"/>
                  </a:lnTo>
                  <a:lnTo>
                    <a:pt x="108" y="180"/>
                  </a:lnTo>
                  <a:lnTo>
                    <a:pt x="100" y="181"/>
                  </a:lnTo>
                  <a:lnTo>
                    <a:pt x="90" y="181"/>
                  </a:lnTo>
                  <a:lnTo>
                    <a:pt x="81" y="181"/>
                  </a:lnTo>
                  <a:lnTo>
                    <a:pt x="73" y="180"/>
                  </a:lnTo>
                  <a:lnTo>
                    <a:pt x="63" y="177"/>
                  </a:lnTo>
                  <a:lnTo>
                    <a:pt x="55" y="173"/>
                  </a:lnTo>
                  <a:lnTo>
                    <a:pt x="47" y="170"/>
                  </a:lnTo>
                  <a:lnTo>
                    <a:pt x="39" y="166"/>
                  </a:lnTo>
                  <a:lnTo>
                    <a:pt x="33" y="160"/>
                  </a:lnTo>
                  <a:lnTo>
                    <a:pt x="26" y="155"/>
                  </a:lnTo>
                  <a:lnTo>
                    <a:pt x="21" y="148"/>
                  </a:lnTo>
                  <a:lnTo>
                    <a:pt x="15" y="141"/>
                  </a:lnTo>
                  <a:lnTo>
                    <a:pt x="11" y="134"/>
                  </a:lnTo>
                  <a:lnTo>
                    <a:pt x="7" y="125"/>
                  </a:lnTo>
                  <a:lnTo>
                    <a:pt x="4" y="118"/>
                  </a:lnTo>
                  <a:lnTo>
                    <a:pt x="1" y="109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7" y="55"/>
                  </a:lnTo>
                  <a:lnTo>
                    <a:pt x="11" y="48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6" y="27"/>
                  </a:lnTo>
                  <a:lnTo>
                    <a:pt x="33" y="21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5"/>
                  </a:lnTo>
                  <a:lnTo>
                    <a:pt x="73" y="2"/>
                  </a:lnTo>
                  <a:lnTo>
                    <a:pt x="81" y="1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48" name="Freeform 75"/>
            <p:cNvSpPr>
              <a:spLocks/>
            </p:cNvSpPr>
            <p:nvPr/>
          </p:nvSpPr>
          <p:spPr bwMode="auto">
            <a:xfrm>
              <a:off x="4342" y="2549"/>
              <a:ext cx="19" cy="19"/>
            </a:xfrm>
            <a:custGeom>
              <a:avLst/>
              <a:gdLst>
                <a:gd name="T0" fmla="*/ 0 w 76"/>
                <a:gd name="T1" fmla="*/ 0 h 75"/>
                <a:gd name="T2" fmla="*/ 0 w 76"/>
                <a:gd name="T3" fmla="*/ 0 h 75"/>
                <a:gd name="T4" fmla="*/ 0 w 76"/>
                <a:gd name="T5" fmla="*/ 0 h 75"/>
                <a:gd name="T6" fmla="*/ 0 w 76"/>
                <a:gd name="T7" fmla="*/ 0 h 75"/>
                <a:gd name="T8" fmla="*/ 0 w 76"/>
                <a:gd name="T9" fmla="*/ 0 h 75"/>
                <a:gd name="T10" fmla="*/ 0 w 76"/>
                <a:gd name="T11" fmla="*/ 0 h 75"/>
                <a:gd name="T12" fmla="*/ 0 w 76"/>
                <a:gd name="T13" fmla="*/ 0 h 75"/>
                <a:gd name="T14" fmla="*/ 0 w 76"/>
                <a:gd name="T15" fmla="*/ 0 h 75"/>
                <a:gd name="T16" fmla="*/ 0 w 76"/>
                <a:gd name="T17" fmla="*/ 0 h 75"/>
                <a:gd name="T18" fmla="*/ 0 w 76"/>
                <a:gd name="T19" fmla="*/ 0 h 75"/>
                <a:gd name="T20" fmla="*/ 0 w 76"/>
                <a:gd name="T21" fmla="*/ 0 h 75"/>
                <a:gd name="T22" fmla="*/ 0 w 76"/>
                <a:gd name="T23" fmla="*/ 0 h 75"/>
                <a:gd name="T24" fmla="*/ 0 w 76"/>
                <a:gd name="T25" fmla="*/ 0 h 75"/>
                <a:gd name="T26" fmla="*/ 0 w 76"/>
                <a:gd name="T27" fmla="*/ 0 h 75"/>
                <a:gd name="T28" fmla="*/ 0 w 76"/>
                <a:gd name="T29" fmla="*/ 0 h 75"/>
                <a:gd name="T30" fmla="*/ 0 w 76"/>
                <a:gd name="T31" fmla="*/ 0 h 75"/>
                <a:gd name="T32" fmla="*/ 0 w 76"/>
                <a:gd name="T33" fmla="*/ 0 h 75"/>
                <a:gd name="T34" fmla="*/ 0 w 76"/>
                <a:gd name="T35" fmla="*/ 0 h 75"/>
                <a:gd name="T36" fmla="*/ 0 w 76"/>
                <a:gd name="T37" fmla="*/ 0 h 75"/>
                <a:gd name="T38" fmla="*/ 0 w 76"/>
                <a:gd name="T39" fmla="*/ 0 h 75"/>
                <a:gd name="T40" fmla="*/ 0 w 76"/>
                <a:gd name="T41" fmla="*/ 0 h 75"/>
                <a:gd name="T42" fmla="*/ 0 w 76"/>
                <a:gd name="T43" fmla="*/ 0 h 75"/>
                <a:gd name="T44" fmla="*/ 0 w 76"/>
                <a:gd name="T45" fmla="*/ 0 h 75"/>
                <a:gd name="T46" fmla="*/ 0 w 76"/>
                <a:gd name="T47" fmla="*/ 0 h 75"/>
                <a:gd name="T48" fmla="*/ 0 w 76"/>
                <a:gd name="T49" fmla="*/ 0 h 75"/>
                <a:gd name="T50" fmla="*/ 0 w 76"/>
                <a:gd name="T51" fmla="*/ 0 h 75"/>
                <a:gd name="T52" fmla="*/ 0 w 76"/>
                <a:gd name="T53" fmla="*/ 0 h 75"/>
                <a:gd name="T54" fmla="*/ 0 w 76"/>
                <a:gd name="T55" fmla="*/ 0 h 75"/>
                <a:gd name="T56" fmla="*/ 0 w 76"/>
                <a:gd name="T57" fmla="*/ 0 h 75"/>
                <a:gd name="T58" fmla="*/ 0 w 76"/>
                <a:gd name="T59" fmla="*/ 0 h 75"/>
                <a:gd name="T60" fmla="*/ 0 w 76"/>
                <a:gd name="T61" fmla="*/ 0 h 75"/>
                <a:gd name="T62" fmla="*/ 0 w 76"/>
                <a:gd name="T63" fmla="*/ 0 h 75"/>
                <a:gd name="T64" fmla="*/ 0 w 76"/>
                <a:gd name="T65" fmla="*/ 0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75"/>
                <a:gd name="T101" fmla="*/ 76 w 76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75">
                  <a:moveTo>
                    <a:pt x="38" y="0"/>
                  </a:moveTo>
                  <a:lnTo>
                    <a:pt x="45" y="1"/>
                  </a:lnTo>
                  <a:lnTo>
                    <a:pt x="53" y="2"/>
                  </a:lnTo>
                  <a:lnTo>
                    <a:pt x="59" y="6"/>
                  </a:lnTo>
                  <a:lnTo>
                    <a:pt x="65" y="11"/>
                  </a:lnTo>
                  <a:lnTo>
                    <a:pt x="69" y="16"/>
                  </a:lnTo>
                  <a:lnTo>
                    <a:pt x="72" y="23"/>
                  </a:lnTo>
                  <a:lnTo>
                    <a:pt x="75" y="30"/>
                  </a:lnTo>
                  <a:lnTo>
                    <a:pt x="76" y="38"/>
                  </a:lnTo>
                  <a:lnTo>
                    <a:pt x="75" y="46"/>
                  </a:lnTo>
                  <a:lnTo>
                    <a:pt x="72" y="52"/>
                  </a:lnTo>
                  <a:lnTo>
                    <a:pt x="69" y="59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8" y="75"/>
                  </a:lnTo>
                  <a:lnTo>
                    <a:pt x="31" y="75"/>
                  </a:lnTo>
                  <a:lnTo>
                    <a:pt x="23" y="73"/>
                  </a:lnTo>
                  <a:lnTo>
                    <a:pt x="17" y="69"/>
                  </a:lnTo>
                  <a:lnTo>
                    <a:pt x="11" y="64"/>
                  </a:lnTo>
                  <a:lnTo>
                    <a:pt x="7" y="59"/>
                  </a:lnTo>
                  <a:lnTo>
                    <a:pt x="4" y="52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49" name="Freeform 76"/>
            <p:cNvSpPr>
              <a:spLocks/>
            </p:cNvSpPr>
            <p:nvPr/>
          </p:nvSpPr>
          <p:spPr bwMode="auto">
            <a:xfrm>
              <a:off x="4342" y="2549"/>
              <a:ext cx="19" cy="19"/>
            </a:xfrm>
            <a:custGeom>
              <a:avLst/>
              <a:gdLst>
                <a:gd name="T0" fmla="*/ 0 w 76"/>
                <a:gd name="T1" fmla="*/ 0 h 75"/>
                <a:gd name="T2" fmla="*/ 0 w 76"/>
                <a:gd name="T3" fmla="*/ 0 h 75"/>
                <a:gd name="T4" fmla="*/ 0 w 76"/>
                <a:gd name="T5" fmla="*/ 0 h 75"/>
                <a:gd name="T6" fmla="*/ 0 w 76"/>
                <a:gd name="T7" fmla="*/ 0 h 75"/>
                <a:gd name="T8" fmla="*/ 0 w 76"/>
                <a:gd name="T9" fmla="*/ 0 h 75"/>
                <a:gd name="T10" fmla="*/ 0 w 76"/>
                <a:gd name="T11" fmla="*/ 0 h 75"/>
                <a:gd name="T12" fmla="*/ 0 w 76"/>
                <a:gd name="T13" fmla="*/ 0 h 75"/>
                <a:gd name="T14" fmla="*/ 0 w 76"/>
                <a:gd name="T15" fmla="*/ 0 h 75"/>
                <a:gd name="T16" fmla="*/ 0 w 76"/>
                <a:gd name="T17" fmla="*/ 0 h 75"/>
                <a:gd name="T18" fmla="*/ 0 w 76"/>
                <a:gd name="T19" fmla="*/ 0 h 75"/>
                <a:gd name="T20" fmla="*/ 0 w 76"/>
                <a:gd name="T21" fmla="*/ 0 h 75"/>
                <a:gd name="T22" fmla="*/ 0 w 76"/>
                <a:gd name="T23" fmla="*/ 0 h 75"/>
                <a:gd name="T24" fmla="*/ 0 w 76"/>
                <a:gd name="T25" fmla="*/ 0 h 75"/>
                <a:gd name="T26" fmla="*/ 0 w 76"/>
                <a:gd name="T27" fmla="*/ 0 h 75"/>
                <a:gd name="T28" fmla="*/ 0 w 76"/>
                <a:gd name="T29" fmla="*/ 0 h 75"/>
                <a:gd name="T30" fmla="*/ 0 w 76"/>
                <a:gd name="T31" fmla="*/ 0 h 75"/>
                <a:gd name="T32" fmla="*/ 0 w 76"/>
                <a:gd name="T33" fmla="*/ 0 h 75"/>
                <a:gd name="T34" fmla="*/ 0 w 76"/>
                <a:gd name="T35" fmla="*/ 0 h 75"/>
                <a:gd name="T36" fmla="*/ 0 w 76"/>
                <a:gd name="T37" fmla="*/ 0 h 75"/>
                <a:gd name="T38" fmla="*/ 0 w 76"/>
                <a:gd name="T39" fmla="*/ 0 h 75"/>
                <a:gd name="T40" fmla="*/ 0 w 76"/>
                <a:gd name="T41" fmla="*/ 0 h 75"/>
                <a:gd name="T42" fmla="*/ 0 w 76"/>
                <a:gd name="T43" fmla="*/ 0 h 75"/>
                <a:gd name="T44" fmla="*/ 0 w 76"/>
                <a:gd name="T45" fmla="*/ 0 h 75"/>
                <a:gd name="T46" fmla="*/ 0 w 76"/>
                <a:gd name="T47" fmla="*/ 0 h 75"/>
                <a:gd name="T48" fmla="*/ 0 w 76"/>
                <a:gd name="T49" fmla="*/ 0 h 75"/>
                <a:gd name="T50" fmla="*/ 0 w 76"/>
                <a:gd name="T51" fmla="*/ 0 h 75"/>
                <a:gd name="T52" fmla="*/ 0 w 76"/>
                <a:gd name="T53" fmla="*/ 0 h 75"/>
                <a:gd name="T54" fmla="*/ 0 w 76"/>
                <a:gd name="T55" fmla="*/ 0 h 75"/>
                <a:gd name="T56" fmla="*/ 0 w 76"/>
                <a:gd name="T57" fmla="*/ 0 h 75"/>
                <a:gd name="T58" fmla="*/ 0 w 76"/>
                <a:gd name="T59" fmla="*/ 0 h 75"/>
                <a:gd name="T60" fmla="*/ 0 w 76"/>
                <a:gd name="T61" fmla="*/ 0 h 75"/>
                <a:gd name="T62" fmla="*/ 0 w 76"/>
                <a:gd name="T63" fmla="*/ 0 h 75"/>
                <a:gd name="T64" fmla="*/ 0 w 76"/>
                <a:gd name="T65" fmla="*/ 0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75"/>
                <a:gd name="T101" fmla="*/ 76 w 76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75">
                  <a:moveTo>
                    <a:pt x="38" y="0"/>
                  </a:moveTo>
                  <a:lnTo>
                    <a:pt x="45" y="1"/>
                  </a:lnTo>
                  <a:lnTo>
                    <a:pt x="53" y="2"/>
                  </a:lnTo>
                  <a:lnTo>
                    <a:pt x="59" y="6"/>
                  </a:lnTo>
                  <a:lnTo>
                    <a:pt x="65" y="11"/>
                  </a:lnTo>
                  <a:lnTo>
                    <a:pt x="69" y="16"/>
                  </a:lnTo>
                  <a:lnTo>
                    <a:pt x="72" y="23"/>
                  </a:lnTo>
                  <a:lnTo>
                    <a:pt x="75" y="30"/>
                  </a:lnTo>
                  <a:lnTo>
                    <a:pt x="76" y="38"/>
                  </a:lnTo>
                  <a:lnTo>
                    <a:pt x="75" y="46"/>
                  </a:lnTo>
                  <a:lnTo>
                    <a:pt x="72" y="52"/>
                  </a:lnTo>
                  <a:lnTo>
                    <a:pt x="69" y="59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8" y="75"/>
                  </a:lnTo>
                  <a:lnTo>
                    <a:pt x="31" y="75"/>
                  </a:lnTo>
                  <a:lnTo>
                    <a:pt x="23" y="73"/>
                  </a:lnTo>
                  <a:lnTo>
                    <a:pt x="17" y="69"/>
                  </a:lnTo>
                  <a:lnTo>
                    <a:pt x="11" y="64"/>
                  </a:lnTo>
                  <a:lnTo>
                    <a:pt x="7" y="59"/>
                  </a:lnTo>
                  <a:lnTo>
                    <a:pt x="4" y="52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50" name="Rectangle 77"/>
            <p:cNvSpPr>
              <a:spLocks noChangeArrowheads="1"/>
            </p:cNvSpPr>
            <p:nvPr/>
          </p:nvSpPr>
          <p:spPr bwMode="auto">
            <a:xfrm>
              <a:off x="4317" y="3128"/>
              <a:ext cx="75" cy="350"/>
            </a:xfrm>
            <a:prstGeom prst="rect">
              <a:avLst/>
            </a:prstGeom>
            <a:solidFill>
              <a:srgbClr val="FFE8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1" name="Rectangle 78"/>
            <p:cNvSpPr>
              <a:spLocks noChangeArrowheads="1"/>
            </p:cNvSpPr>
            <p:nvPr/>
          </p:nvSpPr>
          <p:spPr bwMode="auto">
            <a:xfrm>
              <a:off x="4317" y="3128"/>
              <a:ext cx="75" cy="3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2" name="Rectangle 79"/>
            <p:cNvSpPr>
              <a:spLocks noChangeArrowheads="1"/>
            </p:cNvSpPr>
            <p:nvPr/>
          </p:nvSpPr>
          <p:spPr bwMode="auto">
            <a:xfrm>
              <a:off x="4297" y="3128"/>
              <a:ext cx="21" cy="350"/>
            </a:xfrm>
            <a:prstGeom prst="rect">
              <a:avLst/>
            </a:prstGeom>
            <a:solidFill>
              <a:srgbClr val="FFE8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3" name="Rectangle 80"/>
            <p:cNvSpPr>
              <a:spLocks noChangeArrowheads="1"/>
            </p:cNvSpPr>
            <p:nvPr/>
          </p:nvSpPr>
          <p:spPr bwMode="auto">
            <a:xfrm>
              <a:off x="4297" y="3128"/>
              <a:ext cx="21" cy="3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4" name="Rectangle 81"/>
            <p:cNvSpPr>
              <a:spLocks noChangeArrowheads="1"/>
            </p:cNvSpPr>
            <p:nvPr/>
          </p:nvSpPr>
          <p:spPr bwMode="auto">
            <a:xfrm>
              <a:off x="2774" y="3128"/>
              <a:ext cx="75" cy="350"/>
            </a:xfrm>
            <a:prstGeom prst="rect">
              <a:avLst/>
            </a:prstGeom>
            <a:solidFill>
              <a:srgbClr val="FFE8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5" name="Rectangle 82"/>
            <p:cNvSpPr>
              <a:spLocks noChangeArrowheads="1"/>
            </p:cNvSpPr>
            <p:nvPr/>
          </p:nvSpPr>
          <p:spPr bwMode="auto">
            <a:xfrm>
              <a:off x="2774" y="3128"/>
              <a:ext cx="75" cy="3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6" name="Rectangle 83"/>
            <p:cNvSpPr>
              <a:spLocks noChangeArrowheads="1"/>
            </p:cNvSpPr>
            <p:nvPr/>
          </p:nvSpPr>
          <p:spPr bwMode="auto">
            <a:xfrm>
              <a:off x="2848" y="3128"/>
              <a:ext cx="21" cy="350"/>
            </a:xfrm>
            <a:prstGeom prst="rect">
              <a:avLst/>
            </a:prstGeom>
            <a:solidFill>
              <a:srgbClr val="FFE8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7" name="Rectangle 84"/>
            <p:cNvSpPr>
              <a:spLocks noChangeArrowheads="1"/>
            </p:cNvSpPr>
            <p:nvPr/>
          </p:nvSpPr>
          <p:spPr bwMode="auto">
            <a:xfrm>
              <a:off x="2848" y="3128"/>
              <a:ext cx="21" cy="3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8" name="Freeform 85"/>
            <p:cNvSpPr>
              <a:spLocks/>
            </p:cNvSpPr>
            <p:nvPr/>
          </p:nvSpPr>
          <p:spPr bwMode="auto">
            <a:xfrm>
              <a:off x="4329" y="3161"/>
              <a:ext cx="49" cy="49"/>
            </a:xfrm>
            <a:custGeom>
              <a:avLst/>
              <a:gdLst>
                <a:gd name="T0" fmla="*/ 0 w 198"/>
                <a:gd name="T1" fmla="*/ 0 h 197"/>
                <a:gd name="T2" fmla="*/ 0 w 198"/>
                <a:gd name="T3" fmla="*/ 0 h 197"/>
                <a:gd name="T4" fmla="*/ 0 w 198"/>
                <a:gd name="T5" fmla="*/ 0 h 197"/>
                <a:gd name="T6" fmla="*/ 0 w 198"/>
                <a:gd name="T7" fmla="*/ 0 h 197"/>
                <a:gd name="T8" fmla="*/ 0 w 198"/>
                <a:gd name="T9" fmla="*/ 0 h 197"/>
                <a:gd name="T10" fmla="*/ 0 w 198"/>
                <a:gd name="T11" fmla="*/ 0 h 197"/>
                <a:gd name="T12" fmla="*/ 0 w 198"/>
                <a:gd name="T13" fmla="*/ 0 h 197"/>
                <a:gd name="T14" fmla="*/ 0 w 198"/>
                <a:gd name="T15" fmla="*/ 0 h 197"/>
                <a:gd name="T16" fmla="*/ 0 w 198"/>
                <a:gd name="T17" fmla="*/ 0 h 197"/>
                <a:gd name="T18" fmla="*/ 0 w 198"/>
                <a:gd name="T19" fmla="*/ 0 h 197"/>
                <a:gd name="T20" fmla="*/ 0 w 198"/>
                <a:gd name="T21" fmla="*/ 0 h 197"/>
                <a:gd name="T22" fmla="*/ 0 w 198"/>
                <a:gd name="T23" fmla="*/ 0 h 197"/>
                <a:gd name="T24" fmla="*/ 0 w 198"/>
                <a:gd name="T25" fmla="*/ 0 h 197"/>
                <a:gd name="T26" fmla="*/ 0 w 198"/>
                <a:gd name="T27" fmla="*/ 0 h 197"/>
                <a:gd name="T28" fmla="*/ 0 w 198"/>
                <a:gd name="T29" fmla="*/ 0 h 197"/>
                <a:gd name="T30" fmla="*/ 0 w 198"/>
                <a:gd name="T31" fmla="*/ 0 h 197"/>
                <a:gd name="T32" fmla="*/ 0 w 198"/>
                <a:gd name="T33" fmla="*/ 0 h 197"/>
                <a:gd name="T34" fmla="*/ 0 w 198"/>
                <a:gd name="T35" fmla="*/ 0 h 197"/>
                <a:gd name="T36" fmla="*/ 0 w 198"/>
                <a:gd name="T37" fmla="*/ 0 h 197"/>
                <a:gd name="T38" fmla="*/ 0 w 198"/>
                <a:gd name="T39" fmla="*/ 0 h 197"/>
                <a:gd name="T40" fmla="*/ 0 w 198"/>
                <a:gd name="T41" fmla="*/ 0 h 197"/>
                <a:gd name="T42" fmla="*/ 0 w 198"/>
                <a:gd name="T43" fmla="*/ 0 h 197"/>
                <a:gd name="T44" fmla="*/ 0 w 198"/>
                <a:gd name="T45" fmla="*/ 0 h 197"/>
                <a:gd name="T46" fmla="*/ 0 w 198"/>
                <a:gd name="T47" fmla="*/ 0 h 197"/>
                <a:gd name="T48" fmla="*/ 0 w 198"/>
                <a:gd name="T49" fmla="*/ 0 h 197"/>
                <a:gd name="T50" fmla="*/ 0 w 198"/>
                <a:gd name="T51" fmla="*/ 0 h 197"/>
                <a:gd name="T52" fmla="*/ 0 w 198"/>
                <a:gd name="T53" fmla="*/ 0 h 197"/>
                <a:gd name="T54" fmla="*/ 0 w 198"/>
                <a:gd name="T55" fmla="*/ 0 h 197"/>
                <a:gd name="T56" fmla="*/ 0 w 198"/>
                <a:gd name="T57" fmla="*/ 0 h 197"/>
                <a:gd name="T58" fmla="*/ 0 w 198"/>
                <a:gd name="T59" fmla="*/ 0 h 197"/>
                <a:gd name="T60" fmla="*/ 0 w 198"/>
                <a:gd name="T61" fmla="*/ 0 h 197"/>
                <a:gd name="T62" fmla="*/ 0 w 198"/>
                <a:gd name="T63" fmla="*/ 0 h 1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97"/>
                <a:gd name="T98" fmla="*/ 198 w 198"/>
                <a:gd name="T99" fmla="*/ 197 h 1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97">
                  <a:moveTo>
                    <a:pt x="98" y="0"/>
                  </a:moveTo>
                  <a:lnTo>
                    <a:pt x="108" y="0"/>
                  </a:lnTo>
                  <a:lnTo>
                    <a:pt x="118" y="1"/>
                  </a:lnTo>
                  <a:lnTo>
                    <a:pt x="128" y="4"/>
                  </a:lnTo>
                  <a:lnTo>
                    <a:pt x="137" y="8"/>
                  </a:lnTo>
                  <a:lnTo>
                    <a:pt x="145" y="11"/>
                  </a:lnTo>
                  <a:lnTo>
                    <a:pt x="154" y="16"/>
                  </a:lnTo>
                  <a:lnTo>
                    <a:pt x="161" y="22"/>
                  </a:lnTo>
                  <a:lnTo>
                    <a:pt x="169" y="28"/>
                  </a:lnTo>
                  <a:lnTo>
                    <a:pt x="175" y="36"/>
                  </a:lnTo>
                  <a:lnTo>
                    <a:pt x="181" y="43"/>
                  </a:lnTo>
                  <a:lnTo>
                    <a:pt x="186" y="52"/>
                  </a:lnTo>
                  <a:lnTo>
                    <a:pt x="189" y="60"/>
                  </a:lnTo>
                  <a:lnTo>
                    <a:pt x="193" y="69"/>
                  </a:lnTo>
                  <a:lnTo>
                    <a:pt x="196" y="79"/>
                  </a:lnTo>
                  <a:lnTo>
                    <a:pt x="197" y="89"/>
                  </a:lnTo>
                  <a:lnTo>
                    <a:pt x="198" y="99"/>
                  </a:lnTo>
                  <a:lnTo>
                    <a:pt x="197" y="108"/>
                  </a:lnTo>
                  <a:lnTo>
                    <a:pt x="196" y="118"/>
                  </a:lnTo>
                  <a:lnTo>
                    <a:pt x="193" y="128"/>
                  </a:lnTo>
                  <a:lnTo>
                    <a:pt x="189" y="137"/>
                  </a:lnTo>
                  <a:lnTo>
                    <a:pt x="186" y="145"/>
                  </a:lnTo>
                  <a:lnTo>
                    <a:pt x="181" y="154"/>
                  </a:lnTo>
                  <a:lnTo>
                    <a:pt x="175" y="161"/>
                  </a:lnTo>
                  <a:lnTo>
                    <a:pt x="169" y="169"/>
                  </a:lnTo>
                  <a:lnTo>
                    <a:pt x="161" y="175"/>
                  </a:lnTo>
                  <a:lnTo>
                    <a:pt x="154" y="181"/>
                  </a:lnTo>
                  <a:lnTo>
                    <a:pt x="145" y="186"/>
                  </a:lnTo>
                  <a:lnTo>
                    <a:pt x="137" y="190"/>
                  </a:lnTo>
                  <a:lnTo>
                    <a:pt x="128" y="193"/>
                  </a:lnTo>
                  <a:lnTo>
                    <a:pt x="118" y="196"/>
                  </a:lnTo>
                  <a:lnTo>
                    <a:pt x="108" y="197"/>
                  </a:lnTo>
                  <a:lnTo>
                    <a:pt x="98" y="197"/>
                  </a:lnTo>
                  <a:lnTo>
                    <a:pt x="89" y="197"/>
                  </a:lnTo>
                  <a:lnTo>
                    <a:pt x="79" y="196"/>
                  </a:lnTo>
                  <a:lnTo>
                    <a:pt x="69" y="193"/>
                  </a:lnTo>
                  <a:lnTo>
                    <a:pt x="60" y="190"/>
                  </a:lnTo>
                  <a:lnTo>
                    <a:pt x="52" y="186"/>
                  </a:lnTo>
                  <a:lnTo>
                    <a:pt x="43" y="181"/>
                  </a:lnTo>
                  <a:lnTo>
                    <a:pt x="36" y="175"/>
                  </a:lnTo>
                  <a:lnTo>
                    <a:pt x="28" y="169"/>
                  </a:lnTo>
                  <a:lnTo>
                    <a:pt x="22" y="161"/>
                  </a:lnTo>
                  <a:lnTo>
                    <a:pt x="17" y="154"/>
                  </a:lnTo>
                  <a:lnTo>
                    <a:pt x="12" y="145"/>
                  </a:lnTo>
                  <a:lnTo>
                    <a:pt x="7" y="137"/>
                  </a:lnTo>
                  <a:lnTo>
                    <a:pt x="4" y="128"/>
                  </a:lnTo>
                  <a:lnTo>
                    <a:pt x="1" y="118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0" y="89"/>
                  </a:lnTo>
                  <a:lnTo>
                    <a:pt x="1" y="79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2" y="52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8" y="28"/>
                  </a:lnTo>
                  <a:lnTo>
                    <a:pt x="36" y="22"/>
                  </a:lnTo>
                  <a:lnTo>
                    <a:pt x="43" y="16"/>
                  </a:lnTo>
                  <a:lnTo>
                    <a:pt x="52" y="11"/>
                  </a:lnTo>
                  <a:lnTo>
                    <a:pt x="60" y="8"/>
                  </a:lnTo>
                  <a:lnTo>
                    <a:pt x="69" y="4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59" name="Freeform 86"/>
            <p:cNvSpPr>
              <a:spLocks/>
            </p:cNvSpPr>
            <p:nvPr/>
          </p:nvSpPr>
          <p:spPr bwMode="auto">
            <a:xfrm>
              <a:off x="4329" y="3161"/>
              <a:ext cx="49" cy="49"/>
            </a:xfrm>
            <a:custGeom>
              <a:avLst/>
              <a:gdLst>
                <a:gd name="T0" fmla="*/ 0 w 198"/>
                <a:gd name="T1" fmla="*/ 0 h 197"/>
                <a:gd name="T2" fmla="*/ 0 w 198"/>
                <a:gd name="T3" fmla="*/ 0 h 197"/>
                <a:gd name="T4" fmla="*/ 0 w 198"/>
                <a:gd name="T5" fmla="*/ 0 h 197"/>
                <a:gd name="T6" fmla="*/ 0 w 198"/>
                <a:gd name="T7" fmla="*/ 0 h 197"/>
                <a:gd name="T8" fmla="*/ 0 w 198"/>
                <a:gd name="T9" fmla="*/ 0 h 197"/>
                <a:gd name="T10" fmla="*/ 0 w 198"/>
                <a:gd name="T11" fmla="*/ 0 h 197"/>
                <a:gd name="T12" fmla="*/ 0 w 198"/>
                <a:gd name="T13" fmla="*/ 0 h 197"/>
                <a:gd name="T14" fmla="*/ 0 w 198"/>
                <a:gd name="T15" fmla="*/ 0 h 197"/>
                <a:gd name="T16" fmla="*/ 0 w 198"/>
                <a:gd name="T17" fmla="*/ 0 h 197"/>
                <a:gd name="T18" fmla="*/ 0 w 198"/>
                <a:gd name="T19" fmla="*/ 0 h 197"/>
                <a:gd name="T20" fmla="*/ 0 w 198"/>
                <a:gd name="T21" fmla="*/ 0 h 197"/>
                <a:gd name="T22" fmla="*/ 0 w 198"/>
                <a:gd name="T23" fmla="*/ 0 h 197"/>
                <a:gd name="T24" fmla="*/ 0 w 198"/>
                <a:gd name="T25" fmla="*/ 0 h 197"/>
                <a:gd name="T26" fmla="*/ 0 w 198"/>
                <a:gd name="T27" fmla="*/ 0 h 197"/>
                <a:gd name="T28" fmla="*/ 0 w 198"/>
                <a:gd name="T29" fmla="*/ 0 h 197"/>
                <a:gd name="T30" fmla="*/ 0 w 198"/>
                <a:gd name="T31" fmla="*/ 0 h 197"/>
                <a:gd name="T32" fmla="*/ 0 w 198"/>
                <a:gd name="T33" fmla="*/ 0 h 197"/>
                <a:gd name="T34" fmla="*/ 0 w 198"/>
                <a:gd name="T35" fmla="*/ 0 h 197"/>
                <a:gd name="T36" fmla="*/ 0 w 198"/>
                <a:gd name="T37" fmla="*/ 0 h 197"/>
                <a:gd name="T38" fmla="*/ 0 w 198"/>
                <a:gd name="T39" fmla="*/ 0 h 197"/>
                <a:gd name="T40" fmla="*/ 0 w 198"/>
                <a:gd name="T41" fmla="*/ 0 h 197"/>
                <a:gd name="T42" fmla="*/ 0 w 198"/>
                <a:gd name="T43" fmla="*/ 0 h 197"/>
                <a:gd name="T44" fmla="*/ 0 w 198"/>
                <a:gd name="T45" fmla="*/ 0 h 197"/>
                <a:gd name="T46" fmla="*/ 0 w 198"/>
                <a:gd name="T47" fmla="*/ 0 h 197"/>
                <a:gd name="T48" fmla="*/ 0 w 198"/>
                <a:gd name="T49" fmla="*/ 0 h 197"/>
                <a:gd name="T50" fmla="*/ 0 w 198"/>
                <a:gd name="T51" fmla="*/ 0 h 197"/>
                <a:gd name="T52" fmla="*/ 0 w 198"/>
                <a:gd name="T53" fmla="*/ 0 h 197"/>
                <a:gd name="T54" fmla="*/ 0 w 198"/>
                <a:gd name="T55" fmla="*/ 0 h 197"/>
                <a:gd name="T56" fmla="*/ 0 w 198"/>
                <a:gd name="T57" fmla="*/ 0 h 197"/>
                <a:gd name="T58" fmla="*/ 0 w 198"/>
                <a:gd name="T59" fmla="*/ 0 h 197"/>
                <a:gd name="T60" fmla="*/ 0 w 198"/>
                <a:gd name="T61" fmla="*/ 0 h 197"/>
                <a:gd name="T62" fmla="*/ 0 w 198"/>
                <a:gd name="T63" fmla="*/ 0 h 1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97"/>
                <a:gd name="T98" fmla="*/ 198 w 198"/>
                <a:gd name="T99" fmla="*/ 197 h 1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97">
                  <a:moveTo>
                    <a:pt x="98" y="0"/>
                  </a:moveTo>
                  <a:lnTo>
                    <a:pt x="108" y="0"/>
                  </a:lnTo>
                  <a:lnTo>
                    <a:pt x="118" y="1"/>
                  </a:lnTo>
                  <a:lnTo>
                    <a:pt x="128" y="4"/>
                  </a:lnTo>
                  <a:lnTo>
                    <a:pt x="137" y="8"/>
                  </a:lnTo>
                  <a:lnTo>
                    <a:pt x="145" y="11"/>
                  </a:lnTo>
                  <a:lnTo>
                    <a:pt x="154" y="16"/>
                  </a:lnTo>
                  <a:lnTo>
                    <a:pt x="161" y="22"/>
                  </a:lnTo>
                  <a:lnTo>
                    <a:pt x="169" y="28"/>
                  </a:lnTo>
                  <a:lnTo>
                    <a:pt x="175" y="36"/>
                  </a:lnTo>
                  <a:lnTo>
                    <a:pt x="181" y="43"/>
                  </a:lnTo>
                  <a:lnTo>
                    <a:pt x="186" y="52"/>
                  </a:lnTo>
                  <a:lnTo>
                    <a:pt x="189" y="60"/>
                  </a:lnTo>
                  <a:lnTo>
                    <a:pt x="193" y="69"/>
                  </a:lnTo>
                  <a:lnTo>
                    <a:pt x="196" y="79"/>
                  </a:lnTo>
                  <a:lnTo>
                    <a:pt x="197" y="89"/>
                  </a:lnTo>
                  <a:lnTo>
                    <a:pt x="198" y="99"/>
                  </a:lnTo>
                  <a:lnTo>
                    <a:pt x="197" y="108"/>
                  </a:lnTo>
                  <a:lnTo>
                    <a:pt x="196" y="118"/>
                  </a:lnTo>
                  <a:lnTo>
                    <a:pt x="193" y="128"/>
                  </a:lnTo>
                  <a:lnTo>
                    <a:pt x="189" y="137"/>
                  </a:lnTo>
                  <a:lnTo>
                    <a:pt x="186" y="145"/>
                  </a:lnTo>
                  <a:lnTo>
                    <a:pt x="181" y="154"/>
                  </a:lnTo>
                  <a:lnTo>
                    <a:pt x="175" y="161"/>
                  </a:lnTo>
                  <a:lnTo>
                    <a:pt x="169" y="169"/>
                  </a:lnTo>
                  <a:lnTo>
                    <a:pt x="161" y="175"/>
                  </a:lnTo>
                  <a:lnTo>
                    <a:pt x="154" y="181"/>
                  </a:lnTo>
                  <a:lnTo>
                    <a:pt x="145" y="186"/>
                  </a:lnTo>
                  <a:lnTo>
                    <a:pt x="137" y="190"/>
                  </a:lnTo>
                  <a:lnTo>
                    <a:pt x="128" y="193"/>
                  </a:lnTo>
                  <a:lnTo>
                    <a:pt x="118" y="196"/>
                  </a:lnTo>
                  <a:lnTo>
                    <a:pt x="108" y="197"/>
                  </a:lnTo>
                  <a:lnTo>
                    <a:pt x="98" y="197"/>
                  </a:lnTo>
                  <a:lnTo>
                    <a:pt x="89" y="197"/>
                  </a:lnTo>
                  <a:lnTo>
                    <a:pt x="79" y="196"/>
                  </a:lnTo>
                  <a:lnTo>
                    <a:pt x="69" y="193"/>
                  </a:lnTo>
                  <a:lnTo>
                    <a:pt x="60" y="190"/>
                  </a:lnTo>
                  <a:lnTo>
                    <a:pt x="52" y="186"/>
                  </a:lnTo>
                  <a:lnTo>
                    <a:pt x="43" y="181"/>
                  </a:lnTo>
                  <a:lnTo>
                    <a:pt x="36" y="175"/>
                  </a:lnTo>
                  <a:lnTo>
                    <a:pt x="28" y="169"/>
                  </a:lnTo>
                  <a:lnTo>
                    <a:pt x="22" y="161"/>
                  </a:lnTo>
                  <a:lnTo>
                    <a:pt x="17" y="154"/>
                  </a:lnTo>
                  <a:lnTo>
                    <a:pt x="12" y="145"/>
                  </a:lnTo>
                  <a:lnTo>
                    <a:pt x="7" y="137"/>
                  </a:lnTo>
                  <a:lnTo>
                    <a:pt x="4" y="128"/>
                  </a:lnTo>
                  <a:lnTo>
                    <a:pt x="1" y="118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0" y="89"/>
                  </a:lnTo>
                  <a:lnTo>
                    <a:pt x="1" y="79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2" y="52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8" y="28"/>
                  </a:lnTo>
                  <a:lnTo>
                    <a:pt x="36" y="22"/>
                  </a:lnTo>
                  <a:lnTo>
                    <a:pt x="43" y="16"/>
                  </a:lnTo>
                  <a:lnTo>
                    <a:pt x="52" y="11"/>
                  </a:lnTo>
                  <a:lnTo>
                    <a:pt x="60" y="8"/>
                  </a:lnTo>
                  <a:lnTo>
                    <a:pt x="69" y="4"/>
                  </a:lnTo>
                  <a:lnTo>
                    <a:pt x="79" y="1"/>
                  </a:lnTo>
                  <a:lnTo>
                    <a:pt x="89" y="0"/>
                  </a:lnTo>
                  <a:lnTo>
                    <a:pt x="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60" name="Freeform 87"/>
            <p:cNvSpPr>
              <a:spLocks/>
            </p:cNvSpPr>
            <p:nvPr/>
          </p:nvSpPr>
          <p:spPr bwMode="auto">
            <a:xfrm>
              <a:off x="4338" y="3174"/>
              <a:ext cx="28" cy="23"/>
            </a:xfrm>
            <a:custGeom>
              <a:avLst/>
              <a:gdLst>
                <a:gd name="T0" fmla="*/ 0 w 110"/>
                <a:gd name="T1" fmla="*/ 0 h 93"/>
                <a:gd name="T2" fmla="*/ 0 w 110"/>
                <a:gd name="T3" fmla="*/ 0 h 93"/>
                <a:gd name="T4" fmla="*/ 0 w 110"/>
                <a:gd name="T5" fmla="*/ 0 h 93"/>
                <a:gd name="T6" fmla="*/ 0 w 110"/>
                <a:gd name="T7" fmla="*/ 0 h 93"/>
                <a:gd name="T8" fmla="*/ 0 w 110"/>
                <a:gd name="T9" fmla="*/ 0 h 93"/>
                <a:gd name="T10" fmla="*/ 0 w 110"/>
                <a:gd name="T11" fmla="*/ 0 h 93"/>
                <a:gd name="T12" fmla="*/ 0 w 110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93"/>
                <a:gd name="T23" fmla="*/ 110 w 11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93">
                  <a:moveTo>
                    <a:pt x="28" y="93"/>
                  </a:moveTo>
                  <a:lnTo>
                    <a:pt x="0" y="46"/>
                  </a:lnTo>
                  <a:lnTo>
                    <a:pt x="28" y="0"/>
                  </a:lnTo>
                  <a:lnTo>
                    <a:pt x="83" y="0"/>
                  </a:lnTo>
                  <a:lnTo>
                    <a:pt x="110" y="46"/>
                  </a:lnTo>
                  <a:lnTo>
                    <a:pt x="83" y="93"/>
                  </a:lnTo>
                  <a:lnTo>
                    <a:pt x="28" y="93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61" name="Freeform 88"/>
            <p:cNvSpPr>
              <a:spLocks/>
            </p:cNvSpPr>
            <p:nvPr/>
          </p:nvSpPr>
          <p:spPr bwMode="auto">
            <a:xfrm>
              <a:off x="4338" y="3174"/>
              <a:ext cx="28" cy="23"/>
            </a:xfrm>
            <a:custGeom>
              <a:avLst/>
              <a:gdLst>
                <a:gd name="T0" fmla="*/ 0 w 110"/>
                <a:gd name="T1" fmla="*/ 0 h 93"/>
                <a:gd name="T2" fmla="*/ 0 w 110"/>
                <a:gd name="T3" fmla="*/ 0 h 93"/>
                <a:gd name="T4" fmla="*/ 0 w 110"/>
                <a:gd name="T5" fmla="*/ 0 h 93"/>
                <a:gd name="T6" fmla="*/ 0 w 110"/>
                <a:gd name="T7" fmla="*/ 0 h 93"/>
                <a:gd name="T8" fmla="*/ 0 w 110"/>
                <a:gd name="T9" fmla="*/ 0 h 93"/>
                <a:gd name="T10" fmla="*/ 0 w 110"/>
                <a:gd name="T11" fmla="*/ 0 h 93"/>
                <a:gd name="T12" fmla="*/ 0 w 110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93"/>
                <a:gd name="T23" fmla="*/ 110 w 11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93">
                  <a:moveTo>
                    <a:pt x="28" y="93"/>
                  </a:moveTo>
                  <a:lnTo>
                    <a:pt x="0" y="46"/>
                  </a:lnTo>
                  <a:lnTo>
                    <a:pt x="28" y="0"/>
                  </a:lnTo>
                  <a:lnTo>
                    <a:pt x="83" y="0"/>
                  </a:lnTo>
                  <a:lnTo>
                    <a:pt x="110" y="46"/>
                  </a:lnTo>
                  <a:lnTo>
                    <a:pt x="83" y="93"/>
                  </a:lnTo>
                  <a:lnTo>
                    <a:pt x="28" y="9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62" name="Freeform 89"/>
            <p:cNvSpPr>
              <a:spLocks/>
            </p:cNvSpPr>
            <p:nvPr/>
          </p:nvSpPr>
          <p:spPr bwMode="auto">
            <a:xfrm>
              <a:off x="4329" y="3396"/>
              <a:ext cx="49" cy="50"/>
            </a:xfrm>
            <a:custGeom>
              <a:avLst/>
              <a:gdLst>
                <a:gd name="T0" fmla="*/ 0 w 198"/>
                <a:gd name="T1" fmla="*/ 0 h 198"/>
                <a:gd name="T2" fmla="*/ 0 w 198"/>
                <a:gd name="T3" fmla="*/ 0 h 198"/>
                <a:gd name="T4" fmla="*/ 0 w 198"/>
                <a:gd name="T5" fmla="*/ 0 h 198"/>
                <a:gd name="T6" fmla="*/ 0 w 198"/>
                <a:gd name="T7" fmla="*/ 0 h 198"/>
                <a:gd name="T8" fmla="*/ 0 w 198"/>
                <a:gd name="T9" fmla="*/ 0 h 198"/>
                <a:gd name="T10" fmla="*/ 0 w 198"/>
                <a:gd name="T11" fmla="*/ 0 h 198"/>
                <a:gd name="T12" fmla="*/ 0 w 198"/>
                <a:gd name="T13" fmla="*/ 0 h 198"/>
                <a:gd name="T14" fmla="*/ 0 w 198"/>
                <a:gd name="T15" fmla="*/ 0 h 198"/>
                <a:gd name="T16" fmla="*/ 0 w 198"/>
                <a:gd name="T17" fmla="*/ 0 h 198"/>
                <a:gd name="T18" fmla="*/ 0 w 198"/>
                <a:gd name="T19" fmla="*/ 0 h 198"/>
                <a:gd name="T20" fmla="*/ 0 w 198"/>
                <a:gd name="T21" fmla="*/ 0 h 198"/>
                <a:gd name="T22" fmla="*/ 0 w 198"/>
                <a:gd name="T23" fmla="*/ 0 h 198"/>
                <a:gd name="T24" fmla="*/ 0 w 198"/>
                <a:gd name="T25" fmla="*/ 0 h 198"/>
                <a:gd name="T26" fmla="*/ 0 w 198"/>
                <a:gd name="T27" fmla="*/ 0 h 198"/>
                <a:gd name="T28" fmla="*/ 0 w 198"/>
                <a:gd name="T29" fmla="*/ 0 h 198"/>
                <a:gd name="T30" fmla="*/ 0 w 198"/>
                <a:gd name="T31" fmla="*/ 0 h 198"/>
                <a:gd name="T32" fmla="*/ 0 w 198"/>
                <a:gd name="T33" fmla="*/ 0 h 198"/>
                <a:gd name="T34" fmla="*/ 0 w 198"/>
                <a:gd name="T35" fmla="*/ 0 h 198"/>
                <a:gd name="T36" fmla="*/ 0 w 198"/>
                <a:gd name="T37" fmla="*/ 0 h 198"/>
                <a:gd name="T38" fmla="*/ 0 w 198"/>
                <a:gd name="T39" fmla="*/ 0 h 198"/>
                <a:gd name="T40" fmla="*/ 0 w 198"/>
                <a:gd name="T41" fmla="*/ 0 h 198"/>
                <a:gd name="T42" fmla="*/ 0 w 198"/>
                <a:gd name="T43" fmla="*/ 0 h 198"/>
                <a:gd name="T44" fmla="*/ 0 w 198"/>
                <a:gd name="T45" fmla="*/ 0 h 198"/>
                <a:gd name="T46" fmla="*/ 0 w 198"/>
                <a:gd name="T47" fmla="*/ 0 h 198"/>
                <a:gd name="T48" fmla="*/ 0 w 198"/>
                <a:gd name="T49" fmla="*/ 0 h 198"/>
                <a:gd name="T50" fmla="*/ 0 w 198"/>
                <a:gd name="T51" fmla="*/ 0 h 198"/>
                <a:gd name="T52" fmla="*/ 0 w 198"/>
                <a:gd name="T53" fmla="*/ 0 h 198"/>
                <a:gd name="T54" fmla="*/ 0 w 198"/>
                <a:gd name="T55" fmla="*/ 0 h 198"/>
                <a:gd name="T56" fmla="*/ 0 w 198"/>
                <a:gd name="T57" fmla="*/ 0 h 198"/>
                <a:gd name="T58" fmla="*/ 0 w 198"/>
                <a:gd name="T59" fmla="*/ 0 h 198"/>
                <a:gd name="T60" fmla="*/ 0 w 198"/>
                <a:gd name="T61" fmla="*/ 0 h 198"/>
                <a:gd name="T62" fmla="*/ 0 w 198"/>
                <a:gd name="T63" fmla="*/ 0 h 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98"/>
                <a:gd name="T98" fmla="*/ 198 w 198"/>
                <a:gd name="T99" fmla="*/ 198 h 1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98">
                  <a:moveTo>
                    <a:pt x="98" y="0"/>
                  </a:moveTo>
                  <a:lnTo>
                    <a:pt x="108" y="1"/>
                  </a:lnTo>
                  <a:lnTo>
                    <a:pt x="118" y="2"/>
                  </a:lnTo>
                  <a:lnTo>
                    <a:pt x="128" y="5"/>
                  </a:lnTo>
                  <a:lnTo>
                    <a:pt x="137" y="9"/>
                  </a:lnTo>
                  <a:lnTo>
                    <a:pt x="145" y="12"/>
                  </a:lnTo>
                  <a:lnTo>
                    <a:pt x="154" y="17"/>
                  </a:lnTo>
                  <a:lnTo>
                    <a:pt x="161" y="23"/>
                  </a:lnTo>
                  <a:lnTo>
                    <a:pt x="169" y="29"/>
                  </a:lnTo>
                  <a:lnTo>
                    <a:pt x="175" y="37"/>
                  </a:lnTo>
                  <a:lnTo>
                    <a:pt x="181" y="44"/>
                  </a:lnTo>
                  <a:lnTo>
                    <a:pt x="186" y="52"/>
                  </a:lnTo>
                  <a:lnTo>
                    <a:pt x="189" y="61"/>
                  </a:lnTo>
                  <a:lnTo>
                    <a:pt x="193" y="70"/>
                  </a:lnTo>
                  <a:lnTo>
                    <a:pt x="196" y="80"/>
                  </a:lnTo>
                  <a:lnTo>
                    <a:pt x="197" y="90"/>
                  </a:lnTo>
                  <a:lnTo>
                    <a:pt x="198" y="100"/>
                  </a:lnTo>
                  <a:lnTo>
                    <a:pt x="197" y="110"/>
                  </a:lnTo>
                  <a:lnTo>
                    <a:pt x="196" y="119"/>
                  </a:lnTo>
                  <a:lnTo>
                    <a:pt x="193" y="129"/>
                  </a:lnTo>
                  <a:lnTo>
                    <a:pt x="189" y="138"/>
                  </a:lnTo>
                  <a:lnTo>
                    <a:pt x="186" y="146"/>
                  </a:lnTo>
                  <a:lnTo>
                    <a:pt x="181" y="155"/>
                  </a:lnTo>
                  <a:lnTo>
                    <a:pt x="175" y="162"/>
                  </a:lnTo>
                  <a:lnTo>
                    <a:pt x="169" y="170"/>
                  </a:lnTo>
                  <a:lnTo>
                    <a:pt x="161" y="176"/>
                  </a:lnTo>
                  <a:lnTo>
                    <a:pt x="154" y="181"/>
                  </a:lnTo>
                  <a:lnTo>
                    <a:pt x="145" y="186"/>
                  </a:lnTo>
                  <a:lnTo>
                    <a:pt x="137" y="191"/>
                  </a:lnTo>
                  <a:lnTo>
                    <a:pt x="128" y="193"/>
                  </a:lnTo>
                  <a:lnTo>
                    <a:pt x="118" y="196"/>
                  </a:lnTo>
                  <a:lnTo>
                    <a:pt x="108" y="198"/>
                  </a:lnTo>
                  <a:lnTo>
                    <a:pt x="98" y="198"/>
                  </a:lnTo>
                  <a:lnTo>
                    <a:pt x="89" y="198"/>
                  </a:lnTo>
                  <a:lnTo>
                    <a:pt x="79" y="196"/>
                  </a:lnTo>
                  <a:lnTo>
                    <a:pt x="69" y="193"/>
                  </a:lnTo>
                  <a:lnTo>
                    <a:pt x="60" y="191"/>
                  </a:lnTo>
                  <a:lnTo>
                    <a:pt x="52" y="186"/>
                  </a:lnTo>
                  <a:lnTo>
                    <a:pt x="43" y="181"/>
                  </a:lnTo>
                  <a:lnTo>
                    <a:pt x="36" y="176"/>
                  </a:lnTo>
                  <a:lnTo>
                    <a:pt x="28" y="170"/>
                  </a:lnTo>
                  <a:lnTo>
                    <a:pt x="22" y="162"/>
                  </a:lnTo>
                  <a:lnTo>
                    <a:pt x="17" y="155"/>
                  </a:lnTo>
                  <a:lnTo>
                    <a:pt x="12" y="146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1" y="119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1" y="80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22" y="37"/>
                  </a:lnTo>
                  <a:lnTo>
                    <a:pt x="28" y="29"/>
                  </a:lnTo>
                  <a:lnTo>
                    <a:pt x="36" y="23"/>
                  </a:lnTo>
                  <a:lnTo>
                    <a:pt x="43" y="17"/>
                  </a:lnTo>
                  <a:lnTo>
                    <a:pt x="52" y="12"/>
                  </a:lnTo>
                  <a:lnTo>
                    <a:pt x="60" y="9"/>
                  </a:lnTo>
                  <a:lnTo>
                    <a:pt x="69" y="5"/>
                  </a:lnTo>
                  <a:lnTo>
                    <a:pt x="79" y="2"/>
                  </a:lnTo>
                  <a:lnTo>
                    <a:pt x="89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63" name="Freeform 90"/>
            <p:cNvSpPr>
              <a:spLocks/>
            </p:cNvSpPr>
            <p:nvPr/>
          </p:nvSpPr>
          <p:spPr bwMode="auto">
            <a:xfrm>
              <a:off x="4329" y="3396"/>
              <a:ext cx="49" cy="50"/>
            </a:xfrm>
            <a:custGeom>
              <a:avLst/>
              <a:gdLst>
                <a:gd name="T0" fmla="*/ 0 w 198"/>
                <a:gd name="T1" fmla="*/ 0 h 198"/>
                <a:gd name="T2" fmla="*/ 0 w 198"/>
                <a:gd name="T3" fmla="*/ 0 h 198"/>
                <a:gd name="T4" fmla="*/ 0 w 198"/>
                <a:gd name="T5" fmla="*/ 0 h 198"/>
                <a:gd name="T6" fmla="*/ 0 w 198"/>
                <a:gd name="T7" fmla="*/ 0 h 198"/>
                <a:gd name="T8" fmla="*/ 0 w 198"/>
                <a:gd name="T9" fmla="*/ 0 h 198"/>
                <a:gd name="T10" fmla="*/ 0 w 198"/>
                <a:gd name="T11" fmla="*/ 0 h 198"/>
                <a:gd name="T12" fmla="*/ 0 w 198"/>
                <a:gd name="T13" fmla="*/ 0 h 198"/>
                <a:gd name="T14" fmla="*/ 0 w 198"/>
                <a:gd name="T15" fmla="*/ 0 h 198"/>
                <a:gd name="T16" fmla="*/ 0 w 198"/>
                <a:gd name="T17" fmla="*/ 0 h 198"/>
                <a:gd name="T18" fmla="*/ 0 w 198"/>
                <a:gd name="T19" fmla="*/ 0 h 198"/>
                <a:gd name="T20" fmla="*/ 0 w 198"/>
                <a:gd name="T21" fmla="*/ 0 h 198"/>
                <a:gd name="T22" fmla="*/ 0 w 198"/>
                <a:gd name="T23" fmla="*/ 0 h 198"/>
                <a:gd name="T24" fmla="*/ 0 w 198"/>
                <a:gd name="T25" fmla="*/ 0 h 198"/>
                <a:gd name="T26" fmla="*/ 0 w 198"/>
                <a:gd name="T27" fmla="*/ 0 h 198"/>
                <a:gd name="T28" fmla="*/ 0 w 198"/>
                <a:gd name="T29" fmla="*/ 0 h 198"/>
                <a:gd name="T30" fmla="*/ 0 w 198"/>
                <a:gd name="T31" fmla="*/ 0 h 198"/>
                <a:gd name="T32" fmla="*/ 0 w 198"/>
                <a:gd name="T33" fmla="*/ 0 h 198"/>
                <a:gd name="T34" fmla="*/ 0 w 198"/>
                <a:gd name="T35" fmla="*/ 0 h 198"/>
                <a:gd name="T36" fmla="*/ 0 w 198"/>
                <a:gd name="T37" fmla="*/ 0 h 198"/>
                <a:gd name="T38" fmla="*/ 0 w 198"/>
                <a:gd name="T39" fmla="*/ 0 h 198"/>
                <a:gd name="T40" fmla="*/ 0 w 198"/>
                <a:gd name="T41" fmla="*/ 0 h 198"/>
                <a:gd name="T42" fmla="*/ 0 w 198"/>
                <a:gd name="T43" fmla="*/ 0 h 198"/>
                <a:gd name="T44" fmla="*/ 0 w 198"/>
                <a:gd name="T45" fmla="*/ 0 h 198"/>
                <a:gd name="T46" fmla="*/ 0 w 198"/>
                <a:gd name="T47" fmla="*/ 0 h 198"/>
                <a:gd name="T48" fmla="*/ 0 w 198"/>
                <a:gd name="T49" fmla="*/ 0 h 198"/>
                <a:gd name="T50" fmla="*/ 0 w 198"/>
                <a:gd name="T51" fmla="*/ 0 h 198"/>
                <a:gd name="T52" fmla="*/ 0 w 198"/>
                <a:gd name="T53" fmla="*/ 0 h 198"/>
                <a:gd name="T54" fmla="*/ 0 w 198"/>
                <a:gd name="T55" fmla="*/ 0 h 198"/>
                <a:gd name="T56" fmla="*/ 0 w 198"/>
                <a:gd name="T57" fmla="*/ 0 h 198"/>
                <a:gd name="T58" fmla="*/ 0 w 198"/>
                <a:gd name="T59" fmla="*/ 0 h 198"/>
                <a:gd name="T60" fmla="*/ 0 w 198"/>
                <a:gd name="T61" fmla="*/ 0 h 198"/>
                <a:gd name="T62" fmla="*/ 0 w 198"/>
                <a:gd name="T63" fmla="*/ 0 h 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98"/>
                <a:gd name="T98" fmla="*/ 198 w 198"/>
                <a:gd name="T99" fmla="*/ 198 h 1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98">
                  <a:moveTo>
                    <a:pt x="98" y="0"/>
                  </a:moveTo>
                  <a:lnTo>
                    <a:pt x="108" y="1"/>
                  </a:lnTo>
                  <a:lnTo>
                    <a:pt x="118" y="2"/>
                  </a:lnTo>
                  <a:lnTo>
                    <a:pt x="128" y="5"/>
                  </a:lnTo>
                  <a:lnTo>
                    <a:pt x="137" y="9"/>
                  </a:lnTo>
                  <a:lnTo>
                    <a:pt x="145" y="12"/>
                  </a:lnTo>
                  <a:lnTo>
                    <a:pt x="154" y="17"/>
                  </a:lnTo>
                  <a:lnTo>
                    <a:pt x="161" y="23"/>
                  </a:lnTo>
                  <a:lnTo>
                    <a:pt x="169" y="29"/>
                  </a:lnTo>
                  <a:lnTo>
                    <a:pt x="175" y="37"/>
                  </a:lnTo>
                  <a:lnTo>
                    <a:pt x="181" y="44"/>
                  </a:lnTo>
                  <a:lnTo>
                    <a:pt x="186" y="52"/>
                  </a:lnTo>
                  <a:lnTo>
                    <a:pt x="189" y="61"/>
                  </a:lnTo>
                  <a:lnTo>
                    <a:pt x="193" y="70"/>
                  </a:lnTo>
                  <a:lnTo>
                    <a:pt x="196" y="80"/>
                  </a:lnTo>
                  <a:lnTo>
                    <a:pt x="197" y="90"/>
                  </a:lnTo>
                  <a:lnTo>
                    <a:pt x="198" y="100"/>
                  </a:lnTo>
                  <a:lnTo>
                    <a:pt x="197" y="110"/>
                  </a:lnTo>
                  <a:lnTo>
                    <a:pt x="196" y="119"/>
                  </a:lnTo>
                  <a:lnTo>
                    <a:pt x="193" y="129"/>
                  </a:lnTo>
                  <a:lnTo>
                    <a:pt x="189" y="138"/>
                  </a:lnTo>
                  <a:lnTo>
                    <a:pt x="186" y="146"/>
                  </a:lnTo>
                  <a:lnTo>
                    <a:pt x="181" y="155"/>
                  </a:lnTo>
                  <a:lnTo>
                    <a:pt x="175" y="162"/>
                  </a:lnTo>
                  <a:lnTo>
                    <a:pt x="169" y="170"/>
                  </a:lnTo>
                  <a:lnTo>
                    <a:pt x="161" y="176"/>
                  </a:lnTo>
                  <a:lnTo>
                    <a:pt x="154" y="181"/>
                  </a:lnTo>
                  <a:lnTo>
                    <a:pt x="145" y="186"/>
                  </a:lnTo>
                  <a:lnTo>
                    <a:pt x="137" y="191"/>
                  </a:lnTo>
                  <a:lnTo>
                    <a:pt x="128" y="193"/>
                  </a:lnTo>
                  <a:lnTo>
                    <a:pt x="118" y="196"/>
                  </a:lnTo>
                  <a:lnTo>
                    <a:pt x="108" y="198"/>
                  </a:lnTo>
                  <a:lnTo>
                    <a:pt x="98" y="198"/>
                  </a:lnTo>
                  <a:lnTo>
                    <a:pt x="89" y="198"/>
                  </a:lnTo>
                  <a:lnTo>
                    <a:pt x="79" y="196"/>
                  </a:lnTo>
                  <a:lnTo>
                    <a:pt x="69" y="193"/>
                  </a:lnTo>
                  <a:lnTo>
                    <a:pt x="60" y="191"/>
                  </a:lnTo>
                  <a:lnTo>
                    <a:pt x="52" y="186"/>
                  </a:lnTo>
                  <a:lnTo>
                    <a:pt x="43" y="181"/>
                  </a:lnTo>
                  <a:lnTo>
                    <a:pt x="36" y="176"/>
                  </a:lnTo>
                  <a:lnTo>
                    <a:pt x="28" y="170"/>
                  </a:lnTo>
                  <a:lnTo>
                    <a:pt x="22" y="162"/>
                  </a:lnTo>
                  <a:lnTo>
                    <a:pt x="17" y="155"/>
                  </a:lnTo>
                  <a:lnTo>
                    <a:pt x="12" y="146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1" y="119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1" y="80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22" y="37"/>
                  </a:lnTo>
                  <a:lnTo>
                    <a:pt x="28" y="29"/>
                  </a:lnTo>
                  <a:lnTo>
                    <a:pt x="36" y="23"/>
                  </a:lnTo>
                  <a:lnTo>
                    <a:pt x="43" y="17"/>
                  </a:lnTo>
                  <a:lnTo>
                    <a:pt x="52" y="12"/>
                  </a:lnTo>
                  <a:lnTo>
                    <a:pt x="60" y="9"/>
                  </a:lnTo>
                  <a:lnTo>
                    <a:pt x="69" y="5"/>
                  </a:lnTo>
                  <a:lnTo>
                    <a:pt x="79" y="2"/>
                  </a:lnTo>
                  <a:lnTo>
                    <a:pt x="89" y="1"/>
                  </a:lnTo>
                  <a:lnTo>
                    <a:pt x="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64" name="Freeform 91"/>
            <p:cNvSpPr>
              <a:spLocks/>
            </p:cNvSpPr>
            <p:nvPr/>
          </p:nvSpPr>
          <p:spPr bwMode="auto">
            <a:xfrm>
              <a:off x="4338" y="3410"/>
              <a:ext cx="28" cy="23"/>
            </a:xfrm>
            <a:custGeom>
              <a:avLst/>
              <a:gdLst>
                <a:gd name="T0" fmla="*/ 0 w 110"/>
                <a:gd name="T1" fmla="*/ 0 h 93"/>
                <a:gd name="T2" fmla="*/ 0 w 110"/>
                <a:gd name="T3" fmla="*/ 0 h 93"/>
                <a:gd name="T4" fmla="*/ 0 w 110"/>
                <a:gd name="T5" fmla="*/ 0 h 93"/>
                <a:gd name="T6" fmla="*/ 0 w 110"/>
                <a:gd name="T7" fmla="*/ 0 h 93"/>
                <a:gd name="T8" fmla="*/ 0 w 110"/>
                <a:gd name="T9" fmla="*/ 0 h 93"/>
                <a:gd name="T10" fmla="*/ 0 w 110"/>
                <a:gd name="T11" fmla="*/ 0 h 93"/>
                <a:gd name="T12" fmla="*/ 0 w 110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93"/>
                <a:gd name="T23" fmla="*/ 110 w 11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93">
                  <a:moveTo>
                    <a:pt x="28" y="93"/>
                  </a:moveTo>
                  <a:lnTo>
                    <a:pt x="0" y="45"/>
                  </a:lnTo>
                  <a:lnTo>
                    <a:pt x="28" y="0"/>
                  </a:lnTo>
                  <a:lnTo>
                    <a:pt x="83" y="0"/>
                  </a:lnTo>
                  <a:lnTo>
                    <a:pt x="110" y="45"/>
                  </a:lnTo>
                  <a:lnTo>
                    <a:pt x="83" y="93"/>
                  </a:lnTo>
                  <a:lnTo>
                    <a:pt x="28" y="93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65" name="Freeform 92"/>
            <p:cNvSpPr>
              <a:spLocks/>
            </p:cNvSpPr>
            <p:nvPr/>
          </p:nvSpPr>
          <p:spPr bwMode="auto">
            <a:xfrm>
              <a:off x="4338" y="3410"/>
              <a:ext cx="28" cy="23"/>
            </a:xfrm>
            <a:custGeom>
              <a:avLst/>
              <a:gdLst>
                <a:gd name="T0" fmla="*/ 0 w 110"/>
                <a:gd name="T1" fmla="*/ 0 h 93"/>
                <a:gd name="T2" fmla="*/ 0 w 110"/>
                <a:gd name="T3" fmla="*/ 0 h 93"/>
                <a:gd name="T4" fmla="*/ 0 w 110"/>
                <a:gd name="T5" fmla="*/ 0 h 93"/>
                <a:gd name="T6" fmla="*/ 0 w 110"/>
                <a:gd name="T7" fmla="*/ 0 h 93"/>
                <a:gd name="T8" fmla="*/ 0 w 110"/>
                <a:gd name="T9" fmla="*/ 0 h 93"/>
                <a:gd name="T10" fmla="*/ 0 w 110"/>
                <a:gd name="T11" fmla="*/ 0 h 93"/>
                <a:gd name="T12" fmla="*/ 0 w 110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93"/>
                <a:gd name="T23" fmla="*/ 110 w 11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93">
                  <a:moveTo>
                    <a:pt x="28" y="93"/>
                  </a:moveTo>
                  <a:lnTo>
                    <a:pt x="0" y="45"/>
                  </a:lnTo>
                  <a:lnTo>
                    <a:pt x="28" y="0"/>
                  </a:lnTo>
                  <a:lnTo>
                    <a:pt x="83" y="0"/>
                  </a:lnTo>
                  <a:lnTo>
                    <a:pt x="110" y="45"/>
                  </a:lnTo>
                  <a:lnTo>
                    <a:pt x="83" y="93"/>
                  </a:lnTo>
                  <a:lnTo>
                    <a:pt x="28" y="9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66" name="Freeform 93"/>
            <p:cNvSpPr>
              <a:spLocks/>
            </p:cNvSpPr>
            <p:nvPr/>
          </p:nvSpPr>
          <p:spPr bwMode="auto">
            <a:xfrm>
              <a:off x="2790" y="3161"/>
              <a:ext cx="49" cy="49"/>
            </a:xfrm>
            <a:custGeom>
              <a:avLst/>
              <a:gdLst>
                <a:gd name="T0" fmla="*/ 0 w 198"/>
                <a:gd name="T1" fmla="*/ 0 h 197"/>
                <a:gd name="T2" fmla="*/ 0 w 198"/>
                <a:gd name="T3" fmla="*/ 0 h 197"/>
                <a:gd name="T4" fmla="*/ 0 w 198"/>
                <a:gd name="T5" fmla="*/ 0 h 197"/>
                <a:gd name="T6" fmla="*/ 0 w 198"/>
                <a:gd name="T7" fmla="*/ 0 h 197"/>
                <a:gd name="T8" fmla="*/ 0 w 198"/>
                <a:gd name="T9" fmla="*/ 0 h 197"/>
                <a:gd name="T10" fmla="*/ 0 w 198"/>
                <a:gd name="T11" fmla="*/ 0 h 197"/>
                <a:gd name="T12" fmla="*/ 0 w 198"/>
                <a:gd name="T13" fmla="*/ 0 h 197"/>
                <a:gd name="T14" fmla="*/ 0 w 198"/>
                <a:gd name="T15" fmla="*/ 0 h 197"/>
                <a:gd name="T16" fmla="*/ 0 w 198"/>
                <a:gd name="T17" fmla="*/ 0 h 197"/>
                <a:gd name="T18" fmla="*/ 0 w 198"/>
                <a:gd name="T19" fmla="*/ 0 h 197"/>
                <a:gd name="T20" fmla="*/ 0 w 198"/>
                <a:gd name="T21" fmla="*/ 0 h 197"/>
                <a:gd name="T22" fmla="*/ 0 w 198"/>
                <a:gd name="T23" fmla="*/ 0 h 197"/>
                <a:gd name="T24" fmla="*/ 0 w 198"/>
                <a:gd name="T25" fmla="*/ 0 h 197"/>
                <a:gd name="T26" fmla="*/ 0 w 198"/>
                <a:gd name="T27" fmla="*/ 0 h 197"/>
                <a:gd name="T28" fmla="*/ 0 w 198"/>
                <a:gd name="T29" fmla="*/ 0 h 197"/>
                <a:gd name="T30" fmla="*/ 0 w 198"/>
                <a:gd name="T31" fmla="*/ 0 h 197"/>
                <a:gd name="T32" fmla="*/ 0 w 198"/>
                <a:gd name="T33" fmla="*/ 0 h 197"/>
                <a:gd name="T34" fmla="*/ 0 w 198"/>
                <a:gd name="T35" fmla="*/ 0 h 197"/>
                <a:gd name="T36" fmla="*/ 0 w 198"/>
                <a:gd name="T37" fmla="*/ 0 h 197"/>
                <a:gd name="T38" fmla="*/ 0 w 198"/>
                <a:gd name="T39" fmla="*/ 0 h 197"/>
                <a:gd name="T40" fmla="*/ 0 w 198"/>
                <a:gd name="T41" fmla="*/ 0 h 197"/>
                <a:gd name="T42" fmla="*/ 0 w 198"/>
                <a:gd name="T43" fmla="*/ 0 h 197"/>
                <a:gd name="T44" fmla="*/ 0 w 198"/>
                <a:gd name="T45" fmla="*/ 0 h 197"/>
                <a:gd name="T46" fmla="*/ 0 w 198"/>
                <a:gd name="T47" fmla="*/ 0 h 197"/>
                <a:gd name="T48" fmla="*/ 0 w 198"/>
                <a:gd name="T49" fmla="*/ 0 h 197"/>
                <a:gd name="T50" fmla="*/ 0 w 198"/>
                <a:gd name="T51" fmla="*/ 0 h 197"/>
                <a:gd name="T52" fmla="*/ 0 w 198"/>
                <a:gd name="T53" fmla="*/ 0 h 197"/>
                <a:gd name="T54" fmla="*/ 0 w 198"/>
                <a:gd name="T55" fmla="*/ 0 h 197"/>
                <a:gd name="T56" fmla="*/ 0 w 198"/>
                <a:gd name="T57" fmla="*/ 0 h 197"/>
                <a:gd name="T58" fmla="*/ 0 w 198"/>
                <a:gd name="T59" fmla="*/ 0 h 197"/>
                <a:gd name="T60" fmla="*/ 0 w 198"/>
                <a:gd name="T61" fmla="*/ 0 h 197"/>
                <a:gd name="T62" fmla="*/ 0 w 198"/>
                <a:gd name="T63" fmla="*/ 0 h 1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97"/>
                <a:gd name="T98" fmla="*/ 198 w 198"/>
                <a:gd name="T99" fmla="*/ 197 h 1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97">
                  <a:moveTo>
                    <a:pt x="98" y="0"/>
                  </a:moveTo>
                  <a:lnTo>
                    <a:pt x="109" y="0"/>
                  </a:lnTo>
                  <a:lnTo>
                    <a:pt x="119" y="1"/>
                  </a:lnTo>
                  <a:lnTo>
                    <a:pt x="128" y="4"/>
                  </a:lnTo>
                  <a:lnTo>
                    <a:pt x="138" y="8"/>
                  </a:lnTo>
                  <a:lnTo>
                    <a:pt x="146" y="11"/>
                  </a:lnTo>
                  <a:lnTo>
                    <a:pt x="154" y="16"/>
                  </a:lnTo>
                  <a:lnTo>
                    <a:pt x="162" y="22"/>
                  </a:lnTo>
                  <a:lnTo>
                    <a:pt x="168" y="28"/>
                  </a:lnTo>
                  <a:lnTo>
                    <a:pt x="174" y="36"/>
                  </a:lnTo>
                  <a:lnTo>
                    <a:pt x="181" y="43"/>
                  </a:lnTo>
                  <a:lnTo>
                    <a:pt x="186" y="52"/>
                  </a:lnTo>
                  <a:lnTo>
                    <a:pt x="190" y="60"/>
                  </a:lnTo>
                  <a:lnTo>
                    <a:pt x="193" y="69"/>
                  </a:lnTo>
                  <a:lnTo>
                    <a:pt x="195" y="79"/>
                  </a:lnTo>
                  <a:lnTo>
                    <a:pt x="197" y="89"/>
                  </a:lnTo>
                  <a:lnTo>
                    <a:pt x="198" y="99"/>
                  </a:lnTo>
                  <a:lnTo>
                    <a:pt x="197" y="108"/>
                  </a:lnTo>
                  <a:lnTo>
                    <a:pt x="195" y="118"/>
                  </a:lnTo>
                  <a:lnTo>
                    <a:pt x="193" y="128"/>
                  </a:lnTo>
                  <a:lnTo>
                    <a:pt x="190" y="137"/>
                  </a:lnTo>
                  <a:lnTo>
                    <a:pt x="186" y="145"/>
                  </a:lnTo>
                  <a:lnTo>
                    <a:pt x="181" y="154"/>
                  </a:lnTo>
                  <a:lnTo>
                    <a:pt x="174" y="161"/>
                  </a:lnTo>
                  <a:lnTo>
                    <a:pt x="168" y="169"/>
                  </a:lnTo>
                  <a:lnTo>
                    <a:pt x="162" y="175"/>
                  </a:lnTo>
                  <a:lnTo>
                    <a:pt x="154" y="181"/>
                  </a:lnTo>
                  <a:lnTo>
                    <a:pt x="146" y="186"/>
                  </a:lnTo>
                  <a:lnTo>
                    <a:pt x="138" y="190"/>
                  </a:lnTo>
                  <a:lnTo>
                    <a:pt x="128" y="193"/>
                  </a:lnTo>
                  <a:lnTo>
                    <a:pt x="119" y="196"/>
                  </a:lnTo>
                  <a:lnTo>
                    <a:pt x="109" y="197"/>
                  </a:lnTo>
                  <a:lnTo>
                    <a:pt x="98" y="197"/>
                  </a:lnTo>
                  <a:lnTo>
                    <a:pt x="88" y="197"/>
                  </a:lnTo>
                  <a:lnTo>
                    <a:pt x="78" y="196"/>
                  </a:lnTo>
                  <a:lnTo>
                    <a:pt x="70" y="193"/>
                  </a:lnTo>
                  <a:lnTo>
                    <a:pt x="60" y="190"/>
                  </a:lnTo>
                  <a:lnTo>
                    <a:pt x="51" y="186"/>
                  </a:lnTo>
                  <a:lnTo>
                    <a:pt x="44" y="181"/>
                  </a:lnTo>
                  <a:lnTo>
                    <a:pt x="35" y="175"/>
                  </a:lnTo>
                  <a:lnTo>
                    <a:pt x="29" y="169"/>
                  </a:lnTo>
                  <a:lnTo>
                    <a:pt x="22" y="161"/>
                  </a:lnTo>
                  <a:lnTo>
                    <a:pt x="17" y="154"/>
                  </a:lnTo>
                  <a:lnTo>
                    <a:pt x="12" y="145"/>
                  </a:lnTo>
                  <a:lnTo>
                    <a:pt x="7" y="137"/>
                  </a:lnTo>
                  <a:lnTo>
                    <a:pt x="5" y="128"/>
                  </a:lnTo>
                  <a:lnTo>
                    <a:pt x="2" y="118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1" y="89"/>
                  </a:lnTo>
                  <a:lnTo>
                    <a:pt x="2" y="79"/>
                  </a:lnTo>
                  <a:lnTo>
                    <a:pt x="5" y="69"/>
                  </a:lnTo>
                  <a:lnTo>
                    <a:pt x="7" y="60"/>
                  </a:lnTo>
                  <a:lnTo>
                    <a:pt x="12" y="52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9" y="28"/>
                  </a:lnTo>
                  <a:lnTo>
                    <a:pt x="35" y="22"/>
                  </a:lnTo>
                  <a:lnTo>
                    <a:pt x="44" y="16"/>
                  </a:lnTo>
                  <a:lnTo>
                    <a:pt x="51" y="11"/>
                  </a:lnTo>
                  <a:lnTo>
                    <a:pt x="60" y="8"/>
                  </a:lnTo>
                  <a:lnTo>
                    <a:pt x="70" y="4"/>
                  </a:lnTo>
                  <a:lnTo>
                    <a:pt x="78" y="1"/>
                  </a:lnTo>
                  <a:lnTo>
                    <a:pt x="8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67" name="Freeform 94"/>
            <p:cNvSpPr>
              <a:spLocks/>
            </p:cNvSpPr>
            <p:nvPr/>
          </p:nvSpPr>
          <p:spPr bwMode="auto">
            <a:xfrm>
              <a:off x="2790" y="3161"/>
              <a:ext cx="49" cy="49"/>
            </a:xfrm>
            <a:custGeom>
              <a:avLst/>
              <a:gdLst>
                <a:gd name="T0" fmla="*/ 0 w 198"/>
                <a:gd name="T1" fmla="*/ 0 h 197"/>
                <a:gd name="T2" fmla="*/ 0 w 198"/>
                <a:gd name="T3" fmla="*/ 0 h 197"/>
                <a:gd name="T4" fmla="*/ 0 w 198"/>
                <a:gd name="T5" fmla="*/ 0 h 197"/>
                <a:gd name="T6" fmla="*/ 0 w 198"/>
                <a:gd name="T7" fmla="*/ 0 h 197"/>
                <a:gd name="T8" fmla="*/ 0 w 198"/>
                <a:gd name="T9" fmla="*/ 0 h 197"/>
                <a:gd name="T10" fmla="*/ 0 w 198"/>
                <a:gd name="T11" fmla="*/ 0 h 197"/>
                <a:gd name="T12" fmla="*/ 0 w 198"/>
                <a:gd name="T13" fmla="*/ 0 h 197"/>
                <a:gd name="T14" fmla="*/ 0 w 198"/>
                <a:gd name="T15" fmla="*/ 0 h 197"/>
                <a:gd name="T16" fmla="*/ 0 w 198"/>
                <a:gd name="T17" fmla="*/ 0 h 197"/>
                <a:gd name="T18" fmla="*/ 0 w 198"/>
                <a:gd name="T19" fmla="*/ 0 h 197"/>
                <a:gd name="T20" fmla="*/ 0 w 198"/>
                <a:gd name="T21" fmla="*/ 0 h 197"/>
                <a:gd name="T22" fmla="*/ 0 w 198"/>
                <a:gd name="T23" fmla="*/ 0 h 197"/>
                <a:gd name="T24" fmla="*/ 0 w 198"/>
                <a:gd name="T25" fmla="*/ 0 h 197"/>
                <a:gd name="T26" fmla="*/ 0 w 198"/>
                <a:gd name="T27" fmla="*/ 0 h 197"/>
                <a:gd name="T28" fmla="*/ 0 w 198"/>
                <a:gd name="T29" fmla="*/ 0 h 197"/>
                <a:gd name="T30" fmla="*/ 0 w 198"/>
                <a:gd name="T31" fmla="*/ 0 h 197"/>
                <a:gd name="T32" fmla="*/ 0 w 198"/>
                <a:gd name="T33" fmla="*/ 0 h 197"/>
                <a:gd name="T34" fmla="*/ 0 w 198"/>
                <a:gd name="T35" fmla="*/ 0 h 197"/>
                <a:gd name="T36" fmla="*/ 0 w 198"/>
                <a:gd name="T37" fmla="*/ 0 h 197"/>
                <a:gd name="T38" fmla="*/ 0 w 198"/>
                <a:gd name="T39" fmla="*/ 0 h 197"/>
                <a:gd name="T40" fmla="*/ 0 w 198"/>
                <a:gd name="T41" fmla="*/ 0 h 197"/>
                <a:gd name="T42" fmla="*/ 0 w 198"/>
                <a:gd name="T43" fmla="*/ 0 h 197"/>
                <a:gd name="T44" fmla="*/ 0 w 198"/>
                <a:gd name="T45" fmla="*/ 0 h 197"/>
                <a:gd name="T46" fmla="*/ 0 w 198"/>
                <a:gd name="T47" fmla="*/ 0 h 197"/>
                <a:gd name="T48" fmla="*/ 0 w 198"/>
                <a:gd name="T49" fmla="*/ 0 h 197"/>
                <a:gd name="T50" fmla="*/ 0 w 198"/>
                <a:gd name="T51" fmla="*/ 0 h 197"/>
                <a:gd name="T52" fmla="*/ 0 w 198"/>
                <a:gd name="T53" fmla="*/ 0 h 197"/>
                <a:gd name="T54" fmla="*/ 0 w 198"/>
                <a:gd name="T55" fmla="*/ 0 h 197"/>
                <a:gd name="T56" fmla="*/ 0 w 198"/>
                <a:gd name="T57" fmla="*/ 0 h 197"/>
                <a:gd name="T58" fmla="*/ 0 w 198"/>
                <a:gd name="T59" fmla="*/ 0 h 197"/>
                <a:gd name="T60" fmla="*/ 0 w 198"/>
                <a:gd name="T61" fmla="*/ 0 h 197"/>
                <a:gd name="T62" fmla="*/ 0 w 198"/>
                <a:gd name="T63" fmla="*/ 0 h 1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97"/>
                <a:gd name="T98" fmla="*/ 198 w 198"/>
                <a:gd name="T99" fmla="*/ 197 h 1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97">
                  <a:moveTo>
                    <a:pt x="98" y="0"/>
                  </a:moveTo>
                  <a:lnTo>
                    <a:pt x="109" y="0"/>
                  </a:lnTo>
                  <a:lnTo>
                    <a:pt x="119" y="1"/>
                  </a:lnTo>
                  <a:lnTo>
                    <a:pt x="128" y="4"/>
                  </a:lnTo>
                  <a:lnTo>
                    <a:pt x="138" y="8"/>
                  </a:lnTo>
                  <a:lnTo>
                    <a:pt x="146" y="11"/>
                  </a:lnTo>
                  <a:lnTo>
                    <a:pt x="154" y="16"/>
                  </a:lnTo>
                  <a:lnTo>
                    <a:pt x="162" y="22"/>
                  </a:lnTo>
                  <a:lnTo>
                    <a:pt x="168" y="28"/>
                  </a:lnTo>
                  <a:lnTo>
                    <a:pt x="174" y="36"/>
                  </a:lnTo>
                  <a:lnTo>
                    <a:pt x="181" y="43"/>
                  </a:lnTo>
                  <a:lnTo>
                    <a:pt x="186" y="52"/>
                  </a:lnTo>
                  <a:lnTo>
                    <a:pt x="190" y="60"/>
                  </a:lnTo>
                  <a:lnTo>
                    <a:pt x="193" y="69"/>
                  </a:lnTo>
                  <a:lnTo>
                    <a:pt x="195" y="79"/>
                  </a:lnTo>
                  <a:lnTo>
                    <a:pt x="197" y="89"/>
                  </a:lnTo>
                  <a:lnTo>
                    <a:pt x="198" y="99"/>
                  </a:lnTo>
                  <a:lnTo>
                    <a:pt x="197" y="108"/>
                  </a:lnTo>
                  <a:lnTo>
                    <a:pt x="195" y="118"/>
                  </a:lnTo>
                  <a:lnTo>
                    <a:pt x="193" y="128"/>
                  </a:lnTo>
                  <a:lnTo>
                    <a:pt x="190" y="137"/>
                  </a:lnTo>
                  <a:lnTo>
                    <a:pt x="186" y="145"/>
                  </a:lnTo>
                  <a:lnTo>
                    <a:pt x="181" y="154"/>
                  </a:lnTo>
                  <a:lnTo>
                    <a:pt x="174" y="161"/>
                  </a:lnTo>
                  <a:lnTo>
                    <a:pt x="168" y="169"/>
                  </a:lnTo>
                  <a:lnTo>
                    <a:pt x="162" y="175"/>
                  </a:lnTo>
                  <a:lnTo>
                    <a:pt x="154" y="181"/>
                  </a:lnTo>
                  <a:lnTo>
                    <a:pt x="146" y="186"/>
                  </a:lnTo>
                  <a:lnTo>
                    <a:pt x="138" y="190"/>
                  </a:lnTo>
                  <a:lnTo>
                    <a:pt x="128" y="193"/>
                  </a:lnTo>
                  <a:lnTo>
                    <a:pt x="119" y="196"/>
                  </a:lnTo>
                  <a:lnTo>
                    <a:pt x="109" y="197"/>
                  </a:lnTo>
                  <a:lnTo>
                    <a:pt x="98" y="197"/>
                  </a:lnTo>
                  <a:lnTo>
                    <a:pt x="88" y="197"/>
                  </a:lnTo>
                  <a:lnTo>
                    <a:pt x="78" y="196"/>
                  </a:lnTo>
                  <a:lnTo>
                    <a:pt x="70" y="193"/>
                  </a:lnTo>
                  <a:lnTo>
                    <a:pt x="60" y="190"/>
                  </a:lnTo>
                  <a:lnTo>
                    <a:pt x="51" y="186"/>
                  </a:lnTo>
                  <a:lnTo>
                    <a:pt x="44" y="181"/>
                  </a:lnTo>
                  <a:lnTo>
                    <a:pt x="35" y="175"/>
                  </a:lnTo>
                  <a:lnTo>
                    <a:pt x="29" y="169"/>
                  </a:lnTo>
                  <a:lnTo>
                    <a:pt x="22" y="161"/>
                  </a:lnTo>
                  <a:lnTo>
                    <a:pt x="17" y="154"/>
                  </a:lnTo>
                  <a:lnTo>
                    <a:pt x="12" y="145"/>
                  </a:lnTo>
                  <a:lnTo>
                    <a:pt x="7" y="137"/>
                  </a:lnTo>
                  <a:lnTo>
                    <a:pt x="5" y="128"/>
                  </a:lnTo>
                  <a:lnTo>
                    <a:pt x="2" y="118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1" y="89"/>
                  </a:lnTo>
                  <a:lnTo>
                    <a:pt x="2" y="79"/>
                  </a:lnTo>
                  <a:lnTo>
                    <a:pt x="5" y="69"/>
                  </a:lnTo>
                  <a:lnTo>
                    <a:pt x="7" y="60"/>
                  </a:lnTo>
                  <a:lnTo>
                    <a:pt x="12" y="52"/>
                  </a:lnTo>
                  <a:lnTo>
                    <a:pt x="17" y="43"/>
                  </a:lnTo>
                  <a:lnTo>
                    <a:pt x="22" y="36"/>
                  </a:lnTo>
                  <a:lnTo>
                    <a:pt x="29" y="28"/>
                  </a:lnTo>
                  <a:lnTo>
                    <a:pt x="35" y="22"/>
                  </a:lnTo>
                  <a:lnTo>
                    <a:pt x="44" y="16"/>
                  </a:lnTo>
                  <a:lnTo>
                    <a:pt x="51" y="11"/>
                  </a:lnTo>
                  <a:lnTo>
                    <a:pt x="60" y="8"/>
                  </a:lnTo>
                  <a:lnTo>
                    <a:pt x="70" y="4"/>
                  </a:lnTo>
                  <a:lnTo>
                    <a:pt x="78" y="1"/>
                  </a:lnTo>
                  <a:lnTo>
                    <a:pt x="88" y="0"/>
                  </a:lnTo>
                  <a:lnTo>
                    <a:pt x="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68" name="Freeform 95"/>
            <p:cNvSpPr>
              <a:spLocks/>
            </p:cNvSpPr>
            <p:nvPr/>
          </p:nvSpPr>
          <p:spPr bwMode="auto">
            <a:xfrm>
              <a:off x="2801" y="3174"/>
              <a:ext cx="27" cy="23"/>
            </a:xfrm>
            <a:custGeom>
              <a:avLst/>
              <a:gdLst>
                <a:gd name="T0" fmla="*/ 0 w 110"/>
                <a:gd name="T1" fmla="*/ 0 h 93"/>
                <a:gd name="T2" fmla="*/ 0 w 110"/>
                <a:gd name="T3" fmla="*/ 0 h 93"/>
                <a:gd name="T4" fmla="*/ 0 w 110"/>
                <a:gd name="T5" fmla="*/ 0 h 93"/>
                <a:gd name="T6" fmla="*/ 0 w 110"/>
                <a:gd name="T7" fmla="*/ 0 h 93"/>
                <a:gd name="T8" fmla="*/ 0 w 110"/>
                <a:gd name="T9" fmla="*/ 0 h 93"/>
                <a:gd name="T10" fmla="*/ 0 w 110"/>
                <a:gd name="T11" fmla="*/ 0 h 93"/>
                <a:gd name="T12" fmla="*/ 0 w 110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93"/>
                <a:gd name="T23" fmla="*/ 110 w 11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93">
                  <a:moveTo>
                    <a:pt x="28" y="93"/>
                  </a:moveTo>
                  <a:lnTo>
                    <a:pt x="0" y="46"/>
                  </a:lnTo>
                  <a:lnTo>
                    <a:pt x="28" y="0"/>
                  </a:lnTo>
                  <a:lnTo>
                    <a:pt x="82" y="0"/>
                  </a:lnTo>
                  <a:lnTo>
                    <a:pt x="110" y="46"/>
                  </a:lnTo>
                  <a:lnTo>
                    <a:pt x="82" y="93"/>
                  </a:lnTo>
                  <a:lnTo>
                    <a:pt x="28" y="93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69" name="Freeform 96"/>
            <p:cNvSpPr>
              <a:spLocks/>
            </p:cNvSpPr>
            <p:nvPr/>
          </p:nvSpPr>
          <p:spPr bwMode="auto">
            <a:xfrm>
              <a:off x="2801" y="3174"/>
              <a:ext cx="27" cy="23"/>
            </a:xfrm>
            <a:custGeom>
              <a:avLst/>
              <a:gdLst>
                <a:gd name="T0" fmla="*/ 0 w 110"/>
                <a:gd name="T1" fmla="*/ 0 h 93"/>
                <a:gd name="T2" fmla="*/ 0 w 110"/>
                <a:gd name="T3" fmla="*/ 0 h 93"/>
                <a:gd name="T4" fmla="*/ 0 w 110"/>
                <a:gd name="T5" fmla="*/ 0 h 93"/>
                <a:gd name="T6" fmla="*/ 0 w 110"/>
                <a:gd name="T7" fmla="*/ 0 h 93"/>
                <a:gd name="T8" fmla="*/ 0 w 110"/>
                <a:gd name="T9" fmla="*/ 0 h 93"/>
                <a:gd name="T10" fmla="*/ 0 w 110"/>
                <a:gd name="T11" fmla="*/ 0 h 93"/>
                <a:gd name="T12" fmla="*/ 0 w 110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93"/>
                <a:gd name="T23" fmla="*/ 110 w 11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93">
                  <a:moveTo>
                    <a:pt x="28" y="93"/>
                  </a:moveTo>
                  <a:lnTo>
                    <a:pt x="0" y="46"/>
                  </a:lnTo>
                  <a:lnTo>
                    <a:pt x="28" y="0"/>
                  </a:lnTo>
                  <a:lnTo>
                    <a:pt x="82" y="0"/>
                  </a:lnTo>
                  <a:lnTo>
                    <a:pt x="110" y="46"/>
                  </a:lnTo>
                  <a:lnTo>
                    <a:pt x="82" y="93"/>
                  </a:lnTo>
                  <a:lnTo>
                    <a:pt x="28" y="9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70" name="Freeform 97"/>
            <p:cNvSpPr>
              <a:spLocks/>
            </p:cNvSpPr>
            <p:nvPr/>
          </p:nvSpPr>
          <p:spPr bwMode="auto">
            <a:xfrm>
              <a:off x="2790" y="3396"/>
              <a:ext cx="49" cy="50"/>
            </a:xfrm>
            <a:custGeom>
              <a:avLst/>
              <a:gdLst>
                <a:gd name="T0" fmla="*/ 0 w 198"/>
                <a:gd name="T1" fmla="*/ 0 h 198"/>
                <a:gd name="T2" fmla="*/ 0 w 198"/>
                <a:gd name="T3" fmla="*/ 0 h 198"/>
                <a:gd name="T4" fmla="*/ 0 w 198"/>
                <a:gd name="T5" fmla="*/ 0 h 198"/>
                <a:gd name="T6" fmla="*/ 0 w 198"/>
                <a:gd name="T7" fmla="*/ 0 h 198"/>
                <a:gd name="T8" fmla="*/ 0 w 198"/>
                <a:gd name="T9" fmla="*/ 0 h 198"/>
                <a:gd name="T10" fmla="*/ 0 w 198"/>
                <a:gd name="T11" fmla="*/ 0 h 198"/>
                <a:gd name="T12" fmla="*/ 0 w 198"/>
                <a:gd name="T13" fmla="*/ 0 h 198"/>
                <a:gd name="T14" fmla="*/ 0 w 198"/>
                <a:gd name="T15" fmla="*/ 0 h 198"/>
                <a:gd name="T16" fmla="*/ 0 w 198"/>
                <a:gd name="T17" fmla="*/ 0 h 198"/>
                <a:gd name="T18" fmla="*/ 0 w 198"/>
                <a:gd name="T19" fmla="*/ 0 h 198"/>
                <a:gd name="T20" fmla="*/ 0 w 198"/>
                <a:gd name="T21" fmla="*/ 0 h 198"/>
                <a:gd name="T22" fmla="*/ 0 w 198"/>
                <a:gd name="T23" fmla="*/ 0 h 198"/>
                <a:gd name="T24" fmla="*/ 0 w 198"/>
                <a:gd name="T25" fmla="*/ 0 h 198"/>
                <a:gd name="T26" fmla="*/ 0 w 198"/>
                <a:gd name="T27" fmla="*/ 0 h 198"/>
                <a:gd name="T28" fmla="*/ 0 w 198"/>
                <a:gd name="T29" fmla="*/ 0 h 198"/>
                <a:gd name="T30" fmla="*/ 0 w 198"/>
                <a:gd name="T31" fmla="*/ 0 h 198"/>
                <a:gd name="T32" fmla="*/ 0 w 198"/>
                <a:gd name="T33" fmla="*/ 0 h 198"/>
                <a:gd name="T34" fmla="*/ 0 w 198"/>
                <a:gd name="T35" fmla="*/ 0 h 198"/>
                <a:gd name="T36" fmla="*/ 0 w 198"/>
                <a:gd name="T37" fmla="*/ 0 h 198"/>
                <a:gd name="T38" fmla="*/ 0 w 198"/>
                <a:gd name="T39" fmla="*/ 0 h 198"/>
                <a:gd name="T40" fmla="*/ 0 w 198"/>
                <a:gd name="T41" fmla="*/ 0 h 198"/>
                <a:gd name="T42" fmla="*/ 0 w 198"/>
                <a:gd name="T43" fmla="*/ 0 h 198"/>
                <a:gd name="T44" fmla="*/ 0 w 198"/>
                <a:gd name="T45" fmla="*/ 0 h 198"/>
                <a:gd name="T46" fmla="*/ 0 w 198"/>
                <a:gd name="T47" fmla="*/ 0 h 198"/>
                <a:gd name="T48" fmla="*/ 0 w 198"/>
                <a:gd name="T49" fmla="*/ 0 h 198"/>
                <a:gd name="T50" fmla="*/ 0 w 198"/>
                <a:gd name="T51" fmla="*/ 0 h 198"/>
                <a:gd name="T52" fmla="*/ 0 w 198"/>
                <a:gd name="T53" fmla="*/ 0 h 198"/>
                <a:gd name="T54" fmla="*/ 0 w 198"/>
                <a:gd name="T55" fmla="*/ 0 h 198"/>
                <a:gd name="T56" fmla="*/ 0 w 198"/>
                <a:gd name="T57" fmla="*/ 0 h 198"/>
                <a:gd name="T58" fmla="*/ 0 w 198"/>
                <a:gd name="T59" fmla="*/ 0 h 198"/>
                <a:gd name="T60" fmla="*/ 0 w 198"/>
                <a:gd name="T61" fmla="*/ 0 h 198"/>
                <a:gd name="T62" fmla="*/ 0 w 198"/>
                <a:gd name="T63" fmla="*/ 0 h 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98"/>
                <a:gd name="T98" fmla="*/ 198 w 198"/>
                <a:gd name="T99" fmla="*/ 198 h 1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98">
                  <a:moveTo>
                    <a:pt x="98" y="0"/>
                  </a:moveTo>
                  <a:lnTo>
                    <a:pt x="109" y="1"/>
                  </a:lnTo>
                  <a:lnTo>
                    <a:pt x="119" y="2"/>
                  </a:lnTo>
                  <a:lnTo>
                    <a:pt x="128" y="5"/>
                  </a:lnTo>
                  <a:lnTo>
                    <a:pt x="138" y="9"/>
                  </a:lnTo>
                  <a:lnTo>
                    <a:pt x="146" y="12"/>
                  </a:lnTo>
                  <a:lnTo>
                    <a:pt x="154" y="17"/>
                  </a:lnTo>
                  <a:lnTo>
                    <a:pt x="162" y="23"/>
                  </a:lnTo>
                  <a:lnTo>
                    <a:pt x="168" y="29"/>
                  </a:lnTo>
                  <a:lnTo>
                    <a:pt x="174" y="37"/>
                  </a:lnTo>
                  <a:lnTo>
                    <a:pt x="181" y="44"/>
                  </a:lnTo>
                  <a:lnTo>
                    <a:pt x="186" y="52"/>
                  </a:lnTo>
                  <a:lnTo>
                    <a:pt x="190" y="61"/>
                  </a:lnTo>
                  <a:lnTo>
                    <a:pt x="193" y="70"/>
                  </a:lnTo>
                  <a:lnTo>
                    <a:pt x="195" y="80"/>
                  </a:lnTo>
                  <a:lnTo>
                    <a:pt x="197" y="90"/>
                  </a:lnTo>
                  <a:lnTo>
                    <a:pt x="198" y="100"/>
                  </a:lnTo>
                  <a:lnTo>
                    <a:pt x="197" y="110"/>
                  </a:lnTo>
                  <a:lnTo>
                    <a:pt x="195" y="119"/>
                  </a:lnTo>
                  <a:lnTo>
                    <a:pt x="193" y="129"/>
                  </a:lnTo>
                  <a:lnTo>
                    <a:pt x="190" y="138"/>
                  </a:lnTo>
                  <a:lnTo>
                    <a:pt x="186" y="146"/>
                  </a:lnTo>
                  <a:lnTo>
                    <a:pt x="181" y="155"/>
                  </a:lnTo>
                  <a:lnTo>
                    <a:pt x="174" y="162"/>
                  </a:lnTo>
                  <a:lnTo>
                    <a:pt x="168" y="170"/>
                  </a:lnTo>
                  <a:lnTo>
                    <a:pt x="162" y="176"/>
                  </a:lnTo>
                  <a:lnTo>
                    <a:pt x="154" y="181"/>
                  </a:lnTo>
                  <a:lnTo>
                    <a:pt x="146" y="186"/>
                  </a:lnTo>
                  <a:lnTo>
                    <a:pt x="138" y="191"/>
                  </a:lnTo>
                  <a:lnTo>
                    <a:pt x="128" y="193"/>
                  </a:lnTo>
                  <a:lnTo>
                    <a:pt x="119" y="196"/>
                  </a:lnTo>
                  <a:lnTo>
                    <a:pt x="109" y="198"/>
                  </a:lnTo>
                  <a:lnTo>
                    <a:pt x="98" y="198"/>
                  </a:lnTo>
                  <a:lnTo>
                    <a:pt x="88" y="198"/>
                  </a:lnTo>
                  <a:lnTo>
                    <a:pt x="78" y="196"/>
                  </a:lnTo>
                  <a:lnTo>
                    <a:pt x="70" y="193"/>
                  </a:lnTo>
                  <a:lnTo>
                    <a:pt x="60" y="191"/>
                  </a:lnTo>
                  <a:lnTo>
                    <a:pt x="51" y="186"/>
                  </a:lnTo>
                  <a:lnTo>
                    <a:pt x="44" y="181"/>
                  </a:lnTo>
                  <a:lnTo>
                    <a:pt x="35" y="176"/>
                  </a:lnTo>
                  <a:lnTo>
                    <a:pt x="29" y="170"/>
                  </a:lnTo>
                  <a:lnTo>
                    <a:pt x="22" y="162"/>
                  </a:lnTo>
                  <a:lnTo>
                    <a:pt x="17" y="155"/>
                  </a:lnTo>
                  <a:lnTo>
                    <a:pt x="12" y="146"/>
                  </a:lnTo>
                  <a:lnTo>
                    <a:pt x="7" y="138"/>
                  </a:lnTo>
                  <a:lnTo>
                    <a:pt x="5" y="129"/>
                  </a:lnTo>
                  <a:lnTo>
                    <a:pt x="2" y="119"/>
                  </a:lnTo>
                  <a:lnTo>
                    <a:pt x="1" y="110"/>
                  </a:lnTo>
                  <a:lnTo>
                    <a:pt x="0" y="100"/>
                  </a:lnTo>
                  <a:lnTo>
                    <a:pt x="1" y="90"/>
                  </a:lnTo>
                  <a:lnTo>
                    <a:pt x="2" y="80"/>
                  </a:lnTo>
                  <a:lnTo>
                    <a:pt x="5" y="70"/>
                  </a:lnTo>
                  <a:lnTo>
                    <a:pt x="7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22" y="37"/>
                  </a:lnTo>
                  <a:lnTo>
                    <a:pt x="29" y="29"/>
                  </a:lnTo>
                  <a:lnTo>
                    <a:pt x="35" y="23"/>
                  </a:lnTo>
                  <a:lnTo>
                    <a:pt x="44" y="17"/>
                  </a:lnTo>
                  <a:lnTo>
                    <a:pt x="51" y="12"/>
                  </a:lnTo>
                  <a:lnTo>
                    <a:pt x="60" y="9"/>
                  </a:lnTo>
                  <a:lnTo>
                    <a:pt x="70" y="5"/>
                  </a:lnTo>
                  <a:lnTo>
                    <a:pt x="78" y="2"/>
                  </a:lnTo>
                  <a:lnTo>
                    <a:pt x="88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71" name="Freeform 98"/>
            <p:cNvSpPr>
              <a:spLocks/>
            </p:cNvSpPr>
            <p:nvPr/>
          </p:nvSpPr>
          <p:spPr bwMode="auto">
            <a:xfrm>
              <a:off x="2790" y="3396"/>
              <a:ext cx="49" cy="50"/>
            </a:xfrm>
            <a:custGeom>
              <a:avLst/>
              <a:gdLst>
                <a:gd name="T0" fmla="*/ 0 w 198"/>
                <a:gd name="T1" fmla="*/ 0 h 198"/>
                <a:gd name="T2" fmla="*/ 0 w 198"/>
                <a:gd name="T3" fmla="*/ 0 h 198"/>
                <a:gd name="T4" fmla="*/ 0 w 198"/>
                <a:gd name="T5" fmla="*/ 0 h 198"/>
                <a:gd name="T6" fmla="*/ 0 w 198"/>
                <a:gd name="T7" fmla="*/ 0 h 198"/>
                <a:gd name="T8" fmla="*/ 0 w 198"/>
                <a:gd name="T9" fmla="*/ 0 h 198"/>
                <a:gd name="T10" fmla="*/ 0 w 198"/>
                <a:gd name="T11" fmla="*/ 0 h 198"/>
                <a:gd name="T12" fmla="*/ 0 w 198"/>
                <a:gd name="T13" fmla="*/ 0 h 198"/>
                <a:gd name="T14" fmla="*/ 0 w 198"/>
                <a:gd name="T15" fmla="*/ 0 h 198"/>
                <a:gd name="T16" fmla="*/ 0 w 198"/>
                <a:gd name="T17" fmla="*/ 0 h 198"/>
                <a:gd name="T18" fmla="*/ 0 w 198"/>
                <a:gd name="T19" fmla="*/ 0 h 198"/>
                <a:gd name="T20" fmla="*/ 0 w 198"/>
                <a:gd name="T21" fmla="*/ 0 h 198"/>
                <a:gd name="T22" fmla="*/ 0 w 198"/>
                <a:gd name="T23" fmla="*/ 0 h 198"/>
                <a:gd name="T24" fmla="*/ 0 w 198"/>
                <a:gd name="T25" fmla="*/ 0 h 198"/>
                <a:gd name="T26" fmla="*/ 0 w 198"/>
                <a:gd name="T27" fmla="*/ 0 h 198"/>
                <a:gd name="T28" fmla="*/ 0 w 198"/>
                <a:gd name="T29" fmla="*/ 0 h 198"/>
                <a:gd name="T30" fmla="*/ 0 w 198"/>
                <a:gd name="T31" fmla="*/ 0 h 198"/>
                <a:gd name="T32" fmla="*/ 0 w 198"/>
                <a:gd name="T33" fmla="*/ 0 h 198"/>
                <a:gd name="T34" fmla="*/ 0 w 198"/>
                <a:gd name="T35" fmla="*/ 0 h 198"/>
                <a:gd name="T36" fmla="*/ 0 w 198"/>
                <a:gd name="T37" fmla="*/ 0 h 198"/>
                <a:gd name="T38" fmla="*/ 0 w 198"/>
                <a:gd name="T39" fmla="*/ 0 h 198"/>
                <a:gd name="T40" fmla="*/ 0 w 198"/>
                <a:gd name="T41" fmla="*/ 0 h 198"/>
                <a:gd name="T42" fmla="*/ 0 w 198"/>
                <a:gd name="T43" fmla="*/ 0 h 198"/>
                <a:gd name="T44" fmla="*/ 0 w 198"/>
                <a:gd name="T45" fmla="*/ 0 h 198"/>
                <a:gd name="T46" fmla="*/ 0 w 198"/>
                <a:gd name="T47" fmla="*/ 0 h 198"/>
                <a:gd name="T48" fmla="*/ 0 w 198"/>
                <a:gd name="T49" fmla="*/ 0 h 198"/>
                <a:gd name="T50" fmla="*/ 0 w 198"/>
                <a:gd name="T51" fmla="*/ 0 h 198"/>
                <a:gd name="T52" fmla="*/ 0 w 198"/>
                <a:gd name="T53" fmla="*/ 0 h 198"/>
                <a:gd name="T54" fmla="*/ 0 w 198"/>
                <a:gd name="T55" fmla="*/ 0 h 198"/>
                <a:gd name="T56" fmla="*/ 0 w 198"/>
                <a:gd name="T57" fmla="*/ 0 h 198"/>
                <a:gd name="T58" fmla="*/ 0 w 198"/>
                <a:gd name="T59" fmla="*/ 0 h 198"/>
                <a:gd name="T60" fmla="*/ 0 w 198"/>
                <a:gd name="T61" fmla="*/ 0 h 198"/>
                <a:gd name="T62" fmla="*/ 0 w 198"/>
                <a:gd name="T63" fmla="*/ 0 h 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98"/>
                <a:gd name="T98" fmla="*/ 198 w 198"/>
                <a:gd name="T99" fmla="*/ 198 h 1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98">
                  <a:moveTo>
                    <a:pt x="98" y="0"/>
                  </a:moveTo>
                  <a:lnTo>
                    <a:pt x="109" y="1"/>
                  </a:lnTo>
                  <a:lnTo>
                    <a:pt x="119" y="2"/>
                  </a:lnTo>
                  <a:lnTo>
                    <a:pt x="128" y="5"/>
                  </a:lnTo>
                  <a:lnTo>
                    <a:pt x="138" y="9"/>
                  </a:lnTo>
                  <a:lnTo>
                    <a:pt x="146" y="12"/>
                  </a:lnTo>
                  <a:lnTo>
                    <a:pt x="154" y="17"/>
                  </a:lnTo>
                  <a:lnTo>
                    <a:pt x="162" y="23"/>
                  </a:lnTo>
                  <a:lnTo>
                    <a:pt x="168" y="29"/>
                  </a:lnTo>
                  <a:lnTo>
                    <a:pt x="174" y="37"/>
                  </a:lnTo>
                  <a:lnTo>
                    <a:pt x="181" y="44"/>
                  </a:lnTo>
                  <a:lnTo>
                    <a:pt x="186" y="52"/>
                  </a:lnTo>
                  <a:lnTo>
                    <a:pt x="190" y="61"/>
                  </a:lnTo>
                  <a:lnTo>
                    <a:pt x="193" y="70"/>
                  </a:lnTo>
                  <a:lnTo>
                    <a:pt x="195" y="80"/>
                  </a:lnTo>
                  <a:lnTo>
                    <a:pt x="197" y="90"/>
                  </a:lnTo>
                  <a:lnTo>
                    <a:pt x="198" y="100"/>
                  </a:lnTo>
                  <a:lnTo>
                    <a:pt x="197" y="110"/>
                  </a:lnTo>
                  <a:lnTo>
                    <a:pt x="195" y="119"/>
                  </a:lnTo>
                  <a:lnTo>
                    <a:pt x="193" y="129"/>
                  </a:lnTo>
                  <a:lnTo>
                    <a:pt x="190" y="138"/>
                  </a:lnTo>
                  <a:lnTo>
                    <a:pt x="186" y="146"/>
                  </a:lnTo>
                  <a:lnTo>
                    <a:pt x="181" y="155"/>
                  </a:lnTo>
                  <a:lnTo>
                    <a:pt x="174" y="162"/>
                  </a:lnTo>
                  <a:lnTo>
                    <a:pt x="168" y="170"/>
                  </a:lnTo>
                  <a:lnTo>
                    <a:pt x="162" y="176"/>
                  </a:lnTo>
                  <a:lnTo>
                    <a:pt x="154" y="181"/>
                  </a:lnTo>
                  <a:lnTo>
                    <a:pt x="146" y="186"/>
                  </a:lnTo>
                  <a:lnTo>
                    <a:pt x="138" y="191"/>
                  </a:lnTo>
                  <a:lnTo>
                    <a:pt x="128" y="193"/>
                  </a:lnTo>
                  <a:lnTo>
                    <a:pt x="119" y="196"/>
                  </a:lnTo>
                  <a:lnTo>
                    <a:pt x="109" y="198"/>
                  </a:lnTo>
                  <a:lnTo>
                    <a:pt x="98" y="198"/>
                  </a:lnTo>
                  <a:lnTo>
                    <a:pt x="88" y="198"/>
                  </a:lnTo>
                  <a:lnTo>
                    <a:pt x="78" y="196"/>
                  </a:lnTo>
                  <a:lnTo>
                    <a:pt x="70" y="193"/>
                  </a:lnTo>
                  <a:lnTo>
                    <a:pt x="60" y="191"/>
                  </a:lnTo>
                  <a:lnTo>
                    <a:pt x="51" y="186"/>
                  </a:lnTo>
                  <a:lnTo>
                    <a:pt x="44" y="181"/>
                  </a:lnTo>
                  <a:lnTo>
                    <a:pt x="35" y="176"/>
                  </a:lnTo>
                  <a:lnTo>
                    <a:pt x="29" y="170"/>
                  </a:lnTo>
                  <a:lnTo>
                    <a:pt x="22" y="162"/>
                  </a:lnTo>
                  <a:lnTo>
                    <a:pt x="17" y="155"/>
                  </a:lnTo>
                  <a:lnTo>
                    <a:pt x="12" y="146"/>
                  </a:lnTo>
                  <a:lnTo>
                    <a:pt x="7" y="138"/>
                  </a:lnTo>
                  <a:lnTo>
                    <a:pt x="5" y="129"/>
                  </a:lnTo>
                  <a:lnTo>
                    <a:pt x="2" y="119"/>
                  </a:lnTo>
                  <a:lnTo>
                    <a:pt x="1" y="110"/>
                  </a:lnTo>
                  <a:lnTo>
                    <a:pt x="0" y="100"/>
                  </a:lnTo>
                  <a:lnTo>
                    <a:pt x="1" y="90"/>
                  </a:lnTo>
                  <a:lnTo>
                    <a:pt x="2" y="80"/>
                  </a:lnTo>
                  <a:lnTo>
                    <a:pt x="5" y="70"/>
                  </a:lnTo>
                  <a:lnTo>
                    <a:pt x="7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22" y="37"/>
                  </a:lnTo>
                  <a:lnTo>
                    <a:pt x="29" y="29"/>
                  </a:lnTo>
                  <a:lnTo>
                    <a:pt x="35" y="23"/>
                  </a:lnTo>
                  <a:lnTo>
                    <a:pt x="44" y="17"/>
                  </a:lnTo>
                  <a:lnTo>
                    <a:pt x="51" y="12"/>
                  </a:lnTo>
                  <a:lnTo>
                    <a:pt x="60" y="9"/>
                  </a:lnTo>
                  <a:lnTo>
                    <a:pt x="70" y="5"/>
                  </a:lnTo>
                  <a:lnTo>
                    <a:pt x="78" y="2"/>
                  </a:lnTo>
                  <a:lnTo>
                    <a:pt x="88" y="1"/>
                  </a:lnTo>
                  <a:lnTo>
                    <a:pt x="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72" name="Freeform 99"/>
            <p:cNvSpPr>
              <a:spLocks/>
            </p:cNvSpPr>
            <p:nvPr/>
          </p:nvSpPr>
          <p:spPr bwMode="auto">
            <a:xfrm>
              <a:off x="2801" y="3410"/>
              <a:ext cx="27" cy="23"/>
            </a:xfrm>
            <a:custGeom>
              <a:avLst/>
              <a:gdLst>
                <a:gd name="T0" fmla="*/ 0 w 110"/>
                <a:gd name="T1" fmla="*/ 0 h 93"/>
                <a:gd name="T2" fmla="*/ 0 w 110"/>
                <a:gd name="T3" fmla="*/ 0 h 93"/>
                <a:gd name="T4" fmla="*/ 0 w 110"/>
                <a:gd name="T5" fmla="*/ 0 h 93"/>
                <a:gd name="T6" fmla="*/ 0 w 110"/>
                <a:gd name="T7" fmla="*/ 0 h 93"/>
                <a:gd name="T8" fmla="*/ 0 w 110"/>
                <a:gd name="T9" fmla="*/ 0 h 93"/>
                <a:gd name="T10" fmla="*/ 0 w 110"/>
                <a:gd name="T11" fmla="*/ 0 h 93"/>
                <a:gd name="T12" fmla="*/ 0 w 110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93"/>
                <a:gd name="T23" fmla="*/ 110 w 11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93">
                  <a:moveTo>
                    <a:pt x="28" y="93"/>
                  </a:moveTo>
                  <a:lnTo>
                    <a:pt x="0" y="45"/>
                  </a:lnTo>
                  <a:lnTo>
                    <a:pt x="28" y="0"/>
                  </a:lnTo>
                  <a:lnTo>
                    <a:pt x="82" y="0"/>
                  </a:lnTo>
                  <a:lnTo>
                    <a:pt x="110" y="45"/>
                  </a:lnTo>
                  <a:lnTo>
                    <a:pt x="82" y="93"/>
                  </a:lnTo>
                  <a:lnTo>
                    <a:pt x="28" y="93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73" name="Freeform 100"/>
            <p:cNvSpPr>
              <a:spLocks/>
            </p:cNvSpPr>
            <p:nvPr/>
          </p:nvSpPr>
          <p:spPr bwMode="auto">
            <a:xfrm>
              <a:off x="2801" y="3410"/>
              <a:ext cx="27" cy="23"/>
            </a:xfrm>
            <a:custGeom>
              <a:avLst/>
              <a:gdLst>
                <a:gd name="T0" fmla="*/ 0 w 110"/>
                <a:gd name="T1" fmla="*/ 0 h 93"/>
                <a:gd name="T2" fmla="*/ 0 w 110"/>
                <a:gd name="T3" fmla="*/ 0 h 93"/>
                <a:gd name="T4" fmla="*/ 0 w 110"/>
                <a:gd name="T5" fmla="*/ 0 h 93"/>
                <a:gd name="T6" fmla="*/ 0 w 110"/>
                <a:gd name="T7" fmla="*/ 0 h 93"/>
                <a:gd name="T8" fmla="*/ 0 w 110"/>
                <a:gd name="T9" fmla="*/ 0 h 93"/>
                <a:gd name="T10" fmla="*/ 0 w 110"/>
                <a:gd name="T11" fmla="*/ 0 h 93"/>
                <a:gd name="T12" fmla="*/ 0 w 110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93"/>
                <a:gd name="T23" fmla="*/ 110 w 11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93">
                  <a:moveTo>
                    <a:pt x="28" y="93"/>
                  </a:moveTo>
                  <a:lnTo>
                    <a:pt x="0" y="45"/>
                  </a:lnTo>
                  <a:lnTo>
                    <a:pt x="28" y="0"/>
                  </a:lnTo>
                  <a:lnTo>
                    <a:pt x="82" y="0"/>
                  </a:lnTo>
                  <a:lnTo>
                    <a:pt x="110" y="45"/>
                  </a:lnTo>
                  <a:lnTo>
                    <a:pt x="82" y="93"/>
                  </a:lnTo>
                  <a:lnTo>
                    <a:pt x="28" y="9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74" name="Freeform 101"/>
            <p:cNvSpPr>
              <a:spLocks/>
            </p:cNvSpPr>
            <p:nvPr/>
          </p:nvSpPr>
          <p:spPr bwMode="auto">
            <a:xfrm>
              <a:off x="2869" y="3128"/>
              <a:ext cx="1428" cy="498"/>
            </a:xfrm>
            <a:custGeom>
              <a:avLst/>
              <a:gdLst>
                <a:gd name="T0" fmla="*/ 0 w 5712"/>
                <a:gd name="T1" fmla="*/ 0 h 1991"/>
                <a:gd name="T2" fmla="*/ 0 w 5712"/>
                <a:gd name="T3" fmla="*/ 1 h 1991"/>
                <a:gd name="T4" fmla="*/ 0 w 5712"/>
                <a:gd name="T5" fmla="*/ 1 h 1991"/>
                <a:gd name="T6" fmla="*/ 0 w 5712"/>
                <a:gd name="T7" fmla="*/ 1 h 1991"/>
                <a:gd name="T8" fmla="*/ 0 w 5712"/>
                <a:gd name="T9" fmla="*/ 2 h 1991"/>
                <a:gd name="T10" fmla="*/ 0 w 5712"/>
                <a:gd name="T11" fmla="*/ 2 h 1991"/>
                <a:gd name="T12" fmla="*/ 0 w 5712"/>
                <a:gd name="T13" fmla="*/ 2 h 1991"/>
                <a:gd name="T14" fmla="*/ 0 w 5712"/>
                <a:gd name="T15" fmla="*/ 2 h 1991"/>
                <a:gd name="T16" fmla="*/ 0 w 5712"/>
                <a:gd name="T17" fmla="*/ 2 h 1991"/>
                <a:gd name="T18" fmla="*/ 0 w 5712"/>
                <a:gd name="T19" fmla="*/ 2 h 1991"/>
                <a:gd name="T20" fmla="*/ 0 w 5712"/>
                <a:gd name="T21" fmla="*/ 2 h 1991"/>
                <a:gd name="T22" fmla="*/ 0 w 5712"/>
                <a:gd name="T23" fmla="*/ 2 h 1991"/>
                <a:gd name="T24" fmla="*/ 0 w 5712"/>
                <a:gd name="T25" fmla="*/ 2 h 1991"/>
                <a:gd name="T26" fmla="*/ 6 w 5712"/>
                <a:gd name="T27" fmla="*/ 2 h 1991"/>
                <a:gd name="T28" fmla="*/ 6 w 5712"/>
                <a:gd name="T29" fmla="*/ 2 h 1991"/>
                <a:gd name="T30" fmla="*/ 6 w 5712"/>
                <a:gd name="T31" fmla="*/ 2 h 1991"/>
                <a:gd name="T32" fmla="*/ 6 w 5712"/>
                <a:gd name="T33" fmla="*/ 2 h 1991"/>
                <a:gd name="T34" fmla="*/ 6 w 5712"/>
                <a:gd name="T35" fmla="*/ 2 h 1991"/>
                <a:gd name="T36" fmla="*/ 6 w 5712"/>
                <a:gd name="T37" fmla="*/ 2 h 1991"/>
                <a:gd name="T38" fmla="*/ 6 w 5712"/>
                <a:gd name="T39" fmla="*/ 2 h 1991"/>
                <a:gd name="T40" fmla="*/ 6 w 5712"/>
                <a:gd name="T41" fmla="*/ 2 h 1991"/>
                <a:gd name="T42" fmla="*/ 6 w 5712"/>
                <a:gd name="T43" fmla="*/ 0 h 1991"/>
                <a:gd name="T44" fmla="*/ 6 w 5712"/>
                <a:gd name="T45" fmla="*/ 2 h 1991"/>
                <a:gd name="T46" fmla="*/ 6 w 5712"/>
                <a:gd name="T47" fmla="*/ 2 h 1991"/>
                <a:gd name="T48" fmla="*/ 6 w 5712"/>
                <a:gd name="T49" fmla="*/ 2 h 1991"/>
                <a:gd name="T50" fmla="*/ 6 w 5712"/>
                <a:gd name="T51" fmla="*/ 2 h 1991"/>
                <a:gd name="T52" fmla="*/ 6 w 5712"/>
                <a:gd name="T53" fmla="*/ 2 h 1991"/>
                <a:gd name="T54" fmla="*/ 6 w 5712"/>
                <a:gd name="T55" fmla="*/ 2 h 1991"/>
                <a:gd name="T56" fmla="*/ 6 w 5712"/>
                <a:gd name="T57" fmla="*/ 2 h 1991"/>
                <a:gd name="T58" fmla="*/ 6 w 5712"/>
                <a:gd name="T59" fmla="*/ 2 h 1991"/>
                <a:gd name="T60" fmla="*/ 6 w 5712"/>
                <a:gd name="T61" fmla="*/ 2 h 1991"/>
                <a:gd name="T62" fmla="*/ 0 w 5712"/>
                <a:gd name="T63" fmla="*/ 2 h 1991"/>
                <a:gd name="T64" fmla="*/ 0 w 5712"/>
                <a:gd name="T65" fmla="*/ 2 h 1991"/>
                <a:gd name="T66" fmla="*/ 0 w 5712"/>
                <a:gd name="T67" fmla="*/ 2 h 1991"/>
                <a:gd name="T68" fmla="*/ 0 w 5712"/>
                <a:gd name="T69" fmla="*/ 2 h 1991"/>
                <a:gd name="T70" fmla="*/ 0 w 5712"/>
                <a:gd name="T71" fmla="*/ 2 h 1991"/>
                <a:gd name="T72" fmla="*/ 0 w 5712"/>
                <a:gd name="T73" fmla="*/ 2 h 1991"/>
                <a:gd name="T74" fmla="*/ 0 w 5712"/>
                <a:gd name="T75" fmla="*/ 2 h 1991"/>
                <a:gd name="T76" fmla="*/ 0 w 5712"/>
                <a:gd name="T77" fmla="*/ 2 h 1991"/>
                <a:gd name="T78" fmla="*/ 0 w 5712"/>
                <a:gd name="T79" fmla="*/ 0 h 19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712"/>
                <a:gd name="T121" fmla="*/ 0 h 1991"/>
                <a:gd name="T122" fmla="*/ 5712 w 5712"/>
                <a:gd name="T123" fmla="*/ 1991 h 19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712" h="1991">
                  <a:moveTo>
                    <a:pt x="0" y="0"/>
                  </a:moveTo>
                  <a:lnTo>
                    <a:pt x="64" y="0"/>
                  </a:lnTo>
                  <a:lnTo>
                    <a:pt x="64" y="223"/>
                  </a:lnTo>
                  <a:lnTo>
                    <a:pt x="64" y="446"/>
                  </a:lnTo>
                  <a:lnTo>
                    <a:pt x="64" y="669"/>
                  </a:lnTo>
                  <a:lnTo>
                    <a:pt x="64" y="892"/>
                  </a:lnTo>
                  <a:lnTo>
                    <a:pt x="64" y="1115"/>
                  </a:lnTo>
                  <a:lnTo>
                    <a:pt x="64" y="1336"/>
                  </a:lnTo>
                  <a:lnTo>
                    <a:pt x="64" y="1558"/>
                  </a:lnTo>
                  <a:lnTo>
                    <a:pt x="64" y="1779"/>
                  </a:lnTo>
                  <a:lnTo>
                    <a:pt x="66" y="1792"/>
                  </a:lnTo>
                  <a:lnTo>
                    <a:pt x="68" y="1804"/>
                  </a:lnTo>
                  <a:lnTo>
                    <a:pt x="73" y="1818"/>
                  </a:lnTo>
                  <a:lnTo>
                    <a:pt x="78" y="1830"/>
                  </a:lnTo>
                  <a:lnTo>
                    <a:pt x="84" y="1842"/>
                  </a:lnTo>
                  <a:lnTo>
                    <a:pt x="91" y="1854"/>
                  </a:lnTo>
                  <a:lnTo>
                    <a:pt x="100" y="1866"/>
                  </a:lnTo>
                  <a:lnTo>
                    <a:pt x="107" y="1875"/>
                  </a:lnTo>
                  <a:lnTo>
                    <a:pt x="117" y="1885"/>
                  </a:lnTo>
                  <a:lnTo>
                    <a:pt x="128" y="1893"/>
                  </a:lnTo>
                  <a:lnTo>
                    <a:pt x="139" y="1900"/>
                  </a:lnTo>
                  <a:lnTo>
                    <a:pt x="152" y="1907"/>
                  </a:lnTo>
                  <a:lnTo>
                    <a:pt x="165" y="1912"/>
                  </a:lnTo>
                  <a:lnTo>
                    <a:pt x="178" y="1916"/>
                  </a:lnTo>
                  <a:lnTo>
                    <a:pt x="191" y="1918"/>
                  </a:lnTo>
                  <a:lnTo>
                    <a:pt x="205" y="1920"/>
                  </a:lnTo>
                  <a:lnTo>
                    <a:pt x="5509" y="1920"/>
                  </a:lnTo>
                  <a:lnTo>
                    <a:pt x="5523" y="1918"/>
                  </a:lnTo>
                  <a:lnTo>
                    <a:pt x="5536" y="1916"/>
                  </a:lnTo>
                  <a:lnTo>
                    <a:pt x="5550" y="1912"/>
                  </a:lnTo>
                  <a:lnTo>
                    <a:pt x="5563" y="1907"/>
                  </a:lnTo>
                  <a:lnTo>
                    <a:pt x="5575" y="1900"/>
                  </a:lnTo>
                  <a:lnTo>
                    <a:pt x="5588" y="1893"/>
                  </a:lnTo>
                  <a:lnTo>
                    <a:pt x="5599" y="1885"/>
                  </a:lnTo>
                  <a:lnTo>
                    <a:pt x="5609" y="1875"/>
                  </a:lnTo>
                  <a:lnTo>
                    <a:pt x="5617" y="1867"/>
                  </a:lnTo>
                  <a:lnTo>
                    <a:pt x="5625" y="1856"/>
                  </a:lnTo>
                  <a:lnTo>
                    <a:pt x="5631" y="1843"/>
                  </a:lnTo>
                  <a:lnTo>
                    <a:pt x="5636" y="1831"/>
                  </a:lnTo>
                  <a:lnTo>
                    <a:pt x="5640" y="1819"/>
                  </a:lnTo>
                  <a:lnTo>
                    <a:pt x="5643" y="1805"/>
                  </a:lnTo>
                  <a:lnTo>
                    <a:pt x="5644" y="1793"/>
                  </a:lnTo>
                  <a:lnTo>
                    <a:pt x="5644" y="1779"/>
                  </a:lnTo>
                  <a:lnTo>
                    <a:pt x="5644" y="0"/>
                  </a:lnTo>
                  <a:lnTo>
                    <a:pt x="5712" y="0"/>
                  </a:lnTo>
                  <a:lnTo>
                    <a:pt x="5712" y="1779"/>
                  </a:lnTo>
                  <a:lnTo>
                    <a:pt x="5712" y="1800"/>
                  </a:lnTo>
                  <a:lnTo>
                    <a:pt x="5708" y="1820"/>
                  </a:lnTo>
                  <a:lnTo>
                    <a:pt x="5704" y="1840"/>
                  </a:lnTo>
                  <a:lnTo>
                    <a:pt x="5697" y="1859"/>
                  </a:lnTo>
                  <a:lnTo>
                    <a:pt x="5689" y="1879"/>
                  </a:lnTo>
                  <a:lnTo>
                    <a:pt x="5679" y="1898"/>
                  </a:lnTo>
                  <a:lnTo>
                    <a:pt x="5667" y="1914"/>
                  </a:lnTo>
                  <a:lnTo>
                    <a:pt x="5654" y="1928"/>
                  </a:lnTo>
                  <a:lnTo>
                    <a:pt x="5640" y="1942"/>
                  </a:lnTo>
                  <a:lnTo>
                    <a:pt x="5622" y="1954"/>
                  </a:lnTo>
                  <a:lnTo>
                    <a:pt x="5603" y="1965"/>
                  </a:lnTo>
                  <a:lnTo>
                    <a:pt x="5583" y="1974"/>
                  </a:lnTo>
                  <a:lnTo>
                    <a:pt x="5563" y="1981"/>
                  </a:lnTo>
                  <a:lnTo>
                    <a:pt x="5543" y="1986"/>
                  </a:lnTo>
                  <a:lnTo>
                    <a:pt x="5526" y="1990"/>
                  </a:lnTo>
                  <a:lnTo>
                    <a:pt x="5511" y="1991"/>
                  </a:lnTo>
                  <a:lnTo>
                    <a:pt x="205" y="1991"/>
                  </a:lnTo>
                  <a:lnTo>
                    <a:pt x="185" y="1990"/>
                  </a:lnTo>
                  <a:lnTo>
                    <a:pt x="165" y="1986"/>
                  </a:lnTo>
                  <a:lnTo>
                    <a:pt x="146" y="1980"/>
                  </a:lnTo>
                  <a:lnTo>
                    <a:pt x="126" y="1973"/>
                  </a:lnTo>
                  <a:lnTo>
                    <a:pt x="106" y="1964"/>
                  </a:lnTo>
                  <a:lnTo>
                    <a:pt x="88" y="1953"/>
                  </a:lnTo>
                  <a:lnTo>
                    <a:pt x="72" y="1941"/>
                  </a:lnTo>
                  <a:lnTo>
                    <a:pt x="57" y="1927"/>
                  </a:lnTo>
                  <a:lnTo>
                    <a:pt x="45" y="1912"/>
                  </a:lnTo>
                  <a:lnTo>
                    <a:pt x="34" y="1895"/>
                  </a:lnTo>
                  <a:lnTo>
                    <a:pt x="24" y="1878"/>
                  </a:lnTo>
                  <a:lnTo>
                    <a:pt x="15" y="1859"/>
                  </a:lnTo>
                  <a:lnTo>
                    <a:pt x="9" y="1840"/>
                  </a:lnTo>
                  <a:lnTo>
                    <a:pt x="4" y="1820"/>
                  </a:lnTo>
                  <a:lnTo>
                    <a:pt x="2" y="1800"/>
                  </a:lnTo>
                  <a:lnTo>
                    <a:pt x="0" y="1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75" name="Freeform 102"/>
            <p:cNvSpPr>
              <a:spLocks/>
            </p:cNvSpPr>
            <p:nvPr/>
          </p:nvSpPr>
          <p:spPr bwMode="auto">
            <a:xfrm>
              <a:off x="2869" y="3128"/>
              <a:ext cx="1428" cy="498"/>
            </a:xfrm>
            <a:custGeom>
              <a:avLst/>
              <a:gdLst>
                <a:gd name="T0" fmla="*/ 0 w 5712"/>
                <a:gd name="T1" fmla="*/ 0 h 1991"/>
                <a:gd name="T2" fmla="*/ 0 w 5712"/>
                <a:gd name="T3" fmla="*/ 1 h 1991"/>
                <a:gd name="T4" fmla="*/ 0 w 5712"/>
                <a:gd name="T5" fmla="*/ 1 h 1991"/>
                <a:gd name="T6" fmla="*/ 0 w 5712"/>
                <a:gd name="T7" fmla="*/ 1 h 1991"/>
                <a:gd name="T8" fmla="*/ 0 w 5712"/>
                <a:gd name="T9" fmla="*/ 2 h 1991"/>
                <a:gd name="T10" fmla="*/ 0 w 5712"/>
                <a:gd name="T11" fmla="*/ 2 h 1991"/>
                <a:gd name="T12" fmla="*/ 0 w 5712"/>
                <a:gd name="T13" fmla="*/ 2 h 1991"/>
                <a:gd name="T14" fmla="*/ 0 w 5712"/>
                <a:gd name="T15" fmla="*/ 2 h 1991"/>
                <a:gd name="T16" fmla="*/ 0 w 5712"/>
                <a:gd name="T17" fmla="*/ 2 h 1991"/>
                <a:gd name="T18" fmla="*/ 0 w 5712"/>
                <a:gd name="T19" fmla="*/ 2 h 1991"/>
                <a:gd name="T20" fmla="*/ 0 w 5712"/>
                <a:gd name="T21" fmla="*/ 2 h 1991"/>
                <a:gd name="T22" fmla="*/ 0 w 5712"/>
                <a:gd name="T23" fmla="*/ 2 h 1991"/>
                <a:gd name="T24" fmla="*/ 0 w 5712"/>
                <a:gd name="T25" fmla="*/ 2 h 1991"/>
                <a:gd name="T26" fmla="*/ 6 w 5712"/>
                <a:gd name="T27" fmla="*/ 2 h 1991"/>
                <a:gd name="T28" fmla="*/ 6 w 5712"/>
                <a:gd name="T29" fmla="*/ 2 h 1991"/>
                <a:gd name="T30" fmla="*/ 6 w 5712"/>
                <a:gd name="T31" fmla="*/ 2 h 1991"/>
                <a:gd name="T32" fmla="*/ 6 w 5712"/>
                <a:gd name="T33" fmla="*/ 2 h 1991"/>
                <a:gd name="T34" fmla="*/ 6 w 5712"/>
                <a:gd name="T35" fmla="*/ 2 h 1991"/>
                <a:gd name="T36" fmla="*/ 6 w 5712"/>
                <a:gd name="T37" fmla="*/ 2 h 1991"/>
                <a:gd name="T38" fmla="*/ 6 w 5712"/>
                <a:gd name="T39" fmla="*/ 2 h 1991"/>
                <a:gd name="T40" fmla="*/ 6 w 5712"/>
                <a:gd name="T41" fmla="*/ 2 h 1991"/>
                <a:gd name="T42" fmla="*/ 6 w 5712"/>
                <a:gd name="T43" fmla="*/ 0 h 1991"/>
                <a:gd name="T44" fmla="*/ 6 w 5712"/>
                <a:gd name="T45" fmla="*/ 2 h 1991"/>
                <a:gd name="T46" fmla="*/ 6 w 5712"/>
                <a:gd name="T47" fmla="*/ 2 h 1991"/>
                <a:gd name="T48" fmla="*/ 6 w 5712"/>
                <a:gd name="T49" fmla="*/ 2 h 1991"/>
                <a:gd name="T50" fmla="*/ 6 w 5712"/>
                <a:gd name="T51" fmla="*/ 2 h 1991"/>
                <a:gd name="T52" fmla="*/ 6 w 5712"/>
                <a:gd name="T53" fmla="*/ 2 h 1991"/>
                <a:gd name="T54" fmla="*/ 6 w 5712"/>
                <a:gd name="T55" fmla="*/ 2 h 1991"/>
                <a:gd name="T56" fmla="*/ 6 w 5712"/>
                <a:gd name="T57" fmla="*/ 2 h 1991"/>
                <a:gd name="T58" fmla="*/ 6 w 5712"/>
                <a:gd name="T59" fmla="*/ 2 h 1991"/>
                <a:gd name="T60" fmla="*/ 6 w 5712"/>
                <a:gd name="T61" fmla="*/ 2 h 1991"/>
                <a:gd name="T62" fmla="*/ 0 w 5712"/>
                <a:gd name="T63" fmla="*/ 2 h 1991"/>
                <a:gd name="T64" fmla="*/ 0 w 5712"/>
                <a:gd name="T65" fmla="*/ 2 h 1991"/>
                <a:gd name="T66" fmla="*/ 0 w 5712"/>
                <a:gd name="T67" fmla="*/ 2 h 1991"/>
                <a:gd name="T68" fmla="*/ 0 w 5712"/>
                <a:gd name="T69" fmla="*/ 2 h 1991"/>
                <a:gd name="T70" fmla="*/ 0 w 5712"/>
                <a:gd name="T71" fmla="*/ 2 h 1991"/>
                <a:gd name="T72" fmla="*/ 0 w 5712"/>
                <a:gd name="T73" fmla="*/ 2 h 1991"/>
                <a:gd name="T74" fmla="*/ 0 w 5712"/>
                <a:gd name="T75" fmla="*/ 2 h 1991"/>
                <a:gd name="T76" fmla="*/ 0 w 5712"/>
                <a:gd name="T77" fmla="*/ 2 h 1991"/>
                <a:gd name="T78" fmla="*/ 0 w 5712"/>
                <a:gd name="T79" fmla="*/ 0 h 19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712"/>
                <a:gd name="T121" fmla="*/ 0 h 1991"/>
                <a:gd name="T122" fmla="*/ 5712 w 5712"/>
                <a:gd name="T123" fmla="*/ 1991 h 19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712" h="1991">
                  <a:moveTo>
                    <a:pt x="0" y="0"/>
                  </a:moveTo>
                  <a:lnTo>
                    <a:pt x="64" y="0"/>
                  </a:lnTo>
                  <a:lnTo>
                    <a:pt x="64" y="223"/>
                  </a:lnTo>
                  <a:lnTo>
                    <a:pt x="64" y="446"/>
                  </a:lnTo>
                  <a:lnTo>
                    <a:pt x="64" y="669"/>
                  </a:lnTo>
                  <a:lnTo>
                    <a:pt x="64" y="892"/>
                  </a:lnTo>
                  <a:lnTo>
                    <a:pt x="64" y="1115"/>
                  </a:lnTo>
                  <a:lnTo>
                    <a:pt x="64" y="1336"/>
                  </a:lnTo>
                  <a:lnTo>
                    <a:pt x="64" y="1558"/>
                  </a:lnTo>
                  <a:lnTo>
                    <a:pt x="64" y="1779"/>
                  </a:lnTo>
                  <a:lnTo>
                    <a:pt x="66" y="1792"/>
                  </a:lnTo>
                  <a:lnTo>
                    <a:pt x="68" y="1804"/>
                  </a:lnTo>
                  <a:lnTo>
                    <a:pt x="73" y="1818"/>
                  </a:lnTo>
                  <a:lnTo>
                    <a:pt x="78" y="1830"/>
                  </a:lnTo>
                  <a:lnTo>
                    <a:pt x="84" y="1842"/>
                  </a:lnTo>
                  <a:lnTo>
                    <a:pt x="91" y="1854"/>
                  </a:lnTo>
                  <a:lnTo>
                    <a:pt x="100" y="1866"/>
                  </a:lnTo>
                  <a:lnTo>
                    <a:pt x="107" y="1875"/>
                  </a:lnTo>
                  <a:lnTo>
                    <a:pt x="117" y="1885"/>
                  </a:lnTo>
                  <a:lnTo>
                    <a:pt x="128" y="1893"/>
                  </a:lnTo>
                  <a:lnTo>
                    <a:pt x="139" y="1900"/>
                  </a:lnTo>
                  <a:lnTo>
                    <a:pt x="152" y="1907"/>
                  </a:lnTo>
                  <a:lnTo>
                    <a:pt x="165" y="1912"/>
                  </a:lnTo>
                  <a:lnTo>
                    <a:pt x="178" y="1916"/>
                  </a:lnTo>
                  <a:lnTo>
                    <a:pt x="191" y="1918"/>
                  </a:lnTo>
                  <a:lnTo>
                    <a:pt x="205" y="1920"/>
                  </a:lnTo>
                  <a:lnTo>
                    <a:pt x="5509" y="1920"/>
                  </a:lnTo>
                  <a:lnTo>
                    <a:pt x="5523" y="1918"/>
                  </a:lnTo>
                  <a:lnTo>
                    <a:pt x="5536" y="1916"/>
                  </a:lnTo>
                  <a:lnTo>
                    <a:pt x="5550" y="1912"/>
                  </a:lnTo>
                  <a:lnTo>
                    <a:pt x="5563" y="1907"/>
                  </a:lnTo>
                  <a:lnTo>
                    <a:pt x="5575" y="1900"/>
                  </a:lnTo>
                  <a:lnTo>
                    <a:pt x="5588" y="1893"/>
                  </a:lnTo>
                  <a:lnTo>
                    <a:pt x="5599" y="1885"/>
                  </a:lnTo>
                  <a:lnTo>
                    <a:pt x="5609" y="1875"/>
                  </a:lnTo>
                  <a:lnTo>
                    <a:pt x="5617" y="1867"/>
                  </a:lnTo>
                  <a:lnTo>
                    <a:pt x="5625" y="1856"/>
                  </a:lnTo>
                  <a:lnTo>
                    <a:pt x="5631" y="1843"/>
                  </a:lnTo>
                  <a:lnTo>
                    <a:pt x="5636" y="1831"/>
                  </a:lnTo>
                  <a:lnTo>
                    <a:pt x="5640" y="1819"/>
                  </a:lnTo>
                  <a:lnTo>
                    <a:pt x="5643" y="1805"/>
                  </a:lnTo>
                  <a:lnTo>
                    <a:pt x="5644" y="1793"/>
                  </a:lnTo>
                  <a:lnTo>
                    <a:pt x="5644" y="1779"/>
                  </a:lnTo>
                  <a:lnTo>
                    <a:pt x="5644" y="0"/>
                  </a:lnTo>
                  <a:lnTo>
                    <a:pt x="5712" y="0"/>
                  </a:lnTo>
                  <a:lnTo>
                    <a:pt x="5712" y="1779"/>
                  </a:lnTo>
                  <a:lnTo>
                    <a:pt x="5712" y="1800"/>
                  </a:lnTo>
                  <a:lnTo>
                    <a:pt x="5708" y="1820"/>
                  </a:lnTo>
                  <a:lnTo>
                    <a:pt x="5704" y="1840"/>
                  </a:lnTo>
                  <a:lnTo>
                    <a:pt x="5697" y="1859"/>
                  </a:lnTo>
                  <a:lnTo>
                    <a:pt x="5689" y="1879"/>
                  </a:lnTo>
                  <a:lnTo>
                    <a:pt x="5679" y="1898"/>
                  </a:lnTo>
                  <a:lnTo>
                    <a:pt x="5667" y="1914"/>
                  </a:lnTo>
                  <a:lnTo>
                    <a:pt x="5654" y="1928"/>
                  </a:lnTo>
                  <a:lnTo>
                    <a:pt x="5640" y="1942"/>
                  </a:lnTo>
                  <a:lnTo>
                    <a:pt x="5622" y="1954"/>
                  </a:lnTo>
                  <a:lnTo>
                    <a:pt x="5603" y="1965"/>
                  </a:lnTo>
                  <a:lnTo>
                    <a:pt x="5583" y="1974"/>
                  </a:lnTo>
                  <a:lnTo>
                    <a:pt x="5563" y="1981"/>
                  </a:lnTo>
                  <a:lnTo>
                    <a:pt x="5543" y="1986"/>
                  </a:lnTo>
                  <a:lnTo>
                    <a:pt x="5526" y="1990"/>
                  </a:lnTo>
                  <a:lnTo>
                    <a:pt x="5511" y="1991"/>
                  </a:lnTo>
                  <a:lnTo>
                    <a:pt x="205" y="1991"/>
                  </a:lnTo>
                  <a:lnTo>
                    <a:pt x="185" y="1990"/>
                  </a:lnTo>
                  <a:lnTo>
                    <a:pt x="165" y="1986"/>
                  </a:lnTo>
                  <a:lnTo>
                    <a:pt x="146" y="1980"/>
                  </a:lnTo>
                  <a:lnTo>
                    <a:pt x="126" y="1973"/>
                  </a:lnTo>
                  <a:lnTo>
                    <a:pt x="106" y="1964"/>
                  </a:lnTo>
                  <a:lnTo>
                    <a:pt x="88" y="1953"/>
                  </a:lnTo>
                  <a:lnTo>
                    <a:pt x="72" y="1941"/>
                  </a:lnTo>
                  <a:lnTo>
                    <a:pt x="57" y="1927"/>
                  </a:lnTo>
                  <a:lnTo>
                    <a:pt x="45" y="1912"/>
                  </a:lnTo>
                  <a:lnTo>
                    <a:pt x="34" y="1895"/>
                  </a:lnTo>
                  <a:lnTo>
                    <a:pt x="24" y="1878"/>
                  </a:lnTo>
                  <a:lnTo>
                    <a:pt x="15" y="1859"/>
                  </a:lnTo>
                  <a:lnTo>
                    <a:pt x="9" y="1840"/>
                  </a:lnTo>
                  <a:lnTo>
                    <a:pt x="4" y="1820"/>
                  </a:lnTo>
                  <a:lnTo>
                    <a:pt x="2" y="1800"/>
                  </a:lnTo>
                  <a:lnTo>
                    <a:pt x="0" y="177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76" name="Freeform 103"/>
            <p:cNvSpPr>
              <a:spLocks/>
            </p:cNvSpPr>
            <p:nvPr/>
          </p:nvSpPr>
          <p:spPr bwMode="auto">
            <a:xfrm>
              <a:off x="3063" y="3701"/>
              <a:ext cx="1193" cy="2"/>
            </a:xfrm>
            <a:custGeom>
              <a:avLst/>
              <a:gdLst>
                <a:gd name="T0" fmla="*/ 0 w 4772"/>
                <a:gd name="T1" fmla="*/ 0 h 7"/>
                <a:gd name="T2" fmla="*/ 0 w 4772"/>
                <a:gd name="T3" fmla="*/ 0 h 7"/>
                <a:gd name="T4" fmla="*/ 5 w 4772"/>
                <a:gd name="T5" fmla="*/ 0 h 7"/>
                <a:gd name="T6" fmla="*/ 5 w 4772"/>
                <a:gd name="T7" fmla="*/ 0 h 7"/>
                <a:gd name="T8" fmla="*/ 0 w 4772"/>
                <a:gd name="T9" fmla="*/ 0 h 7"/>
                <a:gd name="T10" fmla="*/ 0 w 4772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72"/>
                <a:gd name="T19" fmla="*/ 0 h 7"/>
                <a:gd name="T20" fmla="*/ 4772 w 477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72" h="7">
                  <a:moveTo>
                    <a:pt x="0" y="4"/>
                  </a:moveTo>
                  <a:lnTo>
                    <a:pt x="0" y="7"/>
                  </a:lnTo>
                  <a:lnTo>
                    <a:pt x="4772" y="7"/>
                  </a:lnTo>
                  <a:lnTo>
                    <a:pt x="4772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77" name="Rectangle 104"/>
            <p:cNvSpPr>
              <a:spLocks noChangeArrowheads="1"/>
            </p:cNvSpPr>
            <p:nvPr/>
          </p:nvSpPr>
          <p:spPr bwMode="auto">
            <a:xfrm>
              <a:off x="2409" y="2012"/>
              <a:ext cx="17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700">
                  <a:solidFill>
                    <a:srgbClr val="000000"/>
                  </a:solidFill>
                </a:rPr>
                <a:t>MAX.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7278" name="Rectangle 105"/>
            <p:cNvSpPr>
              <a:spLocks noChangeArrowheads="1"/>
            </p:cNvSpPr>
            <p:nvPr/>
          </p:nvSpPr>
          <p:spPr bwMode="auto">
            <a:xfrm>
              <a:off x="2409" y="3923"/>
              <a:ext cx="151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700">
                  <a:solidFill>
                    <a:srgbClr val="000000"/>
                  </a:solidFill>
                </a:rPr>
                <a:t>MIN.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7279" name="Rectangle 106"/>
            <p:cNvSpPr>
              <a:spLocks noChangeArrowheads="1"/>
            </p:cNvSpPr>
            <p:nvPr/>
          </p:nvSpPr>
          <p:spPr bwMode="auto">
            <a:xfrm>
              <a:off x="4630" y="3923"/>
              <a:ext cx="151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700">
                  <a:solidFill>
                    <a:srgbClr val="000000"/>
                  </a:solidFill>
                </a:rPr>
                <a:t>MIN.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7280" name="Freeform 107"/>
            <p:cNvSpPr>
              <a:spLocks/>
            </p:cNvSpPr>
            <p:nvPr/>
          </p:nvSpPr>
          <p:spPr bwMode="auto">
            <a:xfrm>
              <a:off x="4180" y="2680"/>
              <a:ext cx="23" cy="11"/>
            </a:xfrm>
            <a:custGeom>
              <a:avLst/>
              <a:gdLst>
                <a:gd name="T0" fmla="*/ 0 w 94"/>
                <a:gd name="T1" fmla="*/ 0 h 45"/>
                <a:gd name="T2" fmla="*/ 0 w 94"/>
                <a:gd name="T3" fmla="*/ 0 h 45"/>
                <a:gd name="T4" fmla="*/ 0 w 94"/>
                <a:gd name="T5" fmla="*/ 0 h 45"/>
                <a:gd name="T6" fmla="*/ 0 w 94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45"/>
                <a:gd name="T14" fmla="*/ 94 w 94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45">
                  <a:moveTo>
                    <a:pt x="94" y="29"/>
                  </a:moveTo>
                  <a:lnTo>
                    <a:pt x="0" y="45"/>
                  </a:lnTo>
                  <a:lnTo>
                    <a:pt x="63" y="0"/>
                  </a:lnTo>
                  <a:lnTo>
                    <a:pt x="94" y="2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81" name="Freeform 108"/>
            <p:cNvSpPr>
              <a:spLocks/>
            </p:cNvSpPr>
            <p:nvPr/>
          </p:nvSpPr>
          <p:spPr bwMode="auto">
            <a:xfrm>
              <a:off x="4164" y="2680"/>
              <a:ext cx="47" cy="23"/>
            </a:xfrm>
            <a:custGeom>
              <a:avLst/>
              <a:gdLst>
                <a:gd name="T0" fmla="*/ 0 w 188"/>
                <a:gd name="T1" fmla="*/ 0 h 89"/>
                <a:gd name="T2" fmla="*/ 0 w 188"/>
                <a:gd name="T3" fmla="*/ 0 h 89"/>
                <a:gd name="T4" fmla="*/ 0 w 188"/>
                <a:gd name="T5" fmla="*/ 0 h 89"/>
                <a:gd name="T6" fmla="*/ 0 w 188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"/>
                <a:gd name="T13" fmla="*/ 0 h 89"/>
                <a:gd name="T14" fmla="*/ 188 w 188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" h="89">
                  <a:moveTo>
                    <a:pt x="188" y="56"/>
                  </a:moveTo>
                  <a:lnTo>
                    <a:pt x="0" y="89"/>
                  </a:lnTo>
                  <a:lnTo>
                    <a:pt x="127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82" name="Freeform 109"/>
            <p:cNvSpPr>
              <a:spLocks/>
            </p:cNvSpPr>
            <p:nvPr/>
          </p:nvSpPr>
          <p:spPr bwMode="auto">
            <a:xfrm>
              <a:off x="4148" y="2687"/>
              <a:ext cx="71" cy="27"/>
            </a:xfrm>
            <a:custGeom>
              <a:avLst/>
              <a:gdLst>
                <a:gd name="T0" fmla="*/ 0 w 283"/>
                <a:gd name="T1" fmla="*/ 0 h 106"/>
                <a:gd name="T2" fmla="*/ 0 w 283"/>
                <a:gd name="T3" fmla="*/ 0 h 106"/>
                <a:gd name="T4" fmla="*/ 0 w 283"/>
                <a:gd name="T5" fmla="*/ 0 h 106"/>
                <a:gd name="T6" fmla="*/ 0 w 283"/>
                <a:gd name="T7" fmla="*/ 0 h 106"/>
                <a:gd name="T8" fmla="*/ 0 w 283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106"/>
                <a:gd name="T17" fmla="*/ 283 w 28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106">
                  <a:moveTo>
                    <a:pt x="128" y="16"/>
                  </a:moveTo>
                  <a:lnTo>
                    <a:pt x="222" y="0"/>
                  </a:lnTo>
                  <a:lnTo>
                    <a:pt x="283" y="55"/>
                  </a:lnTo>
                  <a:lnTo>
                    <a:pt x="0" y="106"/>
                  </a:lnTo>
                  <a:lnTo>
                    <a:pt x="128" y="16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83" name="Freeform 110"/>
            <p:cNvSpPr>
              <a:spLocks/>
            </p:cNvSpPr>
            <p:nvPr/>
          </p:nvSpPr>
          <p:spPr bwMode="auto">
            <a:xfrm>
              <a:off x="4132" y="2694"/>
              <a:ext cx="94" cy="31"/>
            </a:xfrm>
            <a:custGeom>
              <a:avLst/>
              <a:gdLst>
                <a:gd name="T0" fmla="*/ 0 w 377"/>
                <a:gd name="T1" fmla="*/ 0 h 123"/>
                <a:gd name="T2" fmla="*/ 0 w 377"/>
                <a:gd name="T3" fmla="*/ 0 h 123"/>
                <a:gd name="T4" fmla="*/ 0 w 377"/>
                <a:gd name="T5" fmla="*/ 0 h 123"/>
                <a:gd name="T6" fmla="*/ 0 w 377"/>
                <a:gd name="T7" fmla="*/ 0 h 123"/>
                <a:gd name="T8" fmla="*/ 0 w 377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123"/>
                <a:gd name="T17" fmla="*/ 377 w 377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123">
                  <a:moveTo>
                    <a:pt x="127" y="33"/>
                  </a:moveTo>
                  <a:lnTo>
                    <a:pt x="315" y="0"/>
                  </a:lnTo>
                  <a:lnTo>
                    <a:pt x="377" y="56"/>
                  </a:lnTo>
                  <a:lnTo>
                    <a:pt x="0" y="123"/>
                  </a:lnTo>
                  <a:lnTo>
                    <a:pt x="127" y="33"/>
                  </a:lnTo>
                  <a:close/>
                </a:path>
              </a:pathLst>
            </a:cu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84" name="Freeform 111"/>
            <p:cNvSpPr>
              <a:spLocks/>
            </p:cNvSpPr>
            <p:nvPr/>
          </p:nvSpPr>
          <p:spPr bwMode="auto">
            <a:xfrm>
              <a:off x="4116" y="2701"/>
              <a:ext cx="118" cy="35"/>
            </a:xfrm>
            <a:custGeom>
              <a:avLst/>
              <a:gdLst>
                <a:gd name="T0" fmla="*/ 0 w 472"/>
                <a:gd name="T1" fmla="*/ 0 h 140"/>
                <a:gd name="T2" fmla="*/ 1 w 472"/>
                <a:gd name="T3" fmla="*/ 0 h 140"/>
                <a:gd name="T4" fmla="*/ 1 w 472"/>
                <a:gd name="T5" fmla="*/ 0 h 140"/>
                <a:gd name="T6" fmla="*/ 0 w 472"/>
                <a:gd name="T7" fmla="*/ 0 h 140"/>
                <a:gd name="T8" fmla="*/ 0 w 472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140"/>
                <a:gd name="T17" fmla="*/ 472 w 472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140">
                  <a:moveTo>
                    <a:pt x="127" y="51"/>
                  </a:moveTo>
                  <a:lnTo>
                    <a:pt x="410" y="0"/>
                  </a:lnTo>
                  <a:lnTo>
                    <a:pt x="472" y="57"/>
                  </a:lnTo>
                  <a:lnTo>
                    <a:pt x="0" y="140"/>
                  </a:lnTo>
                  <a:lnTo>
                    <a:pt x="127" y="51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85" name="Freeform 112"/>
            <p:cNvSpPr>
              <a:spLocks/>
            </p:cNvSpPr>
            <p:nvPr/>
          </p:nvSpPr>
          <p:spPr bwMode="auto">
            <a:xfrm>
              <a:off x="4100" y="2708"/>
              <a:ext cx="134" cy="39"/>
            </a:xfrm>
            <a:custGeom>
              <a:avLst/>
              <a:gdLst>
                <a:gd name="T0" fmla="*/ 0 w 535"/>
                <a:gd name="T1" fmla="*/ 0 h 157"/>
                <a:gd name="T2" fmla="*/ 1 w 535"/>
                <a:gd name="T3" fmla="*/ 0 h 157"/>
                <a:gd name="T4" fmla="*/ 1 w 535"/>
                <a:gd name="T5" fmla="*/ 0 h 157"/>
                <a:gd name="T6" fmla="*/ 1 w 535"/>
                <a:gd name="T7" fmla="*/ 0 h 157"/>
                <a:gd name="T8" fmla="*/ 1 w 535"/>
                <a:gd name="T9" fmla="*/ 0 h 157"/>
                <a:gd name="T10" fmla="*/ 0 w 535"/>
                <a:gd name="T11" fmla="*/ 0 h 157"/>
                <a:gd name="T12" fmla="*/ 0 w 535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5"/>
                <a:gd name="T22" fmla="*/ 0 h 157"/>
                <a:gd name="T23" fmla="*/ 535 w 535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5" h="157">
                  <a:moveTo>
                    <a:pt x="126" y="67"/>
                  </a:moveTo>
                  <a:lnTo>
                    <a:pt x="503" y="0"/>
                  </a:lnTo>
                  <a:lnTo>
                    <a:pt x="535" y="30"/>
                  </a:lnTo>
                  <a:lnTo>
                    <a:pt x="470" y="74"/>
                  </a:lnTo>
                  <a:lnTo>
                    <a:pt x="0" y="157"/>
                  </a:lnTo>
                  <a:lnTo>
                    <a:pt x="126" y="67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86" name="Freeform 113"/>
            <p:cNvSpPr>
              <a:spLocks/>
            </p:cNvSpPr>
            <p:nvPr/>
          </p:nvSpPr>
          <p:spPr bwMode="auto">
            <a:xfrm>
              <a:off x="4084" y="2715"/>
              <a:ext cx="150" cy="44"/>
            </a:xfrm>
            <a:custGeom>
              <a:avLst/>
              <a:gdLst>
                <a:gd name="T0" fmla="*/ 0 w 599"/>
                <a:gd name="T1" fmla="*/ 0 h 172"/>
                <a:gd name="T2" fmla="*/ 1 w 599"/>
                <a:gd name="T3" fmla="*/ 0 h 172"/>
                <a:gd name="T4" fmla="*/ 1 w 599"/>
                <a:gd name="T5" fmla="*/ 0 h 172"/>
                <a:gd name="T6" fmla="*/ 1 w 599"/>
                <a:gd name="T7" fmla="*/ 0 h 172"/>
                <a:gd name="T8" fmla="*/ 1 w 599"/>
                <a:gd name="T9" fmla="*/ 0 h 172"/>
                <a:gd name="T10" fmla="*/ 0 w 599"/>
                <a:gd name="T11" fmla="*/ 0 h 172"/>
                <a:gd name="T12" fmla="*/ 0 w 599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9"/>
                <a:gd name="T22" fmla="*/ 0 h 172"/>
                <a:gd name="T23" fmla="*/ 599 w 599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9" h="172">
                  <a:moveTo>
                    <a:pt x="126" y="83"/>
                  </a:moveTo>
                  <a:lnTo>
                    <a:pt x="598" y="0"/>
                  </a:lnTo>
                  <a:lnTo>
                    <a:pt x="599" y="1"/>
                  </a:lnTo>
                  <a:lnTo>
                    <a:pt x="465" y="91"/>
                  </a:lnTo>
                  <a:lnTo>
                    <a:pt x="0" y="172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87" name="Freeform 114"/>
            <p:cNvSpPr>
              <a:spLocks/>
            </p:cNvSpPr>
            <p:nvPr/>
          </p:nvSpPr>
          <p:spPr bwMode="auto">
            <a:xfrm>
              <a:off x="4068" y="2727"/>
              <a:ext cx="150" cy="43"/>
            </a:xfrm>
            <a:custGeom>
              <a:avLst/>
              <a:gdLst>
                <a:gd name="T0" fmla="*/ 0 w 599"/>
                <a:gd name="T1" fmla="*/ 0 h 173"/>
                <a:gd name="T2" fmla="*/ 1 w 599"/>
                <a:gd name="T3" fmla="*/ 0 h 173"/>
                <a:gd name="T4" fmla="*/ 1 w 599"/>
                <a:gd name="T5" fmla="*/ 0 h 173"/>
                <a:gd name="T6" fmla="*/ 0 w 599"/>
                <a:gd name="T7" fmla="*/ 0 h 173"/>
                <a:gd name="T8" fmla="*/ 0 w 59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9"/>
                <a:gd name="T16" fmla="*/ 0 h 173"/>
                <a:gd name="T17" fmla="*/ 599 w 599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9" h="173">
                  <a:moveTo>
                    <a:pt x="129" y="83"/>
                  </a:moveTo>
                  <a:lnTo>
                    <a:pt x="599" y="0"/>
                  </a:lnTo>
                  <a:lnTo>
                    <a:pt x="461" y="91"/>
                  </a:lnTo>
                  <a:lnTo>
                    <a:pt x="0" y="173"/>
                  </a:lnTo>
                  <a:lnTo>
                    <a:pt x="129" y="83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88" name="Freeform 115"/>
            <p:cNvSpPr>
              <a:spLocks/>
            </p:cNvSpPr>
            <p:nvPr/>
          </p:nvSpPr>
          <p:spPr bwMode="auto">
            <a:xfrm>
              <a:off x="4052" y="2738"/>
              <a:ext cx="149" cy="43"/>
            </a:xfrm>
            <a:custGeom>
              <a:avLst/>
              <a:gdLst>
                <a:gd name="T0" fmla="*/ 0 w 594"/>
                <a:gd name="T1" fmla="*/ 0 h 171"/>
                <a:gd name="T2" fmla="*/ 1 w 594"/>
                <a:gd name="T3" fmla="*/ 0 h 171"/>
                <a:gd name="T4" fmla="*/ 1 w 594"/>
                <a:gd name="T5" fmla="*/ 0 h 171"/>
                <a:gd name="T6" fmla="*/ 0 w 594"/>
                <a:gd name="T7" fmla="*/ 0 h 171"/>
                <a:gd name="T8" fmla="*/ 0 w 594"/>
                <a:gd name="T9" fmla="*/ 0 h 171"/>
                <a:gd name="T10" fmla="*/ 0 w 594"/>
                <a:gd name="T11" fmla="*/ 0 h 171"/>
                <a:gd name="T12" fmla="*/ 0 w 594"/>
                <a:gd name="T13" fmla="*/ 0 h 171"/>
                <a:gd name="T14" fmla="*/ 0 w 594"/>
                <a:gd name="T15" fmla="*/ 0 h 171"/>
                <a:gd name="T16" fmla="*/ 0 w 594"/>
                <a:gd name="T17" fmla="*/ 0 h 171"/>
                <a:gd name="T18" fmla="*/ 0 w 594"/>
                <a:gd name="T19" fmla="*/ 0 h 171"/>
                <a:gd name="T20" fmla="*/ 0 w 594"/>
                <a:gd name="T21" fmla="*/ 0 h 171"/>
                <a:gd name="T22" fmla="*/ 0 w 594"/>
                <a:gd name="T23" fmla="*/ 0 h 171"/>
                <a:gd name="T24" fmla="*/ 0 w 594"/>
                <a:gd name="T25" fmla="*/ 0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4"/>
                <a:gd name="T40" fmla="*/ 0 h 171"/>
                <a:gd name="T41" fmla="*/ 594 w 594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4" h="171">
                  <a:moveTo>
                    <a:pt x="129" y="81"/>
                  </a:moveTo>
                  <a:lnTo>
                    <a:pt x="594" y="0"/>
                  </a:lnTo>
                  <a:lnTo>
                    <a:pt x="457" y="91"/>
                  </a:lnTo>
                  <a:lnTo>
                    <a:pt x="0" y="171"/>
                  </a:lnTo>
                  <a:lnTo>
                    <a:pt x="2" y="171"/>
                  </a:lnTo>
                  <a:lnTo>
                    <a:pt x="4" y="170"/>
                  </a:lnTo>
                  <a:lnTo>
                    <a:pt x="5" y="169"/>
                  </a:lnTo>
                  <a:lnTo>
                    <a:pt x="7" y="167"/>
                  </a:lnTo>
                  <a:lnTo>
                    <a:pt x="8" y="167"/>
                  </a:lnTo>
                  <a:lnTo>
                    <a:pt x="9" y="166"/>
                  </a:lnTo>
                  <a:lnTo>
                    <a:pt x="10" y="165"/>
                  </a:lnTo>
                  <a:lnTo>
                    <a:pt x="12" y="164"/>
                  </a:lnTo>
                  <a:lnTo>
                    <a:pt x="129" y="81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89" name="Freeform 116"/>
            <p:cNvSpPr>
              <a:spLocks/>
            </p:cNvSpPr>
            <p:nvPr/>
          </p:nvSpPr>
          <p:spPr bwMode="auto">
            <a:xfrm>
              <a:off x="4034" y="2750"/>
              <a:ext cx="149" cy="43"/>
            </a:xfrm>
            <a:custGeom>
              <a:avLst/>
              <a:gdLst>
                <a:gd name="T0" fmla="*/ 0 w 597"/>
                <a:gd name="T1" fmla="*/ 0 h 173"/>
                <a:gd name="T2" fmla="*/ 0 w 597"/>
                <a:gd name="T3" fmla="*/ 0 h 173"/>
                <a:gd name="T4" fmla="*/ 0 w 597"/>
                <a:gd name="T5" fmla="*/ 0 h 173"/>
                <a:gd name="T6" fmla="*/ 0 w 597"/>
                <a:gd name="T7" fmla="*/ 0 h 173"/>
                <a:gd name="T8" fmla="*/ 0 w 597"/>
                <a:gd name="T9" fmla="*/ 0 h 173"/>
                <a:gd name="T10" fmla="*/ 0 w 597"/>
                <a:gd name="T11" fmla="*/ 0 h 173"/>
                <a:gd name="T12" fmla="*/ 0 w 597"/>
                <a:gd name="T13" fmla="*/ 0 h 173"/>
                <a:gd name="T14" fmla="*/ 0 w 597"/>
                <a:gd name="T15" fmla="*/ 0 h 173"/>
                <a:gd name="T16" fmla="*/ 0 w 597"/>
                <a:gd name="T17" fmla="*/ 0 h 173"/>
                <a:gd name="T18" fmla="*/ 0 w 597"/>
                <a:gd name="T19" fmla="*/ 0 h 173"/>
                <a:gd name="T20" fmla="*/ 0 w 597"/>
                <a:gd name="T21" fmla="*/ 0 h 173"/>
                <a:gd name="T22" fmla="*/ 0 w 597"/>
                <a:gd name="T23" fmla="*/ 0 h 173"/>
                <a:gd name="T24" fmla="*/ 0 w 597"/>
                <a:gd name="T25" fmla="*/ 0 h 1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7"/>
                <a:gd name="T40" fmla="*/ 0 h 173"/>
                <a:gd name="T41" fmla="*/ 597 w 597"/>
                <a:gd name="T42" fmla="*/ 173 h 1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7" h="173">
                  <a:moveTo>
                    <a:pt x="136" y="82"/>
                  </a:moveTo>
                  <a:lnTo>
                    <a:pt x="597" y="0"/>
                  </a:lnTo>
                  <a:lnTo>
                    <a:pt x="460" y="92"/>
                  </a:lnTo>
                  <a:lnTo>
                    <a:pt x="0" y="173"/>
                  </a:lnTo>
                  <a:lnTo>
                    <a:pt x="11" y="167"/>
                  </a:lnTo>
                  <a:lnTo>
                    <a:pt x="22" y="159"/>
                  </a:lnTo>
                  <a:lnTo>
                    <a:pt x="32" y="153"/>
                  </a:lnTo>
                  <a:lnTo>
                    <a:pt x="43" y="147"/>
                  </a:lnTo>
                  <a:lnTo>
                    <a:pt x="53" y="140"/>
                  </a:lnTo>
                  <a:lnTo>
                    <a:pt x="64" y="133"/>
                  </a:lnTo>
                  <a:lnTo>
                    <a:pt x="74" y="126"/>
                  </a:lnTo>
                  <a:lnTo>
                    <a:pt x="84" y="119"/>
                  </a:lnTo>
                  <a:lnTo>
                    <a:pt x="136" y="82"/>
                  </a:lnTo>
                  <a:close/>
                </a:path>
              </a:pathLst>
            </a:custGeom>
            <a:solidFill>
              <a:srgbClr val="CB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90" name="Freeform 117"/>
            <p:cNvSpPr>
              <a:spLocks noEditPoints="1"/>
            </p:cNvSpPr>
            <p:nvPr/>
          </p:nvSpPr>
          <p:spPr bwMode="auto">
            <a:xfrm>
              <a:off x="3433" y="2761"/>
              <a:ext cx="734" cy="146"/>
            </a:xfrm>
            <a:custGeom>
              <a:avLst/>
              <a:gdLst>
                <a:gd name="T0" fmla="*/ 3 w 2933"/>
                <a:gd name="T1" fmla="*/ 0 h 585"/>
                <a:gd name="T2" fmla="*/ 3 w 2933"/>
                <a:gd name="T3" fmla="*/ 0 h 585"/>
                <a:gd name="T4" fmla="*/ 3 w 2933"/>
                <a:gd name="T5" fmla="*/ 0 h 585"/>
                <a:gd name="T6" fmla="*/ 2 w 2933"/>
                <a:gd name="T7" fmla="*/ 0 h 585"/>
                <a:gd name="T8" fmla="*/ 2 w 2933"/>
                <a:gd name="T9" fmla="*/ 0 h 585"/>
                <a:gd name="T10" fmla="*/ 2 w 2933"/>
                <a:gd name="T11" fmla="*/ 0 h 585"/>
                <a:gd name="T12" fmla="*/ 2 w 2933"/>
                <a:gd name="T13" fmla="*/ 0 h 585"/>
                <a:gd name="T14" fmla="*/ 3 w 2933"/>
                <a:gd name="T15" fmla="*/ 0 h 585"/>
                <a:gd name="T16" fmla="*/ 3 w 2933"/>
                <a:gd name="T17" fmla="*/ 0 h 585"/>
                <a:gd name="T18" fmla="*/ 3 w 2933"/>
                <a:gd name="T19" fmla="*/ 0 h 585"/>
                <a:gd name="T20" fmla="*/ 3 w 2933"/>
                <a:gd name="T21" fmla="*/ 0 h 585"/>
                <a:gd name="T22" fmla="*/ 3 w 2933"/>
                <a:gd name="T23" fmla="*/ 0 h 585"/>
                <a:gd name="T24" fmla="*/ 0 w 2933"/>
                <a:gd name="T25" fmla="*/ 0 h 585"/>
                <a:gd name="T26" fmla="*/ 0 w 2933"/>
                <a:gd name="T27" fmla="*/ 0 h 585"/>
                <a:gd name="T28" fmla="*/ 0 w 2933"/>
                <a:gd name="T29" fmla="*/ 0 h 585"/>
                <a:gd name="T30" fmla="*/ 0 w 2933"/>
                <a:gd name="T31" fmla="*/ 0 h 585"/>
                <a:gd name="T32" fmla="*/ 0 w 2933"/>
                <a:gd name="T33" fmla="*/ 0 h 585"/>
                <a:gd name="T34" fmla="*/ 0 w 2933"/>
                <a:gd name="T35" fmla="*/ 0 h 585"/>
                <a:gd name="T36" fmla="*/ 0 w 2933"/>
                <a:gd name="T37" fmla="*/ 0 h 585"/>
                <a:gd name="T38" fmla="*/ 0 w 2933"/>
                <a:gd name="T39" fmla="*/ 0 h 585"/>
                <a:gd name="T40" fmla="*/ 0 w 2933"/>
                <a:gd name="T41" fmla="*/ 0 h 585"/>
                <a:gd name="T42" fmla="*/ 0 w 2933"/>
                <a:gd name="T43" fmla="*/ 0 h 585"/>
                <a:gd name="T44" fmla="*/ 0 w 2933"/>
                <a:gd name="T45" fmla="*/ 0 h 5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33"/>
                <a:gd name="T70" fmla="*/ 0 h 585"/>
                <a:gd name="T71" fmla="*/ 2933 w 2933"/>
                <a:gd name="T72" fmla="*/ 585 h 5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33" h="585">
                  <a:moveTo>
                    <a:pt x="2476" y="80"/>
                  </a:moveTo>
                  <a:lnTo>
                    <a:pt x="2933" y="0"/>
                  </a:lnTo>
                  <a:lnTo>
                    <a:pt x="2795" y="91"/>
                  </a:lnTo>
                  <a:lnTo>
                    <a:pt x="2310" y="177"/>
                  </a:lnTo>
                  <a:lnTo>
                    <a:pt x="2332" y="165"/>
                  </a:lnTo>
                  <a:lnTo>
                    <a:pt x="2355" y="154"/>
                  </a:lnTo>
                  <a:lnTo>
                    <a:pt x="2377" y="142"/>
                  </a:lnTo>
                  <a:lnTo>
                    <a:pt x="2398" y="130"/>
                  </a:lnTo>
                  <a:lnTo>
                    <a:pt x="2419" y="118"/>
                  </a:lnTo>
                  <a:lnTo>
                    <a:pt x="2438" y="106"/>
                  </a:lnTo>
                  <a:lnTo>
                    <a:pt x="2458" y="94"/>
                  </a:lnTo>
                  <a:lnTo>
                    <a:pt x="2476" y="80"/>
                  </a:lnTo>
                  <a:close/>
                  <a:moveTo>
                    <a:pt x="13" y="582"/>
                  </a:moveTo>
                  <a:lnTo>
                    <a:pt x="0" y="585"/>
                  </a:lnTo>
                  <a:lnTo>
                    <a:pt x="0" y="582"/>
                  </a:lnTo>
                  <a:lnTo>
                    <a:pt x="1" y="582"/>
                  </a:lnTo>
                  <a:lnTo>
                    <a:pt x="3" y="582"/>
                  </a:lnTo>
                  <a:lnTo>
                    <a:pt x="5" y="582"/>
                  </a:lnTo>
                  <a:lnTo>
                    <a:pt x="6" y="582"/>
                  </a:lnTo>
                  <a:lnTo>
                    <a:pt x="8" y="582"/>
                  </a:lnTo>
                  <a:lnTo>
                    <a:pt x="10" y="582"/>
                  </a:lnTo>
                  <a:lnTo>
                    <a:pt x="12" y="582"/>
                  </a:lnTo>
                  <a:lnTo>
                    <a:pt x="13" y="582"/>
                  </a:lnTo>
                  <a:close/>
                </a:path>
              </a:pathLst>
            </a:custGeom>
            <a:solidFill>
              <a:srgbClr val="C6C6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91" name="Freeform 118"/>
            <p:cNvSpPr>
              <a:spLocks noEditPoints="1"/>
            </p:cNvSpPr>
            <p:nvPr/>
          </p:nvSpPr>
          <p:spPr bwMode="auto">
            <a:xfrm>
              <a:off x="3433" y="2772"/>
              <a:ext cx="716" cy="143"/>
            </a:xfrm>
            <a:custGeom>
              <a:avLst/>
              <a:gdLst>
                <a:gd name="T0" fmla="*/ 3 w 2864"/>
                <a:gd name="T1" fmla="*/ 0 h 572"/>
                <a:gd name="T2" fmla="*/ 3 w 2864"/>
                <a:gd name="T3" fmla="*/ 0 h 572"/>
                <a:gd name="T4" fmla="*/ 3 w 2864"/>
                <a:gd name="T5" fmla="*/ 0 h 572"/>
                <a:gd name="T6" fmla="*/ 2 w 2864"/>
                <a:gd name="T7" fmla="*/ 0 h 572"/>
                <a:gd name="T8" fmla="*/ 2 w 2864"/>
                <a:gd name="T9" fmla="*/ 0 h 572"/>
                <a:gd name="T10" fmla="*/ 2 w 2864"/>
                <a:gd name="T11" fmla="*/ 0 h 572"/>
                <a:gd name="T12" fmla="*/ 2 w 2864"/>
                <a:gd name="T13" fmla="*/ 0 h 572"/>
                <a:gd name="T14" fmla="*/ 2 w 2864"/>
                <a:gd name="T15" fmla="*/ 0 h 572"/>
                <a:gd name="T16" fmla="*/ 2 w 2864"/>
                <a:gd name="T17" fmla="*/ 0 h 572"/>
                <a:gd name="T18" fmla="*/ 2 w 2864"/>
                <a:gd name="T19" fmla="*/ 0 h 572"/>
                <a:gd name="T20" fmla="*/ 2 w 2864"/>
                <a:gd name="T21" fmla="*/ 0 h 572"/>
                <a:gd name="T22" fmla="*/ 3 w 2864"/>
                <a:gd name="T23" fmla="*/ 0 h 572"/>
                <a:gd name="T24" fmla="*/ 0 w 2864"/>
                <a:gd name="T25" fmla="*/ 1 h 572"/>
                <a:gd name="T26" fmla="*/ 0 w 2864"/>
                <a:gd name="T27" fmla="*/ 1 h 572"/>
                <a:gd name="T28" fmla="*/ 0 w 2864"/>
                <a:gd name="T29" fmla="*/ 1 h 572"/>
                <a:gd name="T30" fmla="*/ 0 w 2864"/>
                <a:gd name="T31" fmla="*/ 1 h 572"/>
                <a:gd name="T32" fmla="*/ 0 w 2864"/>
                <a:gd name="T33" fmla="*/ 1 h 572"/>
                <a:gd name="T34" fmla="*/ 0 w 2864"/>
                <a:gd name="T35" fmla="*/ 1 h 572"/>
                <a:gd name="T36" fmla="*/ 0 w 2864"/>
                <a:gd name="T37" fmla="*/ 1 h 572"/>
                <a:gd name="T38" fmla="*/ 0 w 2864"/>
                <a:gd name="T39" fmla="*/ 1 h 572"/>
                <a:gd name="T40" fmla="*/ 0 w 2864"/>
                <a:gd name="T41" fmla="*/ 1 h 572"/>
                <a:gd name="T42" fmla="*/ 0 w 2864"/>
                <a:gd name="T43" fmla="*/ 1 h 572"/>
                <a:gd name="T44" fmla="*/ 0 w 2864"/>
                <a:gd name="T45" fmla="*/ 1 h 5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64"/>
                <a:gd name="T70" fmla="*/ 0 h 572"/>
                <a:gd name="T71" fmla="*/ 2864 w 2864"/>
                <a:gd name="T72" fmla="*/ 572 h 5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64" h="572">
                  <a:moveTo>
                    <a:pt x="2404" y="81"/>
                  </a:moveTo>
                  <a:lnTo>
                    <a:pt x="2864" y="0"/>
                  </a:lnTo>
                  <a:lnTo>
                    <a:pt x="2726" y="91"/>
                  </a:lnTo>
                  <a:lnTo>
                    <a:pt x="2188" y="185"/>
                  </a:lnTo>
                  <a:lnTo>
                    <a:pt x="2218" y="174"/>
                  </a:lnTo>
                  <a:lnTo>
                    <a:pt x="2246" y="161"/>
                  </a:lnTo>
                  <a:lnTo>
                    <a:pt x="2273" y="148"/>
                  </a:lnTo>
                  <a:lnTo>
                    <a:pt x="2300" y="135"/>
                  </a:lnTo>
                  <a:lnTo>
                    <a:pt x="2328" y="123"/>
                  </a:lnTo>
                  <a:lnTo>
                    <a:pt x="2353" y="109"/>
                  </a:lnTo>
                  <a:lnTo>
                    <a:pt x="2379" y="96"/>
                  </a:lnTo>
                  <a:lnTo>
                    <a:pt x="2404" y="81"/>
                  </a:lnTo>
                  <a:close/>
                  <a:moveTo>
                    <a:pt x="242" y="529"/>
                  </a:moveTo>
                  <a:lnTo>
                    <a:pt x="0" y="572"/>
                  </a:lnTo>
                  <a:lnTo>
                    <a:pt x="0" y="536"/>
                  </a:lnTo>
                  <a:lnTo>
                    <a:pt x="28" y="536"/>
                  </a:lnTo>
                  <a:lnTo>
                    <a:pt x="56" y="535"/>
                  </a:lnTo>
                  <a:lnTo>
                    <a:pt x="86" y="535"/>
                  </a:lnTo>
                  <a:lnTo>
                    <a:pt x="115" y="534"/>
                  </a:lnTo>
                  <a:lnTo>
                    <a:pt x="146" y="533"/>
                  </a:lnTo>
                  <a:lnTo>
                    <a:pt x="178" y="531"/>
                  </a:lnTo>
                  <a:lnTo>
                    <a:pt x="209" y="530"/>
                  </a:lnTo>
                  <a:lnTo>
                    <a:pt x="242" y="529"/>
                  </a:lnTo>
                  <a:close/>
                </a:path>
              </a:pathLst>
            </a:custGeom>
            <a:solidFill>
              <a:srgbClr val="C1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92" name="Freeform 119"/>
            <p:cNvSpPr>
              <a:spLocks noEditPoints="1"/>
            </p:cNvSpPr>
            <p:nvPr/>
          </p:nvSpPr>
          <p:spPr bwMode="auto">
            <a:xfrm>
              <a:off x="3433" y="2784"/>
              <a:ext cx="699" cy="140"/>
            </a:xfrm>
            <a:custGeom>
              <a:avLst/>
              <a:gdLst>
                <a:gd name="T0" fmla="*/ 0 w 2795"/>
                <a:gd name="T1" fmla="*/ 1 h 560"/>
                <a:gd name="T2" fmla="*/ 0 w 2795"/>
                <a:gd name="T3" fmla="*/ 1 h 560"/>
                <a:gd name="T4" fmla="*/ 0 w 2795"/>
                <a:gd name="T5" fmla="*/ 1 h 560"/>
                <a:gd name="T6" fmla="*/ 0 w 2795"/>
                <a:gd name="T7" fmla="*/ 1 h 560"/>
                <a:gd name="T8" fmla="*/ 0 w 2795"/>
                <a:gd name="T9" fmla="*/ 1 h 560"/>
                <a:gd name="T10" fmla="*/ 0 w 2795"/>
                <a:gd name="T11" fmla="*/ 1 h 560"/>
                <a:gd name="T12" fmla="*/ 0 w 2795"/>
                <a:gd name="T13" fmla="*/ 1 h 560"/>
                <a:gd name="T14" fmla="*/ 1 w 2795"/>
                <a:gd name="T15" fmla="*/ 1 h 560"/>
                <a:gd name="T16" fmla="*/ 1 w 2795"/>
                <a:gd name="T17" fmla="*/ 1 h 560"/>
                <a:gd name="T18" fmla="*/ 1 w 2795"/>
                <a:gd name="T19" fmla="*/ 1 h 560"/>
                <a:gd name="T20" fmla="*/ 0 w 2795"/>
                <a:gd name="T21" fmla="*/ 1 h 560"/>
                <a:gd name="T22" fmla="*/ 0 w 2795"/>
                <a:gd name="T23" fmla="*/ 1 h 560"/>
                <a:gd name="T24" fmla="*/ 2 w 2795"/>
                <a:gd name="T25" fmla="*/ 0 h 560"/>
                <a:gd name="T26" fmla="*/ 3 w 2795"/>
                <a:gd name="T27" fmla="*/ 0 h 560"/>
                <a:gd name="T28" fmla="*/ 3 w 2795"/>
                <a:gd name="T29" fmla="*/ 0 h 560"/>
                <a:gd name="T30" fmla="*/ 2 w 2795"/>
                <a:gd name="T31" fmla="*/ 0 h 560"/>
                <a:gd name="T32" fmla="*/ 2 w 2795"/>
                <a:gd name="T33" fmla="*/ 0 h 560"/>
                <a:gd name="T34" fmla="*/ 2 w 2795"/>
                <a:gd name="T35" fmla="*/ 0 h 560"/>
                <a:gd name="T36" fmla="*/ 2 w 2795"/>
                <a:gd name="T37" fmla="*/ 0 h 560"/>
                <a:gd name="T38" fmla="*/ 2 w 2795"/>
                <a:gd name="T39" fmla="*/ 0 h 560"/>
                <a:gd name="T40" fmla="*/ 2 w 2795"/>
                <a:gd name="T41" fmla="*/ 0 h 560"/>
                <a:gd name="T42" fmla="*/ 2 w 2795"/>
                <a:gd name="T43" fmla="*/ 0 h 560"/>
                <a:gd name="T44" fmla="*/ 2 w 2795"/>
                <a:gd name="T45" fmla="*/ 0 h 560"/>
                <a:gd name="T46" fmla="*/ 2 w 2795"/>
                <a:gd name="T47" fmla="*/ 0 h 5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95"/>
                <a:gd name="T73" fmla="*/ 0 h 560"/>
                <a:gd name="T74" fmla="*/ 2795 w 2795"/>
                <a:gd name="T75" fmla="*/ 560 h 5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95" h="560">
                  <a:moveTo>
                    <a:pt x="0" y="494"/>
                  </a:moveTo>
                  <a:lnTo>
                    <a:pt x="13" y="491"/>
                  </a:lnTo>
                  <a:lnTo>
                    <a:pt x="70" y="490"/>
                  </a:lnTo>
                  <a:lnTo>
                    <a:pt x="129" y="489"/>
                  </a:lnTo>
                  <a:lnTo>
                    <a:pt x="192" y="486"/>
                  </a:lnTo>
                  <a:lnTo>
                    <a:pt x="255" y="484"/>
                  </a:lnTo>
                  <a:lnTo>
                    <a:pt x="321" y="480"/>
                  </a:lnTo>
                  <a:lnTo>
                    <a:pt x="389" y="477"/>
                  </a:lnTo>
                  <a:lnTo>
                    <a:pt x="459" y="472"/>
                  </a:lnTo>
                  <a:lnTo>
                    <a:pt x="530" y="467"/>
                  </a:lnTo>
                  <a:lnTo>
                    <a:pt x="0" y="560"/>
                  </a:lnTo>
                  <a:lnTo>
                    <a:pt x="0" y="494"/>
                  </a:lnTo>
                  <a:close/>
                  <a:moveTo>
                    <a:pt x="2310" y="86"/>
                  </a:moveTo>
                  <a:lnTo>
                    <a:pt x="2795" y="0"/>
                  </a:lnTo>
                  <a:lnTo>
                    <a:pt x="2659" y="91"/>
                  </a:lnTo>
                  <a:lnTo>
                    <a:pt x="2015" y="206"/>
                  </a:lnTo>
                  <a:lnTo>
                    <a:pt x="2055" y="192"/>
                  </a:lnTo>
                  <a:lnTo>
                    <a:pt x="2094" y="177"/>
                  </a:lnTo>
                  <a:lnTo>
                    <a:pt x="2132" y="164"/>
                  </a:lnTo>
                  <a:lnTo>
                    <a:pt x="2170" y="149"/>
                  </a:lnTo>
                  <a:lnTo>
                    <a:pt x="2206" y="133"/>
                  </a:lnTo>
                  <a:lnTo>
                    <a:pt x="2241" y="118"/>
                  </a:lnTo>
                  <a:lnTo>
                    <a:pt x="2277" y="102"/>
                  </a:lnTo>
                  <a:lnTo>
                    <a:pt x="2310" y="86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93" name="Freeform 120"/>
            <p:cNvSpPr>
              <a:spLocks noEditPoints="1"/>
            </p:cNvSpPr>
            <p:nvPr/>
          </p:nvSpPr>
          <p:spPr bwMode="auto">
            <a:xfrm>
              <a:off x="3433" y="2795"/>
              <a:ext cx="682" cy="137"/>
            </a:xfrm>
            <a:custGeom>
              <a:avLst/>
              <a:gdLst>
                <a:gd name="T0" fmla="*/ 0 w 2726"/>
                <a:gd name="T1" fmla="*/ 1 h 547"/>
                <a:gd name="T2" fmla="*/ 0 w 2726"/>
                <a:gd name="T3" fmla="*/ 1 h 547"/>
                <a:gd name="T4" fmla="*/ 0 w 2726"/>
                <a:gd name="T5" fmla="*/ 1 h 547"/>
                <a:gd name="T6" fmla="*/ 1 w 2726"/>
                <a:gd name="T7" fmla="*/ 1 h 547"/>
                <a:gd name="T8" fmla="*/ 1 w 2726"/>
                <a:gd name="T9" fmla="*/ 1 h 547"/>
                <a:gd name="T10" fmla="*/ 1 w 2726"/>
                <a:gd name="T11" fmla="*/ 1 h 547"/>
                <a:gd name="T12" fmla="*/ 1 w 2726"/>
                <a:gd name="T13" fmla="*/ 1 h 547"/>
                <a:gd name="T14" fmla="*/ 1 w 2726"/>
                <a:gd name="T15" fmla="*/ 1 h 547"/>
                <a:gd name="T16" fmla="*/ 1 w 2726"/>
                <a:gd name="T17" fmla="*/ 1 h 547"/>
                <a:gd name="T18" fmla="*/ 1 w 2726"/>
                <a:gd name="T19" fmla="*/ 1 h 547"/>
                <a:gd name="T20" fmla="*/ 0 w 2726"/>
                <a:gd name="T21" fmla="*/ 1 h 547"/>
                <a:gd name="T22" fmla="*/ 0 w 2726"/>
                <a:gd name="T23" fmla="*/ 1 h 547"/>
                <a:gd name="T24" fmla="*/ 2 w 2726"/>
                <a:gd name="T25" fmla="*/ 0 h 547"/>
                <a:gd name="T26" fmla="*/ 3 w 2726"/>
                <a:gd name="T27" fmla="*/ 0 h 547"/>
                <a:gd name="T28" fmla="*/ 3 w 2726"/>
                <a:gd name="T29" fmla="*/ 0 h 547"/>
                <a:gd name="T30" fmla="*/ 2 w 2726"/>
                <a:gd name="T31" fmla="*/ 0 h 547"/>
                <a:gd name="T32" fmla="*/ 2 w 2726"/>
                <a:gd name="T33" fmla="*/ 0 h 547"/>
                <a:gd name="T34" fmla="*/ 2 w 2726"/>
                <a:gd name="T35" fmla="*/ 0 h 547"/>
                <a:gd name="T36" fmla="*/ 2 w 2726"/>
                <a:gd name="T37" fmla="*/ 0 h 547"/>
                <a:gd name="T38" fmla="*/ 2 w 2726"/>
                <a:gd name="T39" fmla="*/ 0 h 547"/>
                <a:gd name="T40" fmla="*/ 2 w 2726"/>
                <a:gd name="T41" fmla="*/ 0 h 547"/>
                <a:gd name="T42" fmla="*/ 2 w 2726"/>
                <a:gd name="T43" fmla="*/ 0 h 547"/>
                <a:gd name="T44" fmla="*/ 2 w 2726"/>
                <a:gd name="T45" fmla="*/ 0 h 547"/>
                <a:gd name="T46" fmla="*/ 2 w 2726"/>
                <a:gd name="T47" fmla="*/ 0 h 5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6"/>
                <a:gd name="T73" fmla="*/ 0 h 547"/>
                <a:gd name="T74" fmla="*/ 2726 w 2726"/>
                <a:gd name="T75" fmla="*/ 547 h 5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6" h="547">
                  <a:moveTo>
                    <a:pt x="0" y="481"/>
                  </a:moveTo>
                  <a:lnTo>
                    <a:pt x="242" y="438"/>
                  </a:lnTo>
                  <a:lnTo>
                    <a:pt x="325" y="434"/>
                  </a:lnTo>
                  <a:lnTo>
                    <a:pt x="410" y="429"/>
                  </a:lnTo>
                  <a:lnTo>
                    <a:pt x="497" y="423"/>
                  </a:lnTo>
                  <a:lnTo>
                    <a:pt x="587" y="417"/>
                  </a:lnTo>
                  <a:lnTo>
                    <a:pt x="679" y="408"/>
                  </a:lnTo>
                  <a:lnTo>
                    <a:pt x="773" y="400"/>
                  </a:lnTo>
                  <a:lnTo>
                    <a:pt x="868" y="390"/>
                  </a:lnTo>
                  <a:lnTo>
                    <a:pt x="964" y="379"/>
                  </a:lnTo>
                  <a:lnTo>
                    <a:pt x="1" y="547"/>
                  </a:lnTo>
                  <a:lnTo>
                    <a:pt x="0" y="481"/>
                  </a:lnTo>
                  <a:close/>
                  <a:moveTo>
                    <a:pt x="2188" y="94"/>
                  </a:moveTo>
                  <a:lnTo>
                    <a:pt x="2726" y="0"/>
                  </a:lnTo>
                  <a:lnTo>
                    <a:pt x="2590" y="92"/>
                  </a:lnTo>
                  <a:lnTo>
                    <a:pt x="1703" y="247"/>
                  </a:lnTo>
                  <a:lnTo>
                    <a:pt x="1769" y="231"/>
                  </a:lnTo>
                  <a:lnTo>
                    <a:pt x="1833" y="214"/>
                  </a:lnTo>
                  <a:lnTo>
                    <a:pt x="1895" y="197"/>
                  </a:lnTo>
                  <a:lnTo>
                    <a:pt x="1957" y="178"/>
                  </a:lnTo>
                  <a:lnTo>
                    <a:pt x="2017" y="158"/>
                  </a:lnTo>
                  <a:lnTo>
                    <a:pt x="2076" y="138"/>
                  </a:lnTo>
                  <a:lnTo>
                    <a:pt x="2133" y="117"/>
                  </a:lnTo>
                  <a:lnTo>
                    <a:pt x="2188" y="94"/>
                  </a:lnTo>
                  <a:close/>
                </a:path>
              </a:pathLst>
            </a:cu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94" name="Freeform 121"/>
            <p:cNvSpPr>
              <a:spLocks/>
            </p:cNvSpPr>
            <p:nvPr/>
          </p:nvSpPr>
          <p:spPr bwMode="auto">
            <a:xfrm>
              <a:off x="3433" y="2807"/>
              <a:ext cx="665" cy="134"/>
            </a:xfrm>
            <a:custGeom>
              <a:avLst/>
              <a:gdLst>
                <a:gd name="T0" fmla="*/ 0 w 2659"/>
                <a:gd name="T1" fmla="*/ 0 h 537"/>
                <a:gd name="T2" fmla="*/ 1 w 2659"/>
                <a:gd name="T3" fmla="*/ 0 h 537"/>
                <a:gd name="T4" fmla="*/ 1 w 2659"/>
                <a:gd name="T5" fmla="*/ 0 h 537"/>
                <a:gd name="T6" fmla="*/ 1 w 2659"/>
                <a:gd name="T7" fmla="*/ 0 h 537"/>
                <a:gd name="T8" fmla="*/ 1 w 2659"/>
                <a:gd name="T9" fmla="*/ 0 h 537"/>
                <a:gd name="T10" fmla="*/ 1 w 2659"/>
                <a:gd name="T11" fmla="*/ 0 h 537"/>
                <a:gd name="T12" fmla="*/ 1 w 2659"/>
                <a:gd name="T13" fmla="*/ 0 h 537"/>
                <a:gd name="T14" fmla="*/ 1 w 2659"/>
                <a:gd name="T15" fmla="*/ 0 h 537"/>
                <a:gd name="T16" fmla="*/ 1 w 2659"/>
                <a:gd name="T17" fmla="*/ 0 h 537"/>
                <a:gd name="T18" fmla="*/ 1 w 2659"/>
                <a:gd name="T19" fmla="*/ 0 h 537"/>
                <a:gd name="T20" fmla="*/ 2 w 2659"/>
                <a:gd name="T21" fmla="*/ 0 h 537"/>
                <a:gd name="T22" fmla="*/ 2 w 2659"/>
                <a:gd name="T23" fmla="*/ 0 h 537"/>
                <a:gd name="T24" fmla="*/ 2 w 2659"/>
                <a:gd name="T25" fmla="*/ 0 h 537"/>
                <a:gd name="T26" fmla="*/ 2 w 2659"/>
                <a:gd name="T27" fmla="*/ 0 h 537"/>
                <a:gd name="T28" fmla="*/ 2 w 2659"/>
                <a:gd name="T29" fmla="*/ 0 h 537"/>
                <a:gd name="T30" fmla="*/ 2 w 2659"/>
                <a:gd name="T31" fmla="*/ 0 h 537"/>
                <a:gd name="T32" fmla="*/ 2 w 2659"/>
                <a:gd name="T33" fmla="*/ 0 h 537"/>
                <a:gd name="T34" fmla="*/ 2 w 2659"/>
                <a:gd name="T35" fmla="*/ 0 h 537"/>
                <a:gd name="T36" fmla="*/ 3 w 2659"/>
                <a:gd name="T37" fmla="*/ 0 h 537"/>
                <a:gd name="T38" fmla="*/ 3 w 2659"/>
                <a:gd name="T39" fmla="*/ 0 h 537"/>
                <a:gd name="T40" fmla="*/ 0 w 2659"/>
                <a:gd name="T41" fmla="*/ 0 h 537"/>
                <a:gd name="T42" fmla="*/ 0 w 2659"/>
                <a:gd name="T43" fmla="*/ 0 h 5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9"/>
                <a:gd name="T67" fmla="*/ 0 h 537"/>
                <a:gd name="T68" fmla="*/ 2659 w 2659"/>
                <a:gd name="T69" fmla="*/ 537 h 5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9" h="537">
                  <a:moveTo>
                    <a:pt x="0" y="469"/>
                  </a:moveTo>
                  <a:lnTo>
                    <a:pt x="530" y="376"/>
                  </a:lnTo>
                  <a:lnTo>
                    <a:pt x="620" y="368"/>
                  </a:lnTo>
                  <a:lnTo>
                    <a:pt x="712" y="361"/>
                  </a:lnTo>
                  <a:lnTo>
                    <a:pt x="806" y="351"/>
                  </a:lnTo>
                  <a:lnTo>
                    <a:pt x="901" y="341"/>
                  </a:lnTo>
                  <a:lnTo>
                    <a:pt x="997" y="329"/>
                  </a:lnTo>
                  <a:lnTo>
                    <a:pt x="1093" y="317"/>
                  </a:lnTo>
                  <a:lnTo>
                    <a:pt x="1189" y="302"/>
                  </a:lnTo>
                  <a:lnTo>
                    <a:pt x="1286" y="287"/>
                  </a:lnTo>
                  <a:lnTo>
                    <a:pt x="1382" y="270"/>
                  </a:lnTo>
                  <a:lnTo>
                    <a:pt x="1477" y="253"/>
                  </a:lnTo>
                  <a:lnTo>
                    <a:pt x="1572" y="233"/>
                  </a:lnTo>
                  <a:lnTo>
                    <a:pt x="1664" y="212"/>
                  </a:lnTo>
                  <a:lnTo>
                    <a:pt x="1755" y="190"/>
                  </a:lnTo>
                  <a:lnTo>
                    <a:pt x="1845" y="166"/>
                  </a:lnTo>
                  <a:lnTo>
                    <a:pt x="1931" y="141"/>
                  </a:lnTo>
                  <a:lnTo>
                    <a:pt x="2015" y="115"/>
                  </a:lnTo>
                  <a:lnTo>
                    <a:pt x="2659" y="0"/>
                  </a:lnTo>
                  <a:lnTo>
                    <a:pt x="2521" y="93"/>
                  </a:lnTo>
                  <a:lnTo>
                    <a:pt x="1" y="537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95" name="Freeform 122"/>
            <p:cNvSpPr>
              <a:spLocks/>
            </p:cNvSpPr>
            <p:nvPr/>
          </p:nvSpPr>
          <p:spPr bwMode="auto">
            <a:xfrm>
              <a:off x="3433" y="2818"/>
              <a:ext cx="648" cy="131"/>
            </a:xfrm>
            <a:custGeom>
              <a:avLst/>
              <a:gdLst>
                <a:gd name="T0" fmla="*/ 0 w 2589"/>
                <a:gd name="T1" fmla="*/ 1 h 523"/>
                <a:gd name="T2" fmla="*/ 1 w 2589"/>
                <a:gd name="T3" fmla="*/ 0 h 523"/>
                <a:gd name="T4" fmla="*/ 1 w 2589"/>
                <a:gd name="T5" fmla="*/ 0 h 523"/>
                <a:gd name="T6" fmla="*/ 1 w 2589"/>
                <a:gd name="T7" fmla="*/ 0 h 523"/>
                <a:gd name="T8" fmla="*/ 1 w 2589"/>
                <a:gd name="T9" fmla="*/ 0 h 523"/>
                <a:gd name="T10" fmla="*/ 1 w 2589"/>
                <a:gd name="T11" fmla="*/ 0 h 523"/>
                <a:gd name="T12" fmla="*/ 2 w 2589"/>
                <a:gd name="T13" fmla="*/ 0 h 523"/>
                <a:gd name="T14" fmla="*/ 2 w 2589"/>
                <a:gd name="T15" fmla="*/ 0 h 523"/>
                <a:gd name="T16" fmla="*/ 2 w 2589"/>
                <a:gd name="T17" fmla="*/ 0 h 523"/>
                <a:gd name="T18" fmla="*/ 2 w 2589"/>
                <a:gd name="T19" fmla="*/ 0 h 523"/>
                <a:gd name="T20" fmla="*/ 3 w 2589"/>
                <a:gd name="T21" fmla="*/ 0 h 523"/>
                <a:gd name="T22" fmla="*/ 3 w 2589"/>
                <a:gd name="T23" fmla="*/ 0 h 523"/>
                <a:gd name="T24" fmla="*/ 3 w 2589"/>
                <a:gd name="T25" fmla="*/ 0 h 523"/>
                <a:gd name="T26" fmla="*/ 3 w 2589"/>
                <a:gd name="T27" fmla="*/ 0 h 523"/>
                <a:gd name="T28" fmla="*/ 3 w 2589"/>
                <a:gd name="T29" fmla="*/ 0 h 523"/>
                <a:gd name="T30" fmla="*/ 3 w 2589"/>
                <a:gd name="T31" fmla="*/ 0 h 523"/>
                <a:gd name="T32" fmla="*/ 3 w 2589"/>
                <a:gd name="T33" fmla="*/ 0 h 523"/>
                <a:gd name="T34" fmla="*/ 3 w 2589"/>
                <a:gd name="T35" fmla="*/ 0 h 523"/>
                <a:gd name="T36" fmla="*/ 3 w 2589"/>
                <a:gd name="T37" fmla="*/ 0 h 523"/>
                <a:gd name="T38" fmla="*/ 3 w 2589"/>
                <a:gd name="T39" fmla="*/ 0 h 523"/>
                <a:gd name="T40" fmla="*/ 0 w 2589"/>
                <a:gd name="T41" fmla="*/ 1 h 523"/>
                <a:gd name="T42" fmla="*/ 0 w 2589"/>
                <a:gd name="T43" fmla="*/ 1 h 5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9"/>
                <a:gd name="T67" fmla="*/ 0 h 523"/>
                <a:gd name="T68" fmla="*/ 2589 w 2589"/>
                <a:gd name="T69" fmla="*/ 523 h 5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9" h="523">
                  <a:moveTo>
                    <a:pt x="0" y="455"/>
                  </a:moveTo>
                  <a:lnTo>
                    <a:pt x="963" y="287"/>
                  </a:lnTo>
                  <a:lnTo>
                    <a:pt x="1055" y="274"/>
                  </a:lnTo>
                  <a:lnTo>
                    <a:pt x="1150" y="261"/>
                  </a:lnTo>
                  <a:lnTo>
                    <a:pt x="1243" y="246"/>
                  </a:lnTo>
                  <a:lnTo>
                    <a:pt x="1337" y="231"/>
                  </a:lnTo>
                  <a:lnTo>
                    <a:pt x="1430" y="214"/>
                  </a:lnTo>
                  <a:lnTo>
                    <a:pt x="1521" y="196"/>
                  </a:lnTo>
                  <a:lnTo>
                    <a:pt x="1613" y="176"/>
                  </a:lnTo>
                  <a:lnTo>
                    <a:pt x="1702" y="155"/>
                  </a:lnTo>
                  <a:lnTo>
                    <a:pt x="2589" y="0"/>
                  </a:lnTo>
                  <a:lnTo>
                    <a:pt x="2510" y="52"/>
                  </a:lnTo>
                  <a:lnTo>
                    <a:pt x="2503" y="57"/>
                  </a:lnTo>
                  <a:lnTo>
                    <a:pt x="2494" y="63"/>
                  </a:lnTo>
                  <a:lnTo>
                    <a:pt x="2487" y="68"/>
                  </a:lnTo>
                  <a:lnTo>
                    <a:pt x="2478" y="73"/>
                  </a:lnTo>
                  <a:lnTo>
                    <a:pt x="2471" y="78"/>
                  </a:lnTo>
                  <a:lnTo>
                    <a:pt x="2462" y="82"/>
                  </a:lnTo>
                  <a:lnTo>
                    <a:pt x="2453" y="87"/>
                  </a:lnTo>
                  <a:lnTo>
                    <a:pt x="2446" y="92"/>
                  </a:lnTo>
                  <a:lnTo>
                    <a:pt x="0" y="523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96" name="Freeform 123"/>
            <p:cNvSpPr>
              <a:spLocks/>
            </p:cNvSpPr>
            <p:nvPr/>
          </p:nvSpPr>
          <p:spPr bwMode="auto">
            <a:xfrm>
              <a:off x="3433" y="2830"/>
              <a:ext cx="630" cy="127"/>
            </a:xfrm>
            <a:custGeom>
              <a:avLst/>
              <a:gdLst>
                <a:gd name="T0" fmla="*/ 0 w 2520"/>
                <a:gd name="T1" fmla="*/ 0 h 510"/>
                <a:gd name="T2" fmla="*/ 2 w 2520"/>
                <a:gd name="T3" fmla="*/ 0 h 510"/>
                <a:gd name="T4" fmla="*/ 2 w 2520"/>
                <a:gd name="T5" fmla="*/ 0 h 510"/>
                <a:gd name="T6" fmla="*/ 2 w 2520"/>
                <a:gd name="T7" fmla="*/ 0 h 510"/>
                <a:gd name="T8" fmla="*/ 2 w 2520"/>
                <a:gd name="T9" fmla="*/ 0 h 510"/>
                <a:gd name="T10" fmla="*/ 2 w 2520"/>
                <a:gd name="T11" fmla="*/ 0 h 510"/>
                <a:gd name="T12" fmla="*/ 2 w 2520"/>
                <a:gd name="T13" fmla="*/ 0 h 510"/>
                <a:gd name="T14" fmla="*/ 2 w 2520"/>
                <a:gd name="T15" fmla="*/ 0 h 510"/>
                <a:gd name="T16" fmla="*/ 2 w 2520"/>
                <a:gd name="T17" fmla="*/ 0 h 510"/>
                <a:gd name="T18" fmla="*/ 2 w 2520"/>
                <a:gd name="T19" fmla="*/ 0 h 510"/>
                <a:gd name="T20" fmla="*/ 2 w 2520"/>
                <a:gd name="T21" fmla="*/ 0 h 510"/>
                <a:gd name="T22" fmla="*/ 0 w 2520"/>
                <a:gd name="T23" fmla="*/ 0 h 510"/>
                <a:gd name="T24" fmla="*/ 0 w 2520"/>
                <a:gd name="T25" fmla="*/ 0 h 5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20"/>
                <a:gd name="T40" fmla="*/ 0 h 510"/>
                <a:gd name="T41" fmla="*/ 2520 w 2520"/>
                <a:gd name="T42" fmla="*/ 510 h 5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20" h="510">
                  <a:moveTo>
                    <a:pt x="0" y="444"/>
                  </a:moveTo>
                  <a:lnTo>
                    <a:pt x="2520" y="0"/>
                  </a:lnTo>
                  <a:lnTo>
                    <a:pt x="2510" y="6"/>
                  </a:lnTo>
                  <a:lnTo>
                    <a:pt x="2491" y="18"/>
                  </a:lnTo>
                  <a:lnTo>
                    <a:pt x="2473" y="29"/>
                  </a:lnTo>
                  <a:lnTo>
                    <a:pt x="2455" y="41"/>
                  </a:lnTo>
                  <a:lnTo>
                    <a:pt x="2435" y="52"/>
                  </a:lnTo>
                  <a:lnTo>
                    <a:pt x="2414" y="64"/>
                  </a:lnTo>
                  <a:lnTo>
                    <a:pt x="2394" y="75"/>
                  </a:lnTo>
                  <a:lnTo>
                    <a:pt x="2373" y="86"/>
                  </a:lnTo>
                  <a:lnTo>
                    <a:pt x="2352" y="96"/>
                  </a:lnTo>
                  <a:lnTo>
                    <a:pt x="1" y="51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A9A9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97" name="Freeform 124"/>
            <p:cNvSpPr>
              <a:spLocks/>
            </p:cNvSpPr>
            <p:nvPr/>
          </p:nvSpPr>
          <p:spPr bwMode="auto">
            <a:xfrm>
              <a:off x="3433" y="2841"/>
              <a:ext cx="612" cy="118"/>
            </a:xfrm>
            <a:custGeom>
              <a:avLst/>
              <a:gdLst>
                <a:gd name="T0" fmla="*/ 0 w 2446"/>
                <a:gd name="T1" fmla="*/ 1 h 472"/>
                <a:gd name="T2" fmla="*/ 3 w 2446"/>
                <a:gd name="T3" fmla="*/ 0 h 472"/>
                <a:gd name="T4" fmla="*/ 3 w 2446"/>
                <a:gd name="T5" fmla="*/ 0 h 472"/>
                <a:gd name="T6" fmla="*/ 3 w 2446"/>
                <a:gd name="T7" fmla="*/ 0 h 472"/>
                <a:gd name="T8" fmla="*/ 2 w 2446"/>
                <a:gd name="T9" fmla="*/ 0 h 472"/>
                <a:gd name="T10" fmla="*/ 2 w 2446"/>
                <a:gd name="T11" fmla="*/ 0 h 472"/>
                <a:gd name="T12" fmla="*/ 2 w 2446"/>
                <a:gd name="T13" fmla="*/ 0 h 472"/>
                <a:gd name="T14" fmla="*/ 2 w 2446"/>
                <a:gd name="T15" fmla="*/ 0 h 472"/>
                <a:gd name="T16" fmla="*/ 2 w 2446"/>
                <a:gd name="T17" fmla="*/ 0 h 472"/>
                <a:gd name="T18" fmla="*/ 2 w 2446"/>
                <a:gd name="T19" fmla="*/ 0 h 472"/>
                <a:gd name="T20" fmla="*/ 0 w 2446"/>
                <a:gd name="T21" fmla="*/ 1 h 472"/>
                <a:gd name="T22" fmla="*/ 0 w 2446"/>
                <a:gd name="T23" fmla="*/ 1 h 472"/>
                <a:gd name="T24" fmla="*/ 0 w 2446"/>
                <a:gd name="T25" fmla="*/ 1 h 472"/>
                <a:gd name="T26" fmla="*/ 0 w 2446"/>
                <a:gd name="T27" fmla="*/ 1 h 472"/>
                <a:gd name="T28" fmla="*/ 0 w 2446"/>
                <a:gd name="T29" fmla="*/ 1 h 472"/>
                <a:gd name="T30" fmla="*/ 0 w 2446"/>
                <a:gd name="T31" fmla="*/ 1 h 472"/>
                <a:gd name="T32" fmla="*/ 0 w 2446"/>
                <a:gd name="T33" fmla="*/ 1 h 472"/>
                <a:gd name="T34" fmla="*/ 0 w 2446"/>
                <a:gd name="T35" fmla="*/ 1 h 472"/>
                <a:gd name="T36" fmla="*/ 0 w 2446"/>
                <a:gd name="T37" fmla="*/ 1 h 472"/>
                <a:gd name="T38" fmla="*/ 0 w 2446"/>
                <a:gd name="T39" fmla="*/ 1 h 4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46"/>
                <a:gd name="T61" fmla="*/ 0 h 472"/>
                <a:gd name="T62" fmla="*/ 2446 w 2446"/>
                <a:gd name="T63" fmla="*/ 472 h 4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46" h="472">
                  <a:moveTo>
                    <a:pt x="0" y="431"/>
                  </a:moveTo>
                  <a:lnTo>
                    <a:pt x="2446" y="0"/>
                  </a:lnTo>
                  <a:lnTo>
                    <a:pt x="2421" y="14"/>
                  </a:lnTo>
                  <a:lnTo>
                    <a:pt x="2395" y="27"/>
                  </a:lnTo>
                  <a:lnTo>
                    <a:pt x="2370" y="41"/>
                  </a:lnTo>
                  <a:lnTo>
                    <a:pt x="2343" y="54"/>
                  </a:lnTo>
                  <a:lnTo>
                    <a:pt x="2315" y="68"/>
                  </a:lnTo>
                  <a:lnTo>
                    <a:pt x="2287" y="80"/>
                  </a:lnTo>
                  <a:lnTo>
                    <a:pt x="2259" y="93"/>
                  </a:lnTo>
                  <a:lnTo>
                    <a:pt x="2231" y="105"/>
                  </a:lnTo>
                  <a:lnTo>
                    <a:pt x="181" y="467"/>
                  </a:lnTo>
                  <a:lnTo>
                    <a:pt x="158" y="467"/>
                  </a:lnTo>
                  <a:lnTo>
                    <a:pt x="134" y="468"/>
                  </a:lnTo>
                  <a:lnTo>
                    <a:pt x="111" y="469"/>
                  </a:lnTo>
                  <a:lnTo>
                    <a:pt x="89" y="469"/>
                  </a:lnTo>
                  <a:lnTo>
                    <a:pt x="65" y="471"/>
                  </a:lnTo>
                  <a:lnTo>
                    <a:pt x="43" y="471"/>
                  </a:lnTo>
                  <a:lnTo>
                    <a:pt x="22" y="471"/>
                  </a:lnTo>
                  <a:lnTo>
                    <a:pt x="1" y="472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A4A4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98" name="Freeform 125"/>
            <p:cNvSpPr>
              <a:spLocks/>
            </p:cNvSpPr>
            <p:nvPr/>
          </p:nvSpPr>
          <p:spPr bwMode="auto">
            <a:xfrm>
              <a:off x="3434" y="2854"/>
              <a:ext cx="588" cy="105"/>
            </a:xfrm>
            <a:custGeom>
              <a:avLst/>
              <a:gdLst>
                <a:gd name="T0" fmla="*/ 0 w 2351"/>
                <a:gd name="T1" fmla="*/ 0 h 422"/>
                <a:gd name="T2" fmla="*/ 2 w 2351"/>
                <a:gd name="T3" fmla="*/ 0 h 422"/>
                <a:gd name="T4" fmla="*/ 2 w 2351"/>
                <a:gd name="T5" fmla="*/ 0 h 422"/>
                <a:gd name="T6" fmla="*/ 2 w 2351"/>
                <a:gd name="T7" fmla="*/ 0 h 422"/>
                <a:gd name="T8" fmla="*/ 2 w 2351"/>
                <a:gd name="T9" fmla="*/ 0 h 422"/>
                <a:gd name="T10" fmla="*/ 2 w 2351"/>
                <a:gd name="T11" fmla="*/ 0 h 422"/>
                <a:gd name="T12" fmla="*/ 2 w 2351"/>
                <a:gd name="T13" fmla="*/ 0 h 422"/>
                <a:gd name="T14" fmla="*/ 2 w 2351"/>
                <a:gd name="T15" fmla="*/ 0 h 422"/>
                <a:gd name="T16" fmla="*/ 2 w 2351"/>
                <a:gd name="T17" fmla="*/ 0 h 422"/>
                <a:gd name="T18" fmla="*/ 2 w 2351"/>
                <a:gd name="T19" fmla="*/ 0 h 422"/>
                <a:gd name="T20" fmla="*/ 1 w 2351"/>
                <a:gd name="T21" fmla="*/ 0 h 422"/>
                <a:gd name="T22" fmla="*/ 1 w 2351"/>
                <a:gd name="T23" fmla="*/ 0 h 422"/>
                <a:gd name="T24" fmla="*/ 0 w 2351"/>
                <a:gd name="T25" fmla="*/ 0 h 422"/>
                <a:gd name="T26" fmla="*/ 0 w 2351"/>
                <a:gd name="T27" fmla="*/ 0 h 422"/>
                <a:gd name="T28" fmla="*/ 0 w 2351"/>
                <a:gd name="T29" fmla="*/ 0 h 422"/>
                <a:gd name="T30" fmla="*/ 0 w 2351"/>
                <a:gd name="T31" fmla="*/ 0 h 422"/>
                <a:gd name="T32" fmla="*/ 0 w 2351"/>
                <a:gd name="T33" fmla="*/ 0 h 422"/>
                <a:gd name="T34" fmla="*/ 0 w 2351"/>
                <a:gd name="T35" fmla="*/ 0 h 422"/>
                <a:gd name="T36" fmla="*/ 0 w 2351"/>
                <a:gd name="T37" fmla="*/ 0 h 422"/>
                <a:gd name="T38" fmla="*/ 0 w 2351"/>
                <a:gd name="T39" fmla="*/ 0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51"/>
                <a:gd name="T61" fmla="*/ 0 h 422"/>
                <a:gd name="T62" fmla="*/ 2351 w 2351"/>
                <a:gd name="T63" fmla="*/ 422 h 4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51" h="422">
                  <a:moveTo>
                    <a:pt x="0" y="414"/>
                  </a:moveTo>
                  <a:lnTo>
                    <a:pt x="2351" y="0"/>
                  </a:lnTo>
                  <a:lnTo>
                    <a:pt x="2317" y="16"/>
                  </a:lnTo>
                  <a:lnTo>
                    <a:pt x="2282" y="32"/>
                  </a:lnTo>
                  <a:lnTo>
                    <a:pt x="2248" y="48"/>
                  </a:lnTo>
                  <a:lnTo>
                    <a:pt x="2211" y="62"/>
                  </a:lnTo>
                  <a:lnTo>
                    <a:pt x="2174" y="77"/>
                  </a:lnTo>
                  <a:lnTo>
                    <a:pt x="2137" y="91"/>
                  </a:lnTo>
                  <a:lnTo>
                    <a:pt x="2098" y="105"/>
                  </a:lnTo>
                  <a:lnTo>
                    <a:pt x="2060" y="119"/>
                  </a:lnTo>
                  <a:lnTo>
                    <a:pt x="458" y="401"/>
                  </a:lnTo>
                  <a:lnTo>
                    <a:pt x="395" y="406"/>
                  </a:lnTo>
                  <a:lnTo>
                    <a:pt x="334" y="409"/>
                  </a:lnTo>
                  <a:lnTo>
                    <a:pt x="273" y="412"/>
                  </a:lnTo>
                  <a:lnTo>
                    <a:pt x="216" y="414"/>
                  </a:lnTo>
                  <a:lnTo>
                    <a:pt x="158" y="417"/>
                  </a:lnTo>
                  <a:lnTo>
                    <a:pt x="104" y="419"/>
                  </a:lnTo>
                  <a:lnTo>
                    <a:pt x="51" y="421"/>
                  </a:lnTo>
                  <a:lnTo>
                    <a:pt x="0" y="422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9F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299" name="Freeform 126"/>
            <p:cNvSpPr>
              <a:spLocks/>
            </p:cNvSpPr>
            <p:nvPr/>
          </p:nvSpPr>
          <p:spPr bwMode="auto">
            <a:xfrm>
              <a:off x="3479" y="2867"/>
              <a:ext cx="512" cy="91"/>
            </a:xfrm>
            <a:custGeom>
              <a:avLst/>
              <a:gdLst>
                <a:gd name="T0" fmla="*/ 0 w 2050"/>
                <a:gd name="T1" fmla="*/ 1 h 362"/>
                <a:gd name="T2" fmla="*/ 2 w 2050"/>
                <a:gd name="T3" fmla="*/ 0 h 362"/>
                <a:gd name="T4" fmla="*/ 2 w 2050"/>
                <a:gd name="T5" fmla="*/ 0 h 362"/>
                <a:gd name="T6" fmla="*/ 2 w 2050"/>
                <a:gd name="T7" fmla="*/ 0 h 362"/>
                <a:gd name="T8" fmla="*/ 2 w 2050"/>
                <a:gd name="T9" fmla="*/ 0 h 362"/>
                <a:gd name="T10" fmla="*/ 2 w 2050"/>
                <a:gd name="T11" fmla="*/ 0 h 362"/>
                <a:gd name="T12" fmla="*/ 2 w 2050"/>
                <a:gd name="T13" fmla="*/ 0 h 362"/>
                <a:gd name="T14" fmla="*/ 2 w 2050"/>
                <a:gd name="T15" fmla="*/ 0 h 362"/>
                <a:gd name="T16" fmla="*/ 1 w 2050"/>
                <a:gd name="T17" fmla="*/ 0 h 362"/>
                <a:gd name="T18" fmla="*/ 1 w 2050"/>
                <a:gd name="T19" fmla="*/ 0 h 362"/>
                <a:gd name="T20" fmla="*/ 0 w 2050"/>
                <a:gd name="T21" fmla="*/ 0 h 362"/>
                <a:gd name="T22" fmla="*/ 0 w 2050"/>
                <a:gd name="T23" fmla="*/ 0 h 362"/>
                <a:gd name="T24" fmla="*/ 0 w 2050"/>
                <a:gd name="T25" fmla="*/ 0 h 362"/>
                <a:gd name="T26" fmla="*/ 0 w 2050"/>
                <a:gd name="T27" fmla="*/ 0 h 362"/>
                <a:gd name="T28" fmla="*/ 0 w 2050"/>
                <a:gd name="T29" fmla="*/ 1 h 362"/>
                <a:gd name="T30" fmla="*/ 0 w 2050"/>
                <a:gd name="T31" fmla="*/ 1 h 362"/>
                <a:gd name="T32" fmla="*/ 0 w 2050"/>
                <a:gd name="T33" fmla="*/ 1 h 362"/>
                <a:gd name="T34" fmla="*/ 0 w 2050"/>
                <a:gd name="T35" fmla="*/ 1 h 362"/>
                <a:gd name="T36" fmla="*/ 0 w 2050"/>
                <a:gd name="T37" fmla="*/ 1 h 3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50"/>
                <a:gd name="T58" fmla="*/ 0 h 362"/>
                <a:gd name="T59" fmla="*/ 2050 w 2050"/>
                <a:gd name="T60" fmla="*/ 362 h 3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50" h="362">
                  <a:moveTo>
                    <a:pt x="0" y="362"/>
                  </a:moveTo>
                  <a:lnTo>
                    <a:pt x="2050" y="0"/>
                  </a:lnTo>
                  <a:lnTo>
                    <a:pt x="1997" y="21"/>
                  </a:lnTo>
                  <a:lnTo>
                    <a:pt x="1942" y="42"/>
                  </a:lnTo>
                  <a:lnTo>
                    <a:pt x="1888" y="60"/>
                  </a:lnTo>
                  <a:lnTo>
                    <a:pt x="1830" y="80"/>
                  </a:lnTo>
                  <a:lnTo>
                    <a:pt x="1773" y="97"/>
                  </a:lnTo>
                  <a:lnTo>
                    <a:pt x="1713" y="116"/>
                  </a:lnTo>
                  <a:lnTo>
                    <a:pt x="1653" y="132"/>
                  </a:lnTo>
                  <a:lnTo>
                    <a:pt x="1592" y="148"/>
                  </a:lnTo>
                  <a:lnTo>
                    <a:pt x="682" y="309"/>
                  </a:lnTo>
                  <a:lnTo>
                    <a:pt x="591" y="319"/>
                  </a:lnTo>
                  <a:lnTo>
                    <a:pt x="500" y="327"/>
                  </a:lnTo>
                  <a:lnTo>
                    <a:pt x="411" y="336"/>
                  </a:lnTo>
                  <a:lnTo>
                    <a:pt x="325" y="342"/>
                  </a:lnTo>
                  <a:lnTo>
                    <a:pt x="240" y="348"/>
                  </a:lnTo>
                  <a:lnTo>
                    <a:pt x="157" y="353"/>
                  </a:lnTo>
                  <a:lnTo>
                    <a:pt x="77" y="358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00" name="Freeform 127"/>
            <p:cNvSpPr>
              <a:spLocks/>
            </p:cNvSpPr>
            <p:nvPr/>
          </p:nvSpPr>
          <p:spPr bwMode="auto">
            <a:xfrm>
              <a:off x="3548" y="2883"/>
              <a:ext cx="401" cy="71"/>
            </a:xfrm>
            <a:custGeom>
              <a:avLst/>
              <a:gdLst>
                <a:gd name="T0" fmla="*/ 0 w 1602"/>
                <a:gd name="T1" fmla="*/ 0 h 282"/>
                <a:gd name="T2" fmla="*/ 2 w 1602"/>
                <a:gd name="T3" fmla="*/ 0 h 282"/>
                <a:gd name="T4" fmla="*/ 2 w 1602"/>
                <a:gd name="T5" fmla="*/ 0 h 282"/>
                <a:gd name="T6" fmla="*/ 2 w 1602"/>
                <a:gd name="T7" fmla="*/ 0 h 282"/>
                <a:gd name="T8" fmla="*/ 1 w 1602"/>
                <a:gd name="T9" fmla="*/ 0 h 282"/>
                <a:gd name="T10" fmla="*/ 1 w 1602"/>
                <a:gd name="T11" fmla="*/ 0 h 282"/>
                <a:gd name="T12" fmla="*/ 1 w 1602"/>
                <a:gd name="T13" fmla="*/ 0 h 282"/>
                <a:gd name="T14" fmla="*/ 1 w 1602"/>
                <a:gd name="T15" fmla="*/ 0 h 282"/>
                <a:gd name="T16" fmla="*/ 1 w 1602"/>
                <a:gd name="T17" fmla="*/ 0 h 282"/>
                <a:gd name="T18" fmla="*/ 1 w 1602"/>
                <a:gd name="T19" fmla="*/ 0 h 282"/>
                <a:gd name="T20" fmla="*/ 1 w 1602"/>
                <a:gd name="T21" fmla="*/ 0 h 282"/>
                <a:gd name="T22" fmla="*/ 1 w 1602"/>
                <a:gd name="T23" fmla="*/ 0 h 282"/>
                <a:gd name="T24" fmla="*/ 1 w 1602"/>
                <a:gd name="T25" fmla="*/ 0 h 282"/>
                <a:gd name="T26" fmla="*/ 1 w 1602"/>
                <a:gd name="T27" fmla="*/ 0 h 282"/>
                <a:gd name="T28" fmla="*/ 0 w 1602"/>
                <a:gd name="T29" fmla="*/ 0 h 282"/>
                <a:gd name="T30" fmla="*/ 0 w 1602"/>
                <a:gd name="T31" fmla="*/ 0 h 282"/>
                <a:gd name="T32" fmla="*/ 0 w 1602"/>
                <a:gd name="T33" fmla="*/ 0 h 282"/>
                <a:gd name="T34" fmla="*/ 0 w 1602"/>
                <a:gd name="T35" fmla="*/ 0 h 2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2"/>
                <a:gd name="T55" fmla="*/ 0 h 282"/>
                <a:gd name="T56" fmla="*/ 1602 w 1602"/>
                <a:gd name="T57" fmla="*/ 282 h 2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2" h="282">
                  <a:moveTo>
                    <a:pt x="0" y="282"/>
                  </a:moveTo>
                  <a:lnTo>
                    <a:pt x="1602" y="0"/>
                  </a:lnTo>
                  <a:lnTo>
                    <a:pt x="1511" y="29"/>
                  </a:lnTo>
                  <a:lnTo>
                    <a:pt x="1417" y="57"/>
                  </a:lnTo>
                  <a:lnTo>
                    <a:pt x="1321" y="82"/>
                  </a:lnTo>
                  <a:lnTo>
                    <a:pt x="1222" y="106"/>
                  </a:lnTo>
                  <a:lnTo>
                    <a:pt x="1122" y="129"/>
                  </a:lnTo>
                  <a:lnTo>
                    <a:pt x="1019" y="150"/>
                  </a:lnTo>
                  <a:lnTo>
                    <a:pt x="916" y="170"/>
                  </a:lnTo>
                  <a:lnTo>
                    <a:pt x="813" y="187"/>
                  </a:lnTo>
                  <a:lnTo>
                    <a:pt x="708" y="204"/>
                  </a:lnTo>
                  <a:lnTo>
                    <a:pt x="603" y="219"/>
                  </a:lnTo>
                  <a:lnTo>
                    <a:pt x="500" y="233"/>
                  </a:lnTo>
                  <a:lnTo>
                    <a:pt x="396" y="245"/>
                  </a:lnTo>
                  <a:lnTo>
                    <a:pt x="294" y="256"/>
                  </a:lnTo>
                  <a:lnTo>
                    <a:pt x="195" y="266"/>
                  </a:lnTo>
                  <a:lnTo>
                    <a:pt x="96" y="274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9595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01" name="Freeform 128"/>
            <p:cNvSpPr>
              <a:spLocks/>
            </p:cNvSpPr>
            <p:nvPr/>
          </p:nvSpPr>
          <p:spPr bwMode="auto">
            <a:xfrm>
              <a:off x="3649" y="2904"/>
              <a:ext cx="228" cy="41"/>
            </a:xfrm>
            <a:custGeom>
              <a:avLst/>
              <a:gdLst>
                <a:gd name="T0" fmla="*/ 0 w 910"/>
                <a:gd name="T1" fmla="*/ 0 h 161"/>
                <a:gd name="T2" fmla="*/ 1 w 910"/>
                <a:gd name="T3" fmla="*/ 0 h 161"/>
                <a:gd name="T4" fmla="*/ 1 w 910"/>
                <a:gd name="T5" fmla="*/ 0 h 161"/>
                <a:gd name="T6" fmla="*/ 1 w 910"/>
                <a:gd name="T7" fmla="*/ 0 h 161"/>
                <a:gd name="T8" fmla="*/ 1 w 910"/>
                <a:gd name="T9" fmla="*/ 0 h 161"/>
                <a:gd name="T10" fmla="*/ 1 w 910"/>
                <a:gd name="T11" fmla="*/ 0 h 161"/>
                <a:gd name="T12" fmla="*/ 1 w 910"/>
                <a:gd name="T13" fmla="*/ 0 h 161"/>
                <a:gd name="T14" fmla="*/ 0 w 910"/>
                <a:gd name="T15" fmla="*/ 0 h 161"/>
                <a:gd name="T16" fmla="*/ 0 w 910"/>
                <a:gd name="T17" fmla="*/ 0 h 161"/>
                <a:gd name="T18" fmla="*/ 0 w 910"/>
                <a:gd name="T19" fmla="*/ 0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0"/>
                <a:gd name="T31" fmla="*/ 0 h 161"/>
                <a:gd name="T32" fmla="*/ 910 w 910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0" h="161">
                  <a:moveTo>
                    <a:pt x="0" y="161"/>
                  </a:moveTo>
                  <a:lnTo>
                    <a:pt x="910" y="0"/>
                  </a:lnTo>
                  <a:lnTo>
                    <a:pt x="800" y="27"/>
                  </a:lnTo>
                  <a:lnTo>
                    <a:pt x="688" y="51"/>
                  </a:lnTo>
                  <a:lnTo>
                    <a:pt x="575" y="74"/>
                  </a:lnTo>
                  <a:lnTo>
                    <a:pt x="460" y="94"/>
                  </a:lnTo>
                  <a:lnTo>
                    <a:pt x="345" y="114"/>
                  </a:lnTo>
                  <a:lnTo>
                    <a:pt x="229" y="131"/>
                  </a:lnTo>
                  <a:lnTo>
                    <a:pt x="114" y="146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02" name="Freeform 129"/>
            <p:cNvSpPr>
              <a:spLocks/>
            </p:cNvSpPr>
            <p:nvPr/>
          </p:nvSpPr>
          <p:spPr bwMode="auto">
            <a:xfrm>
              <a:off x="4254" y="2542"/>
              <a:ext cx="108" cy="114"/>
            </a:xfrm>
            <a:custGeom>
              <a:avLst/>
              <a:gdLst>
                <a:gd name="T0" fmla="*/ 0 w 432"/>
                <a:gd name="T1" fmla="*/ 0 h 454"/>
                <a:gd name="T2" fmla="*/ 0 w 432"/>
                <a:gd name="T3" fmla="*/ 1 h 454"/>
                <a:gd name="T4" fmla="*/ 1 w 432"/>
                <a:gd name="T5" fmla="*/ 0 h 454"/>
                <a:gd name="T6" fmla="*/ 0 w 432"/>
                <a:gd name="T7" fmla="*/ 0 h 454"/>
                <a:gd name="T8" fmla="*/ 0 w 432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454"/>
                <a:gd name="T17" fmla="*/ 432 w 432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454">
                  <a:moveTo>
                    <a:pt x="0" y="268"/>
                  </a:moveTo>
                  <a:lnTo>
                    <a:pt x="185" y="454"/>
                  </a:lnTo>
                  <a:lnTo>
                    <a:pt x="432" y="198"/>
                  </a:lnTo>
                  <a:lnTo>
                    <a:pt x="251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03" name="Freeform 130"/>
            <p:cNvSpPr>
              <a:spLocks/>
            </p:cNvSpPr>
            <p:nvPr/>
          </p:nvSpPr>
          <p:spPr bwMode="auto">
            <a:xfrm>
              <a:off x="4254" y="2542"/>
              <a:ext cx="108" cy="114"/>
            </a:xfrm>
            <a:custGeom>
              <a:avLst/>
              <a:gdLst>
                <a:gd name="T0" fmla="*/ 0 w 432"/>
                <a:gd name="T1" fmla="*/ 0 h 454"/>
                <a:gd name="T2" fmla="*/ 0 w 432"/>
                <a:gd name="T3" fmla="*/ 1 h 454"/>
                <a:gd name="T4" fmla="*/ 1 w 432"/>
                <a:gd name="T5" fmla="*/ 0 h 454"/>
                <a:gd name="T6" fmla="*/ 0 w 432"/>
                <a:gd name="T7" fmla="*/ 0 h 454"/>
                <a:gd name="T8" fmla="*/ 0 w 432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454"/>
                <a:gd name="T17" fmla="*/ 432 w 432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454">
                  <a:moveTo>
                    <a:pt x="0" y="268"/>
                  </a:moveTo>
                  <a:lnTo>
                    <a:pt x="185" y="454"/>
                  </a:lnTo>
                  <a:lnTo>
                    <a:pt x="432" y="198"/>
                  </a:lnTo>
                  <a:lnTo>
                    <a:pt x="251" y="0"/>
                  </a:lnTo>
                  <a:lnTo>
                    <a:pt x="0" y="26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04" name="Freeform 131"/>
            <p:cNvSpPr>
              <a:spLocks/>
            </p:cNvSpPr>
            <p:nvPr/>
          </p:nvSpPr>
          <p:spPr bwMode="auto">
            <a:xfrm>
              <a:off x="4192" y="2638"/>
              <a:ext cx="81" cy="81"/>
            </a:xfrm>
            <a:custGeom>
              <a:avLst/>
              <a:gdLst>
                <a:gd name="T0" fmla="*/ 0 w 322"/>
                <a:gd name="T1" fmla="*/ 0 h 324"/>
                <a:gd name="T2" fmla="*/ 0 w 322"/>
                <a:gd name="T3" fmla="*/ 0 h 324"/>
                <a:gd name="T4" fmla="*/ 0 w 322"/>
                <a:gd name="T5" fmla="*/ 0 h 324"/>
                <a:gd name="T6" fmla="*/ 0 w 322"/>
                <a:gd name="T7" fmla="*/ 0 h 324"/>
                <a:gd name="T8" fmla="*/ 0 w 322"/>
                <a:gd name="T9" fmla="*/ 0 h 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"/>
                <a:gd name="T16" fmla="*/ 0 h 324"/>
                <a:gd name="T17" fmla="*/ 322 w 322"/>
                <a:gd name="T18" fmla="*/ 324 h 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" h="324">
                  <a:moveTo>
                    <a:pt x="224" y="324"/>
                  </a:moveTo>
                  <a:lnTo>
                    <a:pt x="322" y="224"/>
                  </a:lnTo>
                  <a:lnTo>
                    <a:pt x="98" y="0"/>
                  </a:lnTo>
                  <a:lnTo>
                    <a:pt x="0" y="100"/>
                  </a:lnTo>
                  <a:lnTo>
                    <a:pt x="224" y="32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05" name="Freeform 132"/>
            <p:cNvSpPr>
              <a:spLocks/>
            </p:cNvSpPr>
            <p:nvPr/>
          </p:nvSpPr>
          <p:spPr bwMode="auto">
            <a:xfrm>
              <a:off x="4192" y="2638"/>
              <a:ext cx="81" cy="81"/>
            </a:xfrm>
            <a:custGeom>
              <a:avLst/>
              <a:gdLst>
                <a:gd name="T0" fmla="*/ 0 w 322"/>
                <a:gd name="T1" fmla="*/ 0 h 324"/>
                <a:gd name="T2" fmla="*/ 0 w 322"/>
                <a:gd name="T3" fmla="*/ 0 h 324"/>
                <a:gd name="T4" fmla="*/ 0 w 322"/>
                <a:gd name="T5" fmla="*/ 0 h 324"/>
                <a:gd name="T6" fmla="*/ 0 w 322"/>
                <a:gd name="T7" fmla="*/ 0 h 324"/>
                <a:gd name="T8" fmla="*/ 0 w 322"/>
                <a:gd name="T9" fmla="*/ 0 h 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"/>
                <a:gd name="T16" fmla="*/ 0 h 324"/>
                <a:gd name="T17" fmla="*/ 322 w 322"/>
                <a:gd name="T18" fmla="*/ 324 h 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" h="324">
                  <a:moveTo>
                    <a:pt x="224" y="324"/>
                  </a:moveTo>
                  <a:lnTo>
                    <a:pt x="322" y="224"/>
                  </a:lnTo>
                  <a:lnTo>
                    <a:pt x="98" y="0"/>
                  </a:lnTo>
                  <a:lnTo>
                    <a:pt x="0" y="100"/>
                  </a:lnTo>
                  <a:lnTo>
                    <a:pt x="224" y="32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06" name="Freeform 133"/>
            <p:cNvSpPr>
              <a:spLocks/>
            </p:cNvSpPr>
            <p:nvPr/>
          </p:nvSpPr>
          <p:spPr bwMode="auto">
            <a:xfrm>
              <a:off x="4181" y="2668"/>
              <a:ext cx="62" cy="62"/>
            </a:xfrm>
            <a:custGeom>
              <a:avLst/>
              <a:gdLst>
                <a:gd name="T0" fmla="*/ 0 w 247"/>
                <a:gd name="T1" fmla="*/ 0 h 248"/>
                <a:gd name="T2" fmla="*/ 0 w 247"/>
                <a:gd name="T3" fmla="*/ 0 h 248"/>
                <a:gd name="T4" fmla="*/ 0 w 247"/>
                <a:gd name="T5" fmla="*/ 0 h 248"/>
                <a:gd name="T6" fmla="*/ 0 w 247"/>
                <a:gd name="T7" fmla="*/ 0 h 248"/>
                <a:gd name="T8" fmla="*/ 0 w 247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248"/>
                <a:gd name="T17" fmla="*/ 247 w 247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248">
                  <a:moveTo>
                    <a:pt x="247" y="224"/>
                  </a:moveTo>
                  <a:lnTo>
                    <a:pt x="224" y="248"/>
                  </a:lnTo>
                  <a:lnTo>
                    <a:pt x="0" y="24"/>
                  </a:lnTo>
                  <a:lnTo>
                    <a:pt x="23" y="0"/>
                  </a:lnTo>
                  <a:lnTo>
                    <a:pt x="247" y="22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07" name="Freeform 134"/>
            <p:cNvSpPr>
              <a:spLocks/>
            </p:cNvSpPr>
            <p:nvPr/>
          </p:nvSpPr>
          <p:spPr bwMode="auto">
            <a:xfrm>
              <a:off x="4181" y="2668"/>
              <a:ext cx="62" cy="62"/>
            </a:xfrm>
            <a:custGeom>
              <a:avLst/>
              <a:gdLst>
                <a:gd name="T0" fmla="*/ 0 w 247"/>
                <a:gd name="T1" fmla="*/ 0 h 248"/>
                <a:gd name="T2" fmla="*/ 0 w 247"/>
                <a:gd name="T3" fmla="*/ 0 h 248"/>
                <a:gd name="T4" fmla="*/ 0 w 247"/>
                <a:gd name="T5" fmla="*/ 0 h 248"/>
                <a:gd name="T6" fmla="*/ 0 w 247"/>
                <a:gd name="T7" fmla="*/ 0 h 248"/>
                <a:gd name="T8" fmla="*/ 0 w 247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248"/>
                <a:gd name="T17" fmla="*/ 247 w 247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248">
                  <a:moveTo>
                    <a:pt x="247" y="224"/>
                  </a:moveTo>
                  <a:lnTo>
                    <a:pt x="224" y="248"/>
                  </a:lnTo>
                  <a:lnTo>
                    <a:pt x="0" y="24"/>
                  </a:lnTo>
                  <a:lnTo>
                    <a:pt x="23" y="0"/>
                  </a:lnTo>
                  <a:lnTo>
                    <a:pt x="247" y="22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08" name="Freeform 135"/>
            <p:cNvSpPr>
              <a:spLocks/>
            </p:cNvSpPr>
            <p:nvPr/>
          </p:nvSpPr>
          <p:spPr bwMode="auto">
            <a:xfrm>
              <a:off x="4189" y="2665"/>
              <a:ext cx="57" cy="57"/>
            </a:xfrm>
            <a:custGeom>
              <a:avLst/>
              <a:gdLst>
                <a:gd name="T0" fmla="*/ 0 w 230"/>
                <a:gd name="T1" fmla="*/ 0 h 229"/>
                <a:gd name="T2" fmla="*/ 0 w 230"/>
                <a:gd name="T3" fmla="*/ 0 h 229"/>
                <a:gd name="T4" fmla="*/ 0 w 230"/>
                <a:gd name="T5" fmla="*/ 0 h 229"/>
                <a:gd name="T6" fmla="*/ 0 w 230"/>
                <a:gd name="T7" fmla="*/ 0 h 229"/>
                <a:gd name="T8" fmla="*/ 0 w 230"/>
                <a:gd name="T9" fmla="*/ 0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229"/>
                <a:gd name="T17" fmla="*/ 230 w 23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229">
                  <a:moveTo>
                    <a:pt x="230" y="205"/>
                  </a:moveTo>
                  <a:lnTo>
                    <a:pt x="207" y="229"/>
                  </a:lnTo>
                  <a:lnTo>
                    <a:pt x="0" y="23"/>
                  </a:lnTo>
                  <a:lnTo>
                    <a:pt x="23" y="0"/>
                  </a:lnTo>
                  <a:lnTo>
                    <a:pt x="230" y="205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09" name="Freeform 136"/>
            <p:cNvSpPr>
              <a:spLocks/>
            </p:cNvSpPr>
            <p:nvPr/>
          </p:nvSpPr>
          <p:spPr bwMode="auto">
            <a:xfrm>
              <a:off x="4189" y="2665"/>
              <a:ext cx="57" cy="57"/>
            </a:xfrm>
            <a:custGeom>
              <a:avLst/>
              <a:gdLst>
                <a:gd name="T0" fmla="*/ 0 w 230"/>
                <a:gd name="T1" fmla="*/ 0 h 229"/>
                <a:gd name="T2" fmla="*/ 0 w 230"/>
                <a:gd name="T3" fmla="*/ 0 h 229"/>
                <a:gd name="T4" fmla="*/ 0 w 230"/>
                <a:gd name="T5" fmla="*/ 0 h 229"/>
                <a:gd name="T6" fmla="*/ 0 w 230"/>
                <a:gd name="T7" fmla="*/ 0 h 229"/>
                <a:gd name="T8" fmla="*/ 0 w 230"/>
                <a:gd name="T9" fmla="*/ 0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229"/>
                <a:gd name="T17" fmla="*/ 230 w 23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229">
                  <a:moveTo>
                    <a:pt x="230" y="205"/>
                  </a:moveTo>
                  <a:lnTo>
                    <a:pt x="207" y="229"/>
                  </a:lnTo>
                  <a:lnTo>
                    <a:pt x="0" y="23"/>
                  </a:lnTo>
                  <a:lnTo>
                    <a:pt x="23" y="0"/>
                  </a:lnTo>
                  <a:lnTo>
                    <a:pt x="230" y="20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10" name="Freeform 137"/>
            <p:cNvSpPr>
              <a:spLocks/>
            </p:cNvSpPr>
            <p:nvPr/>
          </p:nvSpPr>
          <p:spPr bwMode="auto">
            <a:xfrm>
              <a:off x="4215" y="2608"/>
              <a:ext cx="88" cy="88"/>
            </a:xfrm>
            <a:custGeom>
              <a:avLst/>
              <a:gdLst>
                <a:gd name="T0" fmla="*/ 0 w 353"/>
                <a:gd name="T1" fmla="*/ 0 h 352"/>
                <a:gd name="T2" fmla="*/ 0 w 353"/>
                <a:gd name="T3" fmla="*/ 0 h 352"/>
                <a:gd name="T4" fmla="*/ 0 w 353"/>
                <a:gd name="T5" fmla="*/ 0 h 352"/>
                <a:gd name="T6" fmla="*/ 0 w 353"/>
                <a:gd name="T7" fmla="*/ 0 h 352"/>
                <a:gd name="T8" fmla="*/ 0 w 353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3"/>
                <a:gd name="T16" fmla="*/ 0 h 352"/>
                <a:gd name="T17" fmla="*/ 353 w 353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3" h="352">
                  <a:moveTo>
                    <a:pt x="252" y="352"/>
                  </a:moveTo>
                  <a:lnTo>
                    <a:pt x="353" y="251"/>
                  </a:lnTo>
                  <a:lnTo>
                    <a:pt x="101" y="0"/>
                  </a:lnTo>
                  <a:lnTo>
                    <a:pt x="0" y="101"/>
                  </a:lnTo>
                  <a:lnTo>
                    <a:pt x="252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11" name="Freeform 138"/>
            <p:cNvSpPr>
              <a:spLocks/>
            </p:cNvSpPr>
            <p:nvPr/>
          </p:nvSpPr>
          <p:spPr bwMode="auto">
            <a:xfrm>
              <a:off x="4215" y="2608"/>
              <a:ext cx="88" cy="88"/>
            </a:xfrm>
            <a:custGeom>
              <a:avLst/>
              <a:gdLst>
                <a:gd name="T0" fmla="*/ 0 w 353"/>
                <a:gd name="T1" fmla="*/ 0 h 352"/>
                <a:gd name="T2" fmla="*/ 0 w 353"/>
                <a:gd name="T3" fmla="*/ 0 h 352"/>
                <a:gd name="T4" fmla="*/ 0 w 353"/>
                <a:gd name="T5" fmla="*/ 0 h 352"/>
                <a:gd name="T6" fmla="*/ 0 w 353"/>
                <a:gd name="T7" fmla="*/ 0 h 352"/>
                <a:gd name="T8" fmla="*/ 0 w 353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3"/>
                <a:gd name="T16" fmla="*/ 0 h 352"/>
                <a:gd name="T17" fmla="*/ 353 w 353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3" h="352">
                  <a:moveTo>
                    <a:pt x="252" y="352"/>
                  </a:moveTo>
                  <a:lnTo>
                    <a:pt x="353" y="251"/>
                  </a:lnTo>
                  <a:lnTo>
                    <a:pt x="101" y="0"/>
                  </a:lnTo>
                  <a:lnTo>
                    <a:pt x="0" y="101"/>
                  </a:lnTo>
                  <a:lnTo>
                    <a:pt x="252" y="35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12" name="Freeform 139"/>
            <p:cNvSpPr>
              <a:spLocks/>
            </p:cNvSpPr>
            <p:nvPr/>
          </p:nvSpPr>
          <p:spPr bwMode="auto">
            <a:xfrm>
              <a:off x="4240" y="2608"/>
              <a:ext cx="63" cy="63"/>
            </a:xfrm>
            <a:custGeom>
              <a:avLst/>
              <a:gdLst>
                <a:gd name="T0" fmla="*/ 0 w 250"/>
                <a:gd name="T1" fmla="*/ 0 h 250"/>
                <a:gd name="T2" fmla="*/ 0 w 250"/>
                <a:gd name="T3" fmla="*/ 0 h 250"/>
                <a:gd name="T4" fmla="*/ 0 w 250"/>
                <a:gd name="T5" fmla="*/ 0 h 250"/>
                <a:gd name="T6" fmla="*/ 0 w 250"/>
                <a:gd name="T7" fmla="*/ 0 h 250"/>
                <a:gd name="T8" fmla="*/ 0 w 250"/>
                <a:gd name="T9" fmla="*/ 0 h 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250"/>
                <a:gd name="T17" fmla="*/ 250 w 250"/>
                <a:gd name="T18" fmla="*/ 250 h 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250">
                  <a:moveTo>
                    <a:pt x="250" y="250"/>
                  </a:moveTo>
                  <a:lnTo>
                    <a:pt x="0" y="0"/>
                  </a:lnTo>
                  <a:lnTo>
                    <a:pt x="56" y="5"/>
                  </a:lnTo>
                  <a:lnTo>
                    <a:pt x="242" y="191"/>
                  </a:lnTo>
                  <a:lnTo>
                    <a:pt x="250" y="25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13" name="Freeform 140"/>
            <p:cNvSpPr>
              <a:spLocks/>
            </p:cNvSpPr>
            <p:nvPr/>
          </p:nvSpPr>
          <p:spPr bwMode="auto">
            <a:xfrm>
              <a:off x="4240" y="2608"/>
              <a:ext cx="63" cy="63"/>
            </a:xfrm>
            <a:custGeom>
              <a:avLst/>
              <a:gdLst>
                <a:gd name="T0" fmla="*/ 0 w 250"/>
                <a:gd name="T1" fmla="*/ 0 h 250"/>
                <a:gd name="T2" fmla="*/ 0 w 250"/>
                <a:gd name="T3" fmla="*/ 0 h 250"/>
                <a:gd name="T4" fmla="*/ 0 w 250"/>
                <a:gd name="T5" fmla="*/ 0 h 250"/>
                <a:gd name="T6" fmla="*/ 0 w 250"/>
                <a:gd name="T7" fmla="*/ 0 h 250"/>
                <a:gd name="T8" fmla="*/ 0 w 250"/>
                <a:gd name="T9" fmla="*/ 0 h 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250"/>
                <a:gd name="T17" fmla="*/ 250 w 250"/>
                <a:gd name="T18" fmla="*/ 250 h 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250">
                  <a:moveTo>
                    <a:pt x="250" y="250"/>
                  </a:moveTo>
                  <a:lnTo>
                    <a:pt x="0" y="0"/>
                  </a:lnTo>
                  <a:lnTo>
                    <a:pt x="56" y="5"/>
                  </a:lnTo>
                  <a:lnTo>
                    <a:pt x="242" y="191"/>
                  </a:lnTo>
                  <a:lnTo>
                    <a:pt x="250" y="25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14" name="Freeform 141"/>
            <p:cNvSpPr>
              <a:spLocks/>
            </p:cNvSpPr>
            <p:nvPr/>
          </p:nvSpPr>
          <p:spPr bwMode="auto">
            <a:xfrm>
              <a:off x="4291" y="2497"/>
              <a:ext cx="110" cy="109"/>
            </a:xfrm>
            <a:custGeom>
              <a:avLst/>
              <a:gdLst>
                <a:gd name="T0" fmla="*/ 0 w 439"/>
                <a:gd name="T1" fmla="*/ 0 h 440"/>
                <a:gd name="T2" fmla="*/ 1 w 439"/>
                <a:gd name="T3" fmla="*/ 0 h 440"/>
                <a:gd name="T4" fmla="*/ 0 w 439"/>
                <a:gd name="T5" fmla="*/ 0 h 440"/>
                <a:gd name="T6" fmla="*/ 0 w 439"/>
                <a:gd name="T7" fmla="*/ 0 h 440"/>
                <a:gd name="T8" fmla="*/ 0 w 439"/>
                <a:gd name="T9" fmla="*/ 0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9"/>
                <a:gd name="T16" fmla="*/ 0 h 440"/>
                <a:gd name="T17" fmla="*/ 439 w 439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9" h="440">
                  <a:moveTo>
                    <a:pt x="106" y="0"/>
                  </a:moveTo>
                  <a:lnTo>
                    <a:pt x="439" y="334"/>
                  </a:lnTo>
                  <a:lnTo>
                    <a:pt x="333" y="440"/>
                  </a:lnTo>
                  <a:lnTo>
                    <a:pt x="0" y="10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15" name="Freeform 142"/>
            <p:cNvSpPr>
              <a:spLocks/>
            </p:cNvSpPr>
            <p:nvPr/>
          </p:nvSpPr>
          <p:spPr bwMode="auto">
            <a:xfrm>
              <a:off x="4291" y="2497"/>
              <a:ext cx="110" cy="109"/>
            </a:xfrm>
            <a:custGeom>
              <a:avLst/>
              <a:gdLst>
                <a:gd name="T0" fmla="*/ 0 w 439"/>
                <a:gd name="T1" fmla="*/ 0 h 440"/>
                <a:gd name="T2" fmla="*/ 1 w 439"/>
                <a:gd name="T3" fmla="*/ 0 h 440"/>
                <a:gd name="T4" fmla="*/ 0 w 439"/>
                <a:gd name="T5" fmla="*/ 0 h 440"/>
                <a:gd name="T6" fmla="*/ 0 w 439"/>
                <a:gd name="T7" fmla="*/ 0 h 440"/>
                <a:gd name="T8" fmla="*/ 0 w 439"/>
                <a:gd name="T9" fmla="*/ 0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9"/>
                <a:gd name="T16" fmla="*/ 0 h 440"/>
                <a:gd name="T17" fmla="*/ 439 w 439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9" h="440">
                  <a:moveTo>
                    <a:pt x="106" y="0"/>
                  </a:moveTo>
                  <a:lnTo>
                    <a:pt x="439" y="334"/>
                  </a:lnTo>
                  <a:lnTo>
                    <a:pt x="333" y="440"/>
                  </a:lnTo>
                  <a:lnTo>
                    <a:pt x="0" y="106"/>
                  </a:lnTo>
                  <a:lnTo>
                    <a:pt x="10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16" name="Line 143"/>
            <p:cNvSpPr>
              <a:spLocks noChangeShapeType="1"/>
            </p:cNvSpPr>
            <p:nvPr/>
          </p:nvSpPr>
          <p:spPr bwMode="auto">
            <a:xfrm flipH="1" flipV="1">
              <a:off x="4315" y="2499"/>
              <a:ext cx="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17" name="Line 144"/>
            <p:cNvSpPr>
              <a:spLocks noChangeShapeType="1"/>
            </p:cNvSpPr>
            <p:nvPr/>
          </p:nvSpPr>
          <p:spPr bwMode="auto">
            <a:xfrm flipH="1" flipV="1">
              <a:off x="4396" y="2580"/>
              <a:ext cx="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18" name="Line 145"/>
            <p:cNvSpPr>
              <a:spLocks noChangeShapeType="1"/>
            </p:cNvSpPr>
            <p:nvPr/>
          </p:nvSpPr>
          <p:spPr bwMode="auto">
            <a:xfrm>
              <a:off x="4374" y="2602"/>
              <a:ext cx="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19" name="Freeform 146"/>
            <p:cNvSpPr>
              <a:spLocks/>
            </p:cNvSpPr>
            <p:nvPr/>
          </p:nvSpPr>
          <p:spPr bwMode="auto">
            <a:xfrm>
              <a:off x="4338" y="2538"/>
              <a:ext cx="58" cy="64"/>
            </a:xfrm>
            <a:custGeom>
              <a:avLst/>
              <a:gdLst>
                <a:gd name="T0" fmla="*/ 0 w 234"/>
                <a:gd name="T1" fmla="*/ 0 h 255"/>
                <a:gd name="T2" fmla="*/ 0 w 234"/>
                <a:gd name="T3" fmla="*/ 0 h 255"/>
                <a:gd name="T4" fmla="*/ 0 w 234"/>
                <a:gd name="T5" fmla="*/ 0 h 255"/>
                <a:gd name="T6" fmla="*/ 0 w 234"/>
                <a:gd name="T7" fmla="*/ 0 h 255"/>
                <a:gd name="T8" fmla="*/ 0 w 234"/>
                <a:gd name="T9" fmla="*/ 0 h 255"/>
                <a:gd name="T10" fmla="*/ 0 w 234"/>
                <a:gd name="T11" fmla="*/ 0 h 255"/>
                <a:gd name="T12" fmla="*/ 0 w 234"/>
                <a:gd name="T13" fmla="*/ 0 h 255"/>
                <a:gd name="T14" fmla="*/ 0 w 234"/>
                <a:gd name="T15" fmla="*/ 0 h 255"/>
                <a:gd name="T16" fmla="*/ 0 w 234"/>
                <a:gd name="T17" fmla="*/ 0 h 255"/>
                <a:gd name="T18" fmla="*/ 0 w 234"/>
                <a:gd name="T19" fmla="*/ 0 h 255"/>
                <a:gd name="T20" fmla="*/ 0 w 234"/>
                <a:gd name="T21" fmla="*/ 0 h 255"/>
                <a:gd name="T22" fmla="*/ 0 w 234"/>
                <a:gd name="T23" fmla="*/ 0 h 255"/>
                <a:gd name="T24" fmla="*/ 0 w 234"/>
                <a:gd name="T25" fmla="*/ 0 h 255"/>
                <a:gd name="T26" fmla="*/ 0 w 234"/>
                <a:gd name="T27" fmla="*/ 0 h 255"/>
                <a:gd name="T28" fmla="*/ 0 w 234"/>
                <a:gd name="T29" fmla="*/ 0 h 255"/>
                <a:gd name="T30" fmla="*/ 0 w 234"/>
                <a:gd name="T31" fmla="*/ 0 h 255"/>
                <a:gd name="T32" fmla="*/ 0 w 234"/>
                <a:gd name="T33" fmla="*/ 0 h 255"/>
                <a:gd name="T34" fmla="*/ 0 w 234"/>
                <a:gd name="T35" fmla="*/ 0 h 255"/>
                <a:gd name="T36" fmla="*/ 0 w 234"/>
                <a:gd name="T37" fmla="*/ 0 h 255"/>
                <a:gd name="T38" fmla="*/ 0 w 234"/>
                <a:gd name="T39" fmla="*/ 0 h 2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4"/>
                <a:gd name="T61" fmla="*/ 0 h 255"/>
                <a:gd name="T62" fmla="*/ 234 w 234"/>
                <a:gd name="T63" fmla="*/ 255 h 2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4" h="255">
                  <a:moveTo>
                    <a:pt x="66" y="0"/>
                  </a:moveTo>
                  <a:lnTo>
                    <a:pt x="87" y="21"/>
                  </a:lnTo>
                  <a:lnTo>
                    <a:pt x="0" y="109"/>
                  </a:lnTo>
                  <a:lnTo>
                    <a:pt x="13" y="130"/>
                  </a:lnTo>
                  <a:lnTo>
                    <a:pt x="29" y="150"/>
                  </a:lnTo>
                  <a:lnTo>
                    <a:pt x="47" y="170"/>
                  </a:lnTo>
                  <a:lnTo>
                    <a:pt x="64" y="189"/>
                  </a:lnTo>
                  <a:lnTo>
                    <a:pt x="82" y="206"/>
                  </a:lnTo>
                  <a:lnTo>
                    <a:pt x="102" y="224"/>
                  </a:lnTo>
                  <a:lnTo>
                    <a:pt x="123" y="240"/>
                  </a:lnTo>
                  <a:lnTo>
                    <a:pt x="145" y="255"/>
                  </a:lnTo>
                  <a:lnTo>
                    <a:pt x="234" y="167"/>
                  </a:lnTo>
                  <a:lnTo>
                    <a:pt x="218" y="145"/>
                  </a:lnTo>
                  <a:lnTo>
                    <a:pt x="202" y="124"/>
                  </a:lnTo>
                  <a:lnTo>
                    <a:pt x="186" y="106"/>
                  </a:lnTo>
                  <a:lnTo>
                    <a:pt x="168" y="87"/>
                  </a:lnTo>
                  <a:lnTo>
                    <a:pt x="150" y="70"/>
                  </a:lnTo>
                  <a:lnTo>
                    <a:pt x="132" y="54"/>
                  </a:lnTo>
                  <a:lnTo>
                    <a:pt x="111" y="38"/>
                  </a:lnTo>
                  <a:lnTo>
                    <a:pt x="87" y="2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20" name="Line 147"/>
            <p:cNvSpPr>
              <a:spLocks noChangeShapeType="1"/>
            </p:cNvSpPr>
            <p:nvPr/>
          </p:nvSpPr>
          <p:spPr bwMode="auto">
            <a:xfrm flipH="1" flipV="1">
              <a:off x="4333" y="2560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21" name="Freeform 148"/>
            <p:cNvSpPr>
              <a:spLocks/>
            </p:cNvSpPr>
            <p:nvPr/>
          </p:nvSpPr>
          <p:spPr bwMode="auto">
            <a:xfrm>
              <a:off x="4294" y="2502"/>
              <a:ext cx="61" cy="58"/>
            </a:xfrm>
            <a:custGeom>
              <a:avLst/>
              <a:gdLst>
                <a:gd name="T0" fmla="*/ 0 w 243"/>
                <a:gd name="T1" fmla="*/ 0 h 235"/>
                <a:gd name="T2" fmla="*/ 0 w 243"/>
                <a:gd name="T3" fmla="*/ 0 h 235"/>
                <a:gd name="T4" fmla="*/ 0 w 243"/>
                <a:gd name="T5" fmla="*/ 0 h 235"/>
                <a:gd name="T6" fmla="*/ 0 w 243"/>
                <a:gd name="T7" fmla="*/ 0 h 235"/>
                <a:gd name="T8" fmla="*/ 0 w 243"/>
                <a:gd name="T9" fmla="*/ 0 h 235"/>
                <a:gd name="T10" fmla="*/ 0 w 243"/>
                <a:gd name="T11" fmla="*/ 0 h 235"/>
                <a:gd name="T12" fmla="*/ 0 w 243"/>
                <a:gd name="T13" fmla="*/ 0 h 235"/>
                <a:gd name="T14" fmla="*/ 0 w 243"/>
                <a:gd name="T15" fmla="*/ 0 h 235"/>
                <a:gd name="T16" fmla="*/ 0 w 243"/>
                <a:gd name="T17" fmla="*/ 0 h 235"/>
                <a:gd name="T18" fmla="*/ 0 w 243"/>
                <a:gd name="T19" fmla="*/ 0 h 235"/>
                <a:gd name="T20" fmla="*/ 0 w 243"/>
                <a:gd name="T21" fmla="*/ 0 h 235"/>
                <a:gd name="T22" fmla="*/ 0 w 243"/>
                <a:gd name="T23" fmla="*/ 0 h 235"/>
                <a:gd name="T24" fmla="*/ 0 w 243"/>
                <a:gd name="T25" fmla="*/ 0 h 235"/>
                <a:gd name="T26" fmla="*/ 0 w 243"/>
                <a:gd name="T27" fmla="*/ 0 h 235"/>
                <a:gd name="T28" fmla="*/ 0 w 243"/>
                <a:gd name="T29" fmla="*/ 0 h 235"/>
                <a:gd name="T30" fmla="*/ 0 w 243"/>
                <a:gd name="T31" fmla="*/ 0 h 235"/>
                <a:gd name="T32" fmla="*/ 0 w 243"/>
                <a:gd name="T33" fmla="*/ 0 h 235"/>
                <a:gd name="T34" fmla="*/ 0 w 243"/>
                <a:gd name="T35" fmla="*/ 0 h 235"/>
                <a:gd name="T36" fmla="*/ 0 w 243"/>
                <a:gd name="T37" fmla="*/ 0 h 235"/>
                <a:gd name="T38" fmla="*/ 0 w 243"/>
                <a:gd name="T39" fmla="*/ 0 h 2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3"/>
                <a:gd name="T61" fmla="*/ 0 h 235"/>
                <a:gd name="T62" fmla="*/ 243 w 243"/>
                <a:gd name="T63" fmla="*/ 235 h 2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3" h="235">
                  <a:moveTo>
                    <a:pt x="0" y="79"/>
                  </a:moveTo>
                  <a:lnTo>
                    <a:pt x="9" y="89"/>
                  </a:lnTo>
                  <a:lnTo>
                    <a:pt x="23" y="110"/>
                  </a:lnTo>
                  <a:lnTo>
                    <a:pt x="39" y="131"/>
                  </a:lnTo>
                  <a:lnTo>
                    <a:pt x="56" y="150"/>
                  </a:lnTo>
                  <a:lnTo>
                    <a:pt x="73" y="170"/>
                  </a:lnTo>
                  <a:lnTo>
                    <a:pt x="93" y="187"/>
                  </a:lnTo>
                  <a:lnTo>
                    <a:pt x="113" y="205"/>
                  </a:lnTo>
                  <a:lnTo>
                    <a:pt x="134" y="221"/>
                  </a:lnTo>
                  <a:lnTo>
                    <a:pt x="156" y="235"/>
                  </a:lnTo>
                  <a:lnTo>
                    <a:pt x="243" y="147"/>
                  </a:lnTo>
                  <a:lnTo>
                    <a:pt x="230" y="126"/>
                  </a:lnTo>
                  <a:lnTo>
                    <a:pt x="214" y="105"/>
                  </a:lnTo>
                  <a:lnTo>
                    <a:pt x="197" y="85"/>
                  </a:lnTo>
                  <a:lnTo>
                    <a:pt x="178" y="65"/>
                  </a:lnTo>
                  <a:lnTo>
                    <a:pt x="160" y="48"/>
                  </a:lnTo>
                  <a:lnTo>
                    <a:pt x="140" y="31"/>
                  </a:lnTo>
                  <a:lnTo>
                    <a:pt x="119" y="15"/>
                  </a:lnTo>
                  <a:lnTo>
                    <a:pt x="97" y="0"/>
                  </a:lnTo>
                  <a:lnTo>
                    <a:pt x="9" y="8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22" name="Freeform 149"/>
            <p:cNvSpPr>
              <a:spLocks noEditPoints="1"/>
            </p:cNvSpPr>
            <p:nvPr/>
          </p:nvSpPr>
          <p:spPr bwMode="auto">
            <a:xfrm>
              <a:off x="3664" y="2957"/>
              <a:ext cx="3" cy="68"/>
            </a:xfrm>
            <a:custGeom>
              <a:avLst/>
              <a:gdLst>
                <a:gd name="T0" fmla="*/ 0 w 12"/>
                <a:gd name="T1" fmla="*/ 0 h 271"/>
                <a:gd name="T2" fmla="*/ 0 w 12"/>
                <a:gd name="T3" fmla="*/ 0 h 271"/>
                <a:gd name="T4" fmla="*/ 0 w 12"/>
                <a:gd name="T5" fmla="*/ 0 h 271"/>
                <a:gd name="T6" fmla="*/ 0 w 12"/>
                <a:gd name="T7" fmla="*/ 0 h 271"/>
                <a:gd name="T8" fmla="*/ 0 w 12"/>
                <a:gd name="T9" fmla="*/ 0 h 271"/>
                <a:gd name="T10" fmla="*/ 0 w 12"/>
                <a:gd name="T11" fmla="*/ 0 h 271"/>
                <a:gd name="T12" fmla="*/ 0 w 12"/>
                <a:gd name="T13" fmla="*/ 0 h 271"/>
                <a:gd name="T14" fmla="*/ 0 w 12"/>
                <a:gd name="T15" fmla="*/ 0 h 271"/>
                <a:gd name="T16" fmla="*/ 0 w 12"/>
                <a:gd name="T17" fmla="*/ 0 h 271"/>
                <a:gd name="T18" fmla="*/ 0 w 12"/>
                <a:gd name="T19" fmla="*/ 0 h 271"/>
                <a:gd name="T20" fmla="*/ 0 w 12"/>
                <a:gd name="T21" fmla="*/ 0 h 271"/>
                <a:gd name="T22" fmla="*/ 0 w 12"/>
                <a:gd name="T23" fmla="*/ 0 h 271"/>
                <a:gd name="T24" fmla="*/ 0 w 12"/>
                <a:gd name="T25" fmla="*/ 0 h 271"/>
                <a:gd name="T26" fmla="*/ 0 w 12"/>
                <a:gd name="T27" fmla="*/ 0 h 271"/>
                <a:gd name="T28" fmla="*/ 0 w 12"/>
                <a:gd name="T29" fmla="*/ 0 h 271"/>
                <a:gd name="T30" fmla="*/ 0 w 12"/>
                <a:gd name="T31" fmla="*/ 0 h 271"/>
                <a:gd name="T32" fmla="*/ 0 w 12"/>
                <a:gd name="T33" fmla="*/ 0 h 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271"/>
                <a:gd name="T53" fmla="*/ 12 w 12"/>
                <a:gd name="T54" fmla="*/ 271 h 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271">
                  <a:moveTo>
                    <a:pt x="0" y="152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2" y="160"/>
                  </a:lnTo>
                  <a:lnTo>
                    <a:pt x="0" y="152"/>
                  </a:lnTo>
                  <a:close/>
                  <a:moveTo>
                    <a:pt x="12" y="218"/>
                  </a:moveTo>
                  <a:lnTo>
                    <a:pt x="12" y="271"/>
                  </a:lnTo>
                  <a:lnTo>
                    <a:pt x="2" y="271"/>
                  </a:lnTo>
                  <a:lnTo>
                    <a:pt x="2" y="240"/>
                  </a:lnTo>
                  <a:lnTo>
                    <a:pt x="3" y="237"/>
                  </a:lnTo>
                  <a:lnTo>
                    <a:pt x="5" y="234"/>
                  </a:lnTo>
                  <a:lnTo>
                    <a:pt x="6" y="231"/>
                  </a:lnTo>
                  <a:lnTo>
                    <a:pt x="7" y="228"/>
                  </a:lnTo>
                  <a:lnTo>
                    <a:pt x="8" y="226"/>
                  </a:lnTo>
                  <a:lnTo>
                    <a:pt x="10" y="223"/>
                  </a:lnTo>
                  <a:lnTo>
                    <a:pt x="11" y="221"/>
                  </a:lnTo>
                  <a:lnTo>
                    <a:pt x="12" y="21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23" name="Freeform 150"/>
            <p:cNvSpPr>
              <a:spLocks noEditPoints="1"/>
            </p:cNvSpPr>
            <p:nvPr/>
          </p:nvSpPr>
          <p:spPr bwMode="auto">
            <a:xfrm>
              <a:off x="3664" y="2954"/>
              <a:ext cx="6" cy="71"/>
            </a:xfrm>
            <a:custGeom>
              <a:avLst/>
              <a:gdLst>
                <a:gd name="T0" fmla="*/ 0 w 26"/>
                <a:gd name="T1" fmla="*/ 0 h 283"/>
                <a:gd name="T2" fmla="*/ 0 w 26"/>
                <a:gd name="T3" fmla="*/ 0 h 283"/>
                <a:gd name="T4" fmla="*/ 0 w 26"/>
                <a:gd name="T5" fmla="*/ 0 h 283"/>
                <a:gd name="T6" fmla="*/ 0 w 26"/>
                <a:gd name="T7" fmla="*/ 0 h 283"/>
                <a:gd name="T8" fmla="*/ 0 w 26"/>
                <a:gd name="T9" fmla="*/ 0 h 283"/>
                <a:gd name="T10" fmla="*/ 0 w 26"/>
                <a:gd name="T11" fmla="*/ 0 h 283"/>
                <a:gd name="T12" fmla="*/ 0 w 26"/>
                <a:gd name="T13" fmla="*/ 0 h 283"/>
                <a:gd name="T14" fmla="*/ 0 w 26"/>
                <a:gd name="T15" fmla="*/ 0 h 283"/>
                <a:gd name="T16" fmla="*/ 0 w 26"/>
                <a:gd name="T17" fmla="*/ 0 h 283"/>
                <a:gd name="T18" fmla="*/ 0 w 26"/>
                <a:gd name="T19" fmla="*/ 0 h 283"/>
                <a:gd name="T20" fmla="*/ 0 w 26"/>
                <a:gd name="T21" fmla="*/ 0 h 283"/>
                <a:gd name="T22" fmla="*/ 0 w 26"/>
                <a:gd name="T23" fmla="*/ 0 h 283"/>
                <a:gd name="T24" fmla="*/ 0 w 26"/>
                <a:gd name="T25" fmla="*/ 0 h 283"/>
                <a:gd name="T26" fmla="*/ 0 w 26"/>
                <a:gd name="T27" fmla="*/ 0 h 283"/>
                <a:gd name="T28" fmla="*/ 0 w 26"/>
                <a:gd name="T29" fmla="*/ 0 h 283"/>
                <a:gd name="T30" fmla="*/ 0 w 26"/>
                <a:gd name="T31" fmla="*/ 0 h 283"/>
                <a:gd name="T32" fmla="*/ 0 w 26"/>
                <a:gd name="T33" fmla="*/ 0 h 283"/>
                <a:gd name="T34" fmla="*/ 0 w 26"/>
                <a:gd name="T35" fmla="*/ 0 h 283"/>
                <a:gd name="T36" fmla="*/ 0 w 26"/>
                <a:gd name="T37" fmla="*/ 0 h 2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283"/>
                <a:gd name="T59" fmla="*/ 26 w 26"/>
                <a:gd name="T60" fmla="*/ 283 h 2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283">
                  <a:moveTo>
                    <a:pt x="0" y="164"/>
                  </a:moveTo>
                  <a:lnTo>
                    <a:pt x="0" y="25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179"/>
                  </a:lnTo>
                  <a:lnTo>
                    <a:pt x="17" y="175"/>
                  </a:lnTo>
                  <a:lnTo>
                    <a:pt x="0" y="164"/>
                  </a:lnTo>
                  <a:close/>
                  <a:moveTo>
                    <a:pt x="26" y="214"/>
                  </a:moveTo>
                  <a:lnTo>
                    <a:pt x="26" y="283"/>
                  </a:lnTo>
                  <a:lnTo>
                    <a:pt x="2" y="283"/>
                  </a:lnTo>
                  <a:lnTo>
                    <a:pt x="2" y="252"/>
                  </a:lnTo>
                  <a:lnTo>
                    <a:pt x="5" y="246"/>
                  </a:lnTo>
                  <a:lnTo>
                    <a:pt x="7" y="240"/>
                  </a:lnTo>
                  <a:lnTo>
                    <a:pt x="10" y="235"/>
                  </a:lnTo>
                  <a:lnTo>
                    <a:pt x="12" y="230"/>
                  </a:lnTo>
                  <a:lnTo>
                    <a:pt x="15" y="227"/>
                  </a:lnTo>
                  <a:lnTo>
                    <a:pt x="18" y="222"/>
                  </a:lnTo>
                  <a:lnTo>
                    <a:pt x="22" y="218"/>
                  </a:lnTo>
                  <a:lnTo>
                    <a:pt x="26" y="21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24" name="Freeform 151"/>
            <p:cNvSpPr>
              <a:spLocks/>
            </p:cNvSpPr>
            <p:nvPr/>
          </p:nvSpPr>
          <p:spPr bwMode="auto">
            <a:xfrm>
              <a:off x="3667" y="2954"/>
              <a:ext cx="6" cy="71"/>
            </a:xfrm>
            <a:custGeom>
              <a:avLst/>
              <a:gdLst>
                <a:gd name="T0" fmla="*/ 0 w 26"/>
                <a:gd name="T1" fmla="*/ 0 h 283"/>
                <a:gd name="T2" fmla="*/ 0 w 26"/>
                <a:gd name="T3" fmla="*/ 0 h 283"/>
                <a:gd name="T4" fmla="*/ 0 w 26"/>
                <a:gd name="T5" fmla="*/ 0 h 283"/>
                <a:gd name="T6" fmla="*/ 0 w 26"/>
                <a:gd name="T7" fmla="*/ 0 h 283"/>
                <a:gd name="T8" fmla="*/ 0 w 26"/>
                <a:gd name="T9" fmla="*/ 0 h 283"/>
                <a:gd name="T10" fmla="*/ 0 w 26"/>
                <a:gd name="T11" fmla="*/ 0 h 283"/>
                <a:gd name="T12" fmla="*/ 0 w 26"/>
                <a:gd name="T13" fmla="*/ 0 h 283"/>
                <a:gd name="T14" fmla="*/ 0 w 26"/>
                <a:gd name="T15" fmla="*/ 0 h 283"/>
                <a:gd name="T16" fmla="*/ 0 w 26"/>
                <a:gd name="T17" fmla="*/ 0 h 283"/>
                <a:gd name="T18" fmla="*/ 0 w 26"/>
                <a:gd name="T19" fmla="*/ 0 h 283"/>
                <a:gd name="T20" fmla="*/ 0 w 26"/>
                <a:gd name="T21" fmla="*/ 0 h 283"/>
                <a:gd name="T22" fmla="*/ 0 w 26"/>
                <a:gd name="T23" fmla="*/ 0 h 283"/>
                <a:gd name="T24" fmla="*/ 0 w 26"/>
                <a:gd name="T25" fmla="*/ 0 h 283"/>
                <a:gd name="T26" fmla="*/ 0 w 26"/>
                <a:gd name="T27" fmla="*/ 0 h 283"/>
                <a:gd name="T28" fmla="*/ 0 w 26"/>
                <a:gd name="T29" fmla="*/ 0 h 283"/>
                <a:gd name="T30" fmla="*/ 0 w 26"/>
                <a:gd name="T31" fmla="*/ 0 h 283"/>
                <a:gd name="T32" fmla="*/ 0 w 26"/>
                <a:gd name="T33" fmla="*/ 0 h 283"/>
                <a:gd name="T34" fmla="*/ 0 w 26"/>
                <a:gd name="T35" fmla="*/ 0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83"/>
                <a:gd name="T56" fmla="*/ 26 w 26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83">
                  <a:moveTo>
                    <a:pt x="0" y="283"/>
                  </a:moveTo>
                  <a:lnTo>
                    <a:pt x="0" y="230"/>
                  </a:lnTo>
                  <a:lnTo>
                    <a:pt x="3" y="227"/>
                  </a:lnTo>
                  <a:lnTo>
                    <a:pt x="5" y="223"/>
                  </a:lnTo>
                  <a:lnTo>
                    <a:pt x="7" y="220"/>
                  </a:lnTo>
                  <a:lnTo>
                    <a:pt x="10" y="217"/>
                  </a:lnTo>
                  <a:lnTo>
                    <a:pt x="14" y="214"/>
                  </a:lnTo>
                  <a:lnTo>
                    <a:pt x="16" y="211"/>
                  </a:lnTo>
                  <a:lnTo>
                    <a:pt x="20" y="208"/>
                  </a:lnTo>
                  <a:lnTo>
                    <a:pt x="23" y="204"/>
                  </a:lnTo>
                  <a:lnTo>
                    <a:pt x="23" y="182"/>
                  </a:lnTo>
                  <a:lnTo>
                    <a:pt x="5" y="175"/>
                  </a:lnTo>
                  <a:lnTo>
                    <a:pt x="0" y="17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26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25" name="Freeform 152"/>
            <p:cNvSpPr>
              <a:spLocks/>
            </p:cNvSpPr>
            <p:nvPr/>
          </p:nvSpPr>
          <p:spPr bwMode="auto">
            <a:xfrm>
              <a:off x="3670" y="2954"/>
              <a:ext cx="6" cy="71"/>
            </a:xfrm>
            <a:custGeom>
              <a:avLst/>
              <a:gdLst>
                <a:gd name="T0" fmla="*/ 0 w 24"/>
                <a:gd name="T1" fmla="*/ 0 h 283"/>
                <a:gd name="T2" fmla="*/ 0 w 24"/>
                <a:gd name="T3" fmla="*/ 0 h 283"/>
                <a:gd name="T4" fmla="*/ 0 w 24"/>
                <a:gd name="T5" fmla="*/ 0 h 283"/>
                <a:gd name="T6" fmla="*/ 0 w 24"/>
                <a:gd name="T7" fmla="*/ 0 h 283"/>
                <a:gd name="T8" fmla="*/ 0 w 24"/>
                <a:gd name="T9" fmla="*/ 0 h 283"/>
                <a:gd name="T10" fmla="*/ 0 w 24"/>
                <a:gd name="T11" fmla="*/ 0 h 283"/>
                <a:gd name="T12" fmla="*/ 0 w 24"/>
                <a:gd name="T13" fmla="*/ 0 h 283"/>
                <a:gd name="T14" fmla="*/ 0 w 24"/>
                <a:gd name="T15" fmla="*/ 0 h 283"/>
                <a:gd name="T16" fmla="*/ 0 w 24"/>
                <a:gd name="T17" fmla="*/ 0 h 283"/>
                <a:gd name="T18" fmla="*/ 0 w 24"/>
                <a:gd name="T19" fmla="*/ 0 h 283"/>
                <a:gd name="T20" fmla="*/ 0 w 24"/>
                <a:gd name="T21" fmla="*/ 0 h 283"/>
                <a:gd name="T22" fmla="*/ 0 w 24"/>
                <a:gd name="T23" fmla="*/ 0 h 283"/>
                <a:gd name="T24" fmla="*/ 0 w 24"/>
                <a:gd name="T25" fmla="*/ 0 h 283"/>
                <a:gd name="T26" fmla="*/ 0 w 24"/>
                <a:gd name="T27" fmla="*/ 0 h 283"/>
                <a:gd name="T28" fmla="*/ 0 w 24"/>
                <a:gd name="T29" fmla="*/ 0 h 283"/>
                <a:gd name="T30" fmla="*/ 0 w 24"/>
                <a:gd name="T31" fmla="*/ 0 h 2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83"/>
                <a:gd name="T50" fmla="*/ 24 w 24"/>
                <a:gd name="T51" fmla="*/ 283 h 2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83">
                  <a:moveTo>
                    <a:pt x="0" y="283"/>
                  </a:moveTo>
                  <a:lnTo>
                    <a:pt x="0" y="214"/>
                  </a:lnTo>
                  <a:lnTo>
                    <a:pt x="1" y="213"/>
                  </a:lnTo>
                  <a:lnTo>
                    <a:pt x="2" y="212"/>
                  </a:lnTo>
                  <a:lnTo>
                    <a:pt x="3" y="211"/>
                  </a:lnTo>
                  <a:lnTo>
                    <a:pt x="5" y="209"/>
                  </a:lnTo>
                  <a:lnTo>
                    <a:pt x="6" y="208"/>
                  </a:lnTo>
                  <a:lnTo>
                    <a:pt x="7" y="207"/>
                  </a:lnTo>
                  <a:lnTo>
                    <a:pt x="8" y="206"/>
                  </a:lnTo>
                  <a:lnTo>
                    <a:pt x="9" y="204"/>
                  </a:lnTo>
                  <a:lnTo>
                    <a:pt x="9" y="182"/>
                  </a:lnTo>
                  <a:lnTo>
                    <a:pt x="0" y="179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3939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26" name="Rectangle 153"/>
            <p:cNvSpPr>
              <a:spLocks noChangeArrowheads="1"/>
            </p:cNvSpPr>
            <p:nvPr/>
          </p:nvSpPr>
          <p:spPr bwMode="auto">
            <a:xfrm>
              <a:off x="3673" y="2954"/>
              <a:ext cx="7" cy="71"/>
            </a:xfrm>
            <a:prstGeom prst="rect">
              <a:avLst/>
            </a:prstGeom>
            <a:solidFill>
              <a:srgbClr val="3C3C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7" name="Rectangle 154"/>
            <p:cNvSpPr>
              <a:spLocks noChangeArrowheads="1"/>
            </p:cNvSpPr>
            <p:nvPr/>
          </p:nvSpPr>
          <p:spPr bwMode="auto">
            <a:xfrm>
              <a:off x="3676" y="2954"/>
              <a:ext cx="7" cy="71"/>
            </a:xfrm>
            <a:prstGeom prst="rect">
              <a:avLst/>
            </a:prstGeom>
            <a:solidFill>
              <a:srgbClr val="3F3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8" name="Rectangle 155"/>
            <p:cNvSpPr>
              <a:spLocks noChangeArrowheads="1"/>
            </p:cNvSpPr>
            <p:nvPr/>
          </p:nvSpPr>
          <p:spPr bwMode="auto">
            <a:xfrm>
              <a:off x="3680" y="2954"/>
              <a:ext cx="6" cy="71"/>
            </a:xfrm>
            <a:prstGeom prst="rect">
              <a:avLst/>
            </a:prstGeom>
            <a:solidFill>
              <a:srgbClr val="4242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9" name="Rectangle 156"/>
            <p:cNvSpPr>
              <a:spLocks noChangeArrowheads="1"/>
            </p:cNvSpPr>
            <p:nvPr/>
          </p:nvSpPr>
          <p:spPr bwMode="auto">
            <a:xfrm>
              <a:off x="3683" y="2954"/>
              <a:ext cx="6" cy="71"/>
            </a:xfrm>
            <a:prstGeom prst="rect">
              <a:avLst/>
            </a:prstGeom>
            <a:solidFill>
              <a:srgbClr val="45454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0" name="Rectangle 157"/>
            <p:cNvSpPr>
              <a:spLocks noChangeArrowheads="1"/>
            </p:cNvSpPr>
            <p:nvPr/>
          </p:nvSpPr>
          <p:spPr bwMode="auto">
            <a:xfrm>
              <a:off x="3686" y="2954"/>
              <a:ext cx="6" cy="71"/>
            </a:xfrm>
            <a:prstGeom prst="rect">
              <a:avLst/>
            </a:prstGeom>
            <a:solidFill>
              <a:srgbClr val="4848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1" name="Rectangle 158"/>
            <p:cNvSpPr>
              <a:spLocks noChangeArrowheads="1"/>
            </p:cNvSpPr>
            <p:nvPr/>
          </p:nvSpPr>
          <p:spPr bwMode="auto">
            <a:xfrm>
              <a:off x="3689" y="2954"/>
              <a:ext cx="7" cy="71"/>
            </a:xfrm>
            <a:prstGeom prst="rect">
              <a:avLst/>
            </a:prstGeom>
            <a:solidFill>
              <a:srgbClr val="4B4B4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2" name="Rectangle 159"/>
            <p:cNvSpPr>
              <a:spLocks noChangeArrowheads="1"/>
            </p:cNvSpPr>
            <p:nvPr/>
          </p:nvSpPr>
          <p:spPr bwMode="auto">
            <a:xfrm>
              <a:off x="3692" y="2954"/>
              <a:ext cx="7" cy="71"/>
            </a:xfrm>
            <a:prstGeom prst="rect">
              <a:avLst/>
            </a:prstGeom>
            <a:solidFill>
              <a:srgbClr val="4F4F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3" name="Rectangle 160"/>
            <p:cNvSpPr>
              <a:spLocks noChangeArrowheads="1"/>
            </p:cNvSpPr>
            <p:nvPr/>
          </p:nvSpPr>
          <p:spPr bwMode="auto">
            <a:xfrm>
              <a:off x="3696" y="2954"/>
              <a:ext cx="6" cy="71"/>
            </a:xfrm>
            <a:prstGeom prst="rect">
              <a:avLst/>
            </a:prstGeom>
            <a:solidFill>
              <a:srgbClr val="5252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4" name="Rectangle 161"/>
            <p:cNvSpPr>
              <a:spLocks noChangeArrowheads="1"/>
            </p:cNvSpPr>
            <p:nvPr/>
          </p:nvSpPr>
          <p:spPr bwMode="auto">
            <a:xfrm>
              <a:off x="3699" y="2954"/>
              <a:ext cx="6" cy="71"/>
            </a:xfrm>
            <a:prstGeom prst="rect">
              <a:avLst/>
            </a:prstGeom>
            <a:solidFill>
              <a:srgbClr val="5555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5" name="Rectangle 162"/>
            <p:cNvSpPr>
              <a:spLocks noChangeArrowheads="1"/>
            </p:cNvSpPr>
            <p:nvPr/>
          </p:nvSpPr>
          <p:spPr bwMode="auto">
            <a:xfrm>
              <a:off x="3702" y="2954"/>
              <a:ext cx="6" cy="71"/>
            </a:xfrm>
            <a:prstGeom prst="rect">
              <a:avLst/>
            </a:prstGeom>
            <a:solidFill>
              <a:srgbClr val="58585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6" name="Rectangle 163"/>
            <p:cNvSpPr>
              <a:spLocks noChangeArrowheads="1"/>
            </p:cNvSpPr>
            <p:nvPr/>
          </p:nvSpPr>
          <p:spPr bwMode="auto">
            <a:xfrm>
              <a:off x="3705" y="2954"/>
              <a:ext cx="6" cy="71"/>
            </a:xfrm>
            <a:prstGeom prst="rect">
              <a:avLst/>
            </a:prstGeom>
            <a:solidFill>
              <a:srgbClr val="5B5B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7" name="Rectangle 164"/>
            <p:cNvSpPr>
              <a:spLocks noChangeArrowheads="1"/>
            </p:cNvSpPr>
            <p:nvPr/>
          </p:nvSpPr>
          <p:spPr bwMode="auto">
            <a:xfrm>
              <a:off x="3708" y="2954"/>
              <a:ext cx="7" cy="71"/>
            </a:xfrm>
            <a:prstGeom prst="rect">
              <a:avLst/>
            </a:prstGeom>
            <a:solidFill>
              <a:srgbClr val="5E5E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8" name="Rectangle 165"/>
            <p:cNvSpPr>
              <a:spLocks noChangeArrowheads="1"/>
            </p:cNvSpPr>
            <p:nvPr/>
          </p:nvSpPr>
          <p:spPr bwMode="auto">
            <a:xfrm>
              <a:off x="3711" y="2954"/>
              <a:ext cx="7" cy="71"/>
            </a:xfrm>
            <a:prstGeom prst="rect">
              <a:avLst/>
            </a:prstGeom>
            <a:solidFill>
              <a:srgbClr val="616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9" name="Rectangle 166"/>
            <p:cNvSpPr>
              <a:spLocks noChangeArrowheads="1"/>
            </p:cNvSpPr>
            <p:nvPr/>
          </p:nvSpPr>
          <p:spPr bwMode="auto">
            <a:xfrm>
              <a:off x="3715" y="2954"/>
              <a:ext cx="6" cy="71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0" name="Rectangle 167"/>
            <p:cNvSpPr>
              <a:spLocks noChangeArrowheads="1"/>
            </p:cNvSpPr>
            <p:nvPr/>
          </p:nvSpPr>
          <p:spPr bwMode="auto">
            <a:xfrm>
              <a:off x="3718" y="2954"/>
              <a:ext cx="6" cy="71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1" name="Rectangle 168"/>
            <p:cNvSpPr>
              <a:spLocks noChangeArrowheads="1"/>
            </p:cNvSpPr>
            <p:nvPr/>
          </p:nvSpPr>
          <p:spPr bwMode="auto">
            <a:xfrm>
              <a:off x="3721" y="2954"/>
              <a:ext cx="6" cy="71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2" name="Rectangle 169"/>
            <p:cNvSpPr>
              <a:spLocks noChangeArrowheads="1"/>
            </p:cNvSpPr>
            <p:nvPr/>
          </p:nvSpPr>
          <p:spPr bwMode="auto">
            <a:xfrm>
              <a:off x="3724" y="2954"/>
              <a:ext cx="6" cy="71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3" name="Rectangle 170"/>
            <p:cNvSpPr>
              <a:spLocks noChangeArrowheads="1"/>
            </p:cNvSpPr>
            <p:nvPr/>
          </p:nvSpPr>
          <p:spPr bwMode="auto">
            <a:xfrm>
              <a:off x="3727" y="2954"/>
              <a:ext cx="7" cy="71"/>
            </a:xfrm>
            <a:prstGeom prst="rect">
              <a:avLst/>
            </a:prstGeom>
            <a:solidFill>
              <a:srgbClr val="7171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4" name="Rectangle 171"/>
            <p:cNvSpPr>
              <a:spLocks noChangeArrowheads="1"/>
            </p:cNvSpPr>
            <p:nvPr/>
          </p:nvSpPr>
          <p:spPr bwMode="auto">
            <a:xfrm>
              <a:off x="3730" y="2954"/>
              <a:ext cx="7" cy="71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5" name="Rectangle 172"/>
            <p:cNvSpPr>
              <a:spLocks noChangeArrowheads="1"/>
            </p:cNvSpPr>
            <p:nvPr/>
          </p:nvSpPr>
          <p:spPr bwMode="auto">
            <a:xfrm>
              <a:off x="3734" y="2954"/>
              <a:ext cx="6" cy="71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6" name="Rectangle 173"/>
            <p:cNvSpPr>
              <a:spLocks noChangeArrowheads="1"/>
            </p:cNvSpPr>
            <p:nvPr/>
          </p:nvSpPr>
          <p:spPr bwMode="auto">
            <a:xfrm>
              <a:off x="3737" y="2954"/>
              <a:ext cx="6" cy="71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7" name="Rectangle 174"/>
            <p:cNvSpPr>
              <a:spLocks noChangeArrowheads="1"/>
            </p:cNvSpPr>
            <p:nvPr/>
          </p:nvSpPr>
          <p:spPr bwMode="auto">
            <a:xfrm>
              <a:off x="3740" y="2954"/>
              <a:ext cx="6" cy="71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8" name="Rectangle 175"/>
            <p:cNvSpPr>
              <a:spLocks noChangeArrowheads="1"/>
            </p:cNvSpPr>
            <p:nvPr/>
          </p:nvSpPr>
          <p:spPr bwMode="auto">
            <a:xfrm>
              <a:off x="3743" y="2954"/>
              <a:ext cx="7" cy="71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9" name="Rectangle 176"/>
            <p:cNvSpPr>
              <a:spLocks noChangeArrowheads="1"/>
            </p:cNvSpPr>
            <p:nvPr/>
          </p:nvSpPr>
          <p:spPr bwMode="auto">
            <a:xfrm>
              <a:off x="3746" y="2954"/>
              <a:ext cx="7" cy="71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0" name="Rectangle 177"/>
            <p:cNvSpPr>
              <a:spLocks noChangeArrowheads="1"/>
            </p:cNvSpPr>
            <p:nvPr/>
          </p:nvSpPr>
          <p:spPr bwMode="auto">
            <a:xfrm>
              <a:off x="3750" y="2954"/>
              <a:ext cx="6" cy="71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1" name="Rectangle 178"/>
            <p:cNvSpPr>
              <a:spLocks noChangeArrowheads="1"/>
            </p:cNvSpPr>
            <p:nvPr/>
          </p:nvSpPr>
          <p:spPr bwMode="auto">
            <a:xfrm>
              <a:off x="3753" y="2954"/>
              <a:ext cx="6" cy="71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2" name="Rectangle 179"/>
            <p:cNvSpPr>
              <a:spLocks noChangeArrowheads="1"/>
            </p:cNvSpPr>
            <p:nvPr/>
          </p:nvSpPr>
          <p:spPr bwMode="auto">
            <a:xfrm>
              <a:off x="3756" y="2954"/>
              <a:ext cx="6" cy="71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3" name="Rectangle 180"/>
            <p:cNvSpPr>
              <a:spLocks noChangeArrowheads="1"/>
            </p:cNvSpPr>
            <p:nvPr/>
          </p:nvSpPr>
          <p:spPr bwMode="auto">
            <a:xfrm>
              <a:off x="3759" y="2954"/>
              <a:ext cx="7" cy="71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4" name="Rectangle 181"/>
            <p:cNvSpPr>
              <a:spLocks noChangeArrowheads="1"/>
            </p:cNvSpPr>
            <p:nvPr/>
          </p:nvSpPr>
          <p:spPr bwMode="auto">
            <a:xfrm>
              <a:off x="3762" y="2954"/>
              <a:ext cx="7" cy="71"/>
            </a:xfrm>
            <a:prstGeom prst="rect">
              <a:avLst/>
            </a:prstGeom>
            <a:solidFill>
              <a:srgbClr val="93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5" name="Rectangle 182"/>
            <p:cNvSpPr>
              <a:spLocks noChangeArrowheads="1"/>
            </p:cNvSpPr>
            <p:nvPr/>
          </p:nvSpPr>
          <p:spPr bwMode="auto">
            <a:xfrm>
              <a:off x="3766" y="2954"/>
              <a:ext cx="6" cy="7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6" name="Rectangle 183"/>
            <p:cNvSpPr>
              <a:spLocks noChangeArrowheads="1"/>
            </p:cNvSpPr>
            <p:nvPr/>
          </p:nvSpPr>
          <p:spPr bwMode="auto">
            <a:xfrm>
              <a:off x="3769" y="2954"/>
              <a:ext cx="6" cy="71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7" name="Rectangle 184"/>
            <p:cNvSpPr>
              <a:spLocks noChangeArrowheads="1"/>
            </p:cNvSpPr>
            <p:nvPr/>
          </p:nvSpPr>
          <p:spPr bwMode="auto">
            <a:xfrm>
              <a:off x="3772" y="2954"/>
              <a:ext cx="6" cy="71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8" name="Rectangle 185"/>
            <p:cNvSpPr>
              <a:spLocks noChangeArrowheads="1"/>
            </p:cNvSpPr>
            <p:nvPr/>
          </p:nvSpPr>
          <p:spPr bwMode="auto">
            <a:xfrm>
              <a:off x="3775" y="2954"/>
              <a:ext cx="7" cy="71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9" name="Rectangle 186"/>
            <p:cNvSpPr>
              <a:spLocks noChangeArrowheads="1"/>
            </p:cNvSpPr>
            <p:nvPr/>
          </p:nvSpPr>
          <p:spPr bwMode="auto">
            <a:xfrm>
              <a:off x="3778" y="2954"/>
              <a:ext cx="7" cy="71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0" name="Rectangle 187"/>
            <p:cNvSpPr>
              <a:spLocks noChangeArrowheads="1"/>
            </p:cNvSpPr>
            <p:nvPr/>
          </p:nvSpPr>
          <p:spPr bwMode="auto">
            <a:xfrm>
              <a:off x="3782" y="2954"/>
              <a:ext cx="6" cy="71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1" name="Rectangle 188"/>
            <p:cNvSpPr>
              <a:spLocks noChangeArrowheads="1"/>
            </p:cNvSpPr>
            <p:nvPr/>
          </p:nvSpPr>
          <p:spPr bwMode="auto">
            <a:xfrm>
              <a:off x="3785" y="2954"/>
              <a:ext cx="6" cy="71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2" name="Rectangle 189"/>
            <p:cNvSpPr>
              <a:spLocks noChangeArrowheads="1"/>
            </p:cNvSpPr>
            <p:nvPr/>
          </p:nvSpPr>
          <p:spPr bwMode="auto">
            <a:xfrm>
              <a:off x="3788" y="2954"/>
              <a:ext cx="6" cy="71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3" name="Rectangle 190"/>
            <p:cNvSpPr>
              <a:spLocks noChangeArrowheads="1"/>
            </p:cNvSpPr>
            <p:nvPr/>
          </p:nvSpPr>
          <p:spPr bwMode="auto">
            <a:xfrm>
              <a:off x="3791" y="2954"/>
              <a:ext cx="7" cy="71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4" name="Rectangle 191"/>
            <p:cNvSpPr>
              <a:spLocks noChangeArrowheads="1"/>
            </p:cNvSpPr>
            <p:nvPr/>
          </p:nvSpPr>
          <p:spPr bwMode="auto">
            <a:xfrm>
              <a:off x="3794" y="2954"/>
              <a:ext cx="7" cy="71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5" name="Rectangle 192"/>
            <p:cNvSpPr>
              <a:spLocks noChangeArrowheads="1"/>
            </p:cNvSpPr>
            <p:nvPr/>
          </p:nvSpPr>
          <p:spPr bwMode="auto">
            <a:xfrm>
              <a:off x="3798" y="2954"/>
              <a:ext cx="6" cy="71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6" name="Rectangle 193"/>
            <p:cNvSpPr>
              <a:spLocks noChangeArrowheads="1"/>
            </p:cNvSpPr>
            <p:nvPr/>
          </p:nvSpPr>
          <p:spPr bwMode="auto">
            <a:xfrm>
              <a:off x="3801" y="2954"/>
              <a:ext cx="6" cy="71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7" name="Rectangle 194"/>
            <p:cNvSpPr>
              <a:spLocks noChangeArrowheads="1"/>
            </p:cNvSpPr>
            <p:nvPr/>
          </p:nvSpPr>
          <p:spPr bwMode="auto">
            <a:xfrm>
              <a:off x="3804" y="2954"/>
              <a:ext cx="6" cy="71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8" name="Rectangle 195"/>
            <p:cNvSpPr>
              <a:spLocks noChangeArrowheads="1"/>
            </p:cNvSpPr>
            <p:nvPr/>
          </p:nvSpPr>
          <p:spPr bwMode="auto">
            <a:xfrm>
              <a:off x="3807" y="2954"/>
              <a:ext cx="6" cy="71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9" name="Freeform 196"/>
            <p:cNvSpPr>
              <a:spLocks/>
            </p:cNvSpPr>
            <p:nvPr/>
          </p:nvSpPr>
          <p:spPr bwMode="auto">
            <a:xfrm>
              <a:off x="3810" y="2954"/>
              <a:ext cx="7" cy="71"/>
            </a:xfrm>
            <a:custGeom>
              <a:avLst/>
              <a:gdLst>
                <a:gd name="T0" fmla="*/ 0 w 26"/>
                <a:gd name="T1" fmla="*/ 0 h 283"/>
                <a:gd name="T2" fmla="*/ 0 w 26"/>
                <a:gd name="T3" fmla="*/ 0 h 283"/>
                <a:gd name="T4" fmla="*/ 0 w 26"/>
                <a:gd name="T5" fmla="*/ 0 h 283"/>
                <a:gd name="T6" fmla="*/ 0 w 26"/>
                <a:gd name="T7" fmla="*/ 0 h 283"/>
                <a:gd name="T8" fmla="*/ 0 w 26"/>
                <a:gd name="T9" fmla="*/ 0 h 283"/>
                <a:gd name="T10" fmla="*/ 0 w 26"/>
                <a:gd name="T11" fmla="*/ 0 h 283"/>
                <a:gd name="T12" fmla="*/ 0 w 26"/>
                <a:gd name="T13" fmla="*/ 0 h 283"/>
                <a:gd name="T14" fmla="*/ 0 w 26"/>
                <a:gd name="T15" fmla="*/ 0 h 283"/>
                <a:gd name="T16" fmla="*/ 0 w 26"/>
                <a:gd name="T17" fmla="*/ 0 h 283"/>
                <a:gd name="T18" fmla="*/ 0 w 26"/>
                <a:gd name="T19" fmla="*/ 0 h 283"/>
                <a:gd name="T20" fmla="*/ 0 w 26"/>
                <a:gd name="T21" fmla="*/ 0 h 283"/>
                <a:gd name="T22" fmla="*/ 0 w 26"/>
                <a:gd name="T23" fmla="*/ 0 h 283"/>
                <a:gd name="T24" fmla="*/ 0 w 26"/>
                <a:gd name="T25" fmla="*/ 0 h 283"/>
                <a:gd name="T26" fmla="*/ 0 w 26"/>
                <a:gd name="T27" fmla="*/ 0 h 283"/>
                <a:gd name="T28" fmla="*/ 0 w 26"/>
                <a:gd name="T29" fmla="*/ 0 h 283"/>
                <a:gd name="T30" fmla="*/ 0 w 26"/>
                <a:gd name="T31" fmla="*/ 0 h 283"/>
                <a:gd name="T32" fmla="*/ 0 w 26"/>
                <a:gd name="T33" fmla="*/ 0 h 283"/>
                <a:gd name="T34" fmla="*/ 0 w 26"/>
                <a:gd name="T35" fmla="*/ 0 h 283"/>
                <a:gd name="T36" fmla="*/ 0 w 26"/>
                <a:gd name="T37" fmla="*/ 0 h 283"/>
                <a:gd name="T38" fmla="*/ 0 w 26"/>
                <a:gd name="T39" fmla="*/ 0 h 283"/>
                <a:gd name="T40" fmla="*/ 0 w 26"/>
                <a:gd name="T41" fmla="*/ 0 h 283"/>
                <a:gd name="T42" fmla="*/ 0 w 26"/>
                <a:gd name="T43" fmla="*/ 0 h 283"/>
                <a:gd name="T44" fmla="*/ 0 w 26"/>
                <a:gd name="T45" fmla="*/ 0 h 283"/>
                <a:gd name="T46" fmla="*/ 0 w 26"/>
                <a:gd name="T47" fmla="*/ 0 h 283"/>
                <a:gd name="T48" fmla="*/ 0 w 26"/>
                <a:gd name="T49" fmla="*/ 0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"/>
                <a:gd name="T76" fmla="*/ 0 h 283"/>
                <a:gd name="T77" fmla="*/ 26 w 26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" h="283">
                  <a:moveTo>
                    <a:pt x="0" y="283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32"/>
                  </a:lnTo>
                  <a:lnTo>
                    <a:pt x="16" y="3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6" y="218"/>
                  </a:lnTo>
                  <a:lnTo>
                    <a:pt x="24" y="218"/>
                  </a:lnTo>
                  <a:lnTo>
                    <a:pt x="23" y="218"/>
                  </a:lnTo>
                  <a:lnTo>
                    <a:pt x="22" y="218"/>
                  </a:lnTo>
                  <a:lnTo>
                    <a:pt x="21" y="218"/>
                  </a:lnTo>
                  <a:lnTo>
                    <a:pt x="19" y="218"/>
                  </a:lnTo>
                  <a:lnTo>
                    <a:pt x="18" y="218"/>
                  </a:lnTo>
                  <a:lnTo>
                    <a:pt x="17" y="218"/>
                  </a:lnTo>
                  <a:lnTo>
                    <a:pt x="16" y="218"/>
                  </a:lnTo>
                  <a:lnTo>
                    <a:pt x="16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70" name="Freeform 197"/>
            <p:cNvSpPr>
              <a:spLocks/>
            </p:cNvSpPr>
            <p:nvPr/>
          </p:nvSpPr>
          <p:spPr bwMode="auto">
            <a:xfrm>
              <a:off x="3813" y="2954"/>
              <a:ext cx="7" cy="71"/>
            </a:xfrm>
            <a:custGeom>
              <a:avLst/>
              <a:gdLst>
                <a:gd name="T0" fmla="*/ 0 w 26"/>
                <a:gd name="T1" fmla="*/ 0 h 283"/>
                <a:gd name="T2" fmla="*/ 0 w 26"/>
                <a:gd name="T3" fmla="*/ 0 h 283"/>
                <a:gd name="T4" fmla="*/ 0 w 26"/>
                <a:gd name="T5" fmla="*/ 0 h 283"/>
                <a:gd name="T6" fmla="*/ 0 w 26"/>
                <a:gd name="T7" fmla="*/ 0 h 283"/>
                <a:gd name="T8" fmla="*/ 0 w 26"/>
                <a:gd name="T9" fmla="*/ 0 h 283"/>
                <a:gd name="T10" fmla="*/ 0 w 26"/>
                <a:gd name="T11" fmla="*/ 0 h 283"/>
                <a:gd name="T12" fmla="*/ 0 w 26"/>
                <a:gd name="T13" fmla="*/ 0 h 283"/>
                <a:gd name="T14" fmla="*/ 0 w 26"/>
                <a:gd name="T15" fmla="*/ 0 h 283"/>
                <a:gd name="T16" fmla="*/ 0 w 26"/>
                <a:gd name="T17" fmla="*/ 0 h 283"/>
                <a:gd name="T18" fmla="*/ 0 w 26"/>
                <a:gd name="T19" fmla="*/ 0 h 283"/>
                <a:gd name="T20" fmla="*/ 0 w 26"/>
                <a:gd name="T21" fmla="*/ 0 h 283"/>
                <a:gd name="T22" fmla="*/ 0 w 26"/>
                <a:gd name="T23" fmla="*/ 0 h 283"/>
                <a:gd name="T24" fmla="*/ 0 w 26"/>
                <a:gd name="T25" fmla="*/ 0 h 283"/>
                <a:gd name="T26" fmla="*/ 0 w 26"/>
                <a:gd name="T27" fmla="*/ 0 h 283"/>
                <a:gd name="T28" fmla="*/ 0 w 26"/>
                <a:gd name="T29" fmla="*/ 0 h 283"/>
                <a:gd name="T30" fmla="*/ 0 w 26"/>
                <a:gd name="T31" fmla="*/ 0 h 283"/>
                <a:gd name="T32" fmla="*/ 0 w 26"/>
                <a:gd name="T33" fmla="*/ 0 h 283"/>
                <a:gd name="T34" fmla="*/ 0 w 26"/>
                <a:gd name="T35" fmla="*/ 0 h 283"/>
                <a:gd name="T36" fmla="*/ 0 w 26"/>
                <a:gd name="T37" fmla="*/ 0 h 283"/>
                <a:gd name="T38" fmla="*/ 0 w 26"/>
                <a:gd name="T39" fmla="*/ 0 h 283"/>
                <a:gd name="T40" fmla="*/ 0 w 26"/>
                <a:gd name="T41" fmla="*/ 0 h 283"/>
                <a:gd name="T42" fmla="*/ 0 w 26"/>
                <a:gd name="T43" fmla="*/ 0 h 283"/>
                <a:gd name="T44" fmla="*/ 0 w 26"/>
                <a:gd name="T45" fmla="*/ 0 h 283"/>
                <a:gd name="T46" fmla="*/ 0 w 26"/>
                <a:gd name="T47" fmla="*/ 0 h 283"/>
                <a:gd name="T48" fmla="*/ 0 w 26"/>
                <a:gd name="T49" fmla="*/ 0 h 283"/>
                <a:gd name="T50" fmla="*/ 0 w 26"/>
                <a:gd name="T51" fmla="*/ 0 h 283"/>
                <a:gd name="T52" fmla="*/ 0 w 26"/>
                <a:gd name="T53" fmla="*/ 0 h 2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"/>
                <a:gd name="T82" fmla="*/ 0 h 283"/>
                <a:gd name="T83" fmla="*/ 26 w 26"/>
                <a:gd name="T84" fmla="*/ 283 h 2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" h="283">
                  <a:moveTo>
                    <a:pt x="0" y="28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26" y="11"/>
                  </a:lnTo>
                  <a:lnTo>
                    <a:pt x="26" y="22"/>
                  </a:lnTo>
                  <a:lnTo>
                    <a:pt x="23" y="25"/>
                  </a:lnTo>
                  <a:lnTo>
                    <a:pt x="4" y="3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10" y="51"/>
                  </a:lnTo>
                  <a:lnTo>
                    <a:pt x="14" y="51"/>
                  </a:lnTo>
                  <a:lnTo>
                    <a:pt x="16" y="52"/>
                  </a:lnTo>
                  <a:lnTo>
                    <a:pt x="20" y="53"/>
                  </a:lnTo>
                  <a:lnTo>
                    <a:pt x="22" y="54"/>
                  </a:lnTo>
                  <a:lnTo>
                    <a:pt x="23" y="55"/>
                  </a:lnTo>
                  <a:lnTo>
                    <a:pt x="26" y="57"/>
                  </a:lnTo>
                  <a:lnTo>
                    <a:pt x="26" y="217"/>
                  </a:lnTo>
                  <a:lnTo>
                    <a:pt x="23" y="217"/>
                  </a:lnTo>
                  <a:lnTo>
                    <a:pt x="21" y="218"/>
                  </a:lnTo>
                  <a:lnTo>
                    <a:pt x="18" y="218"/>
                  </a:lnTo>
                  <a:lnTo>
                    <a:pt x="16" y="218"/>
                  </a:lnTo>
                  <a:lnTo>
                    <a:pt x="14" y="218"/>
                  </a:lnTo>
                  <a:lnTo>
                    <a:pt x="10" y="218"/>
                  </a:lnTo>
                  <a:lnTo>
                    <a:pt x="6" y="218"/>
                  </a:lnTo>
                  <a:lnTo>
                    <a:pt x="4" y="218"/>
                  </a:lnTo>
                  <a:lnTo>
                    <a:pt x="4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C5C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71" name="Freeform 198"/>
            <p:cNvSpPr>
              <a:spLocks noEditPoints="1"/>
            </p:cNvSpPr>
            <p:nvPr/>
          </p:nvSpPr>
          <p:spPr bwMode="auto">
            <a:xfrm>
              <a:off x="3817" y="2954"/>
              <a:ext cx="6" cy="55"/>
            </a:xfrm>
            <a:custGeom>
              <a:avLst/>
              <a:gdLst>
                <a:gd name="T0" fmla="*/ 0 w 25"/>
                <a:gd name="T1" fmla="*/ 0 h 218"/>
                <a:gd name="T2" fmla="*/ 0 w 25"/>
                <a:gd name="T3" fmla="*/ 0 h 218"/>
                <a:gd name="T4" fmla="*/ 0 w 25"/>
                <a:gd name="T5" fmla="*/ 0 h 218"/>
                <a:gd name="T6" fmla="*/ 0 w 25"/>
                <a:gd name="T7" fmla="*/ 0 h 218"/>
                <a:gd name="T8" fmla="*/ 0 w 25"/>
                <a:gd name="T9" fmla="*/ 0 h 218"/>
                <a:gd name="T10" fmla="*/ 0 w 25"/>
                <a:gd name="T11" fmla="*/ 0 h 218"/>
                <a:gd name="T12" fmla="*/ 0 w 25"/>
                <a:gd name="T13" fmla="*/ 0 h 218"/>
                <a:gd name="T14" fmla="*/ 0 w 25"/>
                <a:gd name="T15" fmla="*/ 0 h 218"/>
                <a:gd name="T16" fmla="*/ 0 w 25"/>
                <a:gd name="T17" fmla="*/ 0 h 218"/>
                <a:gd name="T18" fmla="*/ 0 w 25"/>
                <a:gd name="T19" fmla="*/ 0 h 218"/>
                <a:gd name="T20" fmla="*/ 0 w 25"/>
                <a:gd name="T21" fmla="*/ 0 h 218"/>
                <a:gd name="T22" fmla="*/ 0 w 25"/>
                <a:gd name="T23" fmla="*/ 0 h 218"/>
                <a:gd name="T24" fmla="*/ 0 w 25"/>
                <a:gd name="T25" fmla="*/ 0 h 218"/>
                <a:gd name="T26" fmla="*/ 0 w 25"/>
                <a:gd name="T27" fmla="*/ 0 h 218"/>
                <a:gd name="T28" fmla="*/ 0 w 25"/>
                <a:gd name="T29" fmla="*/ 0 h 218"/>
                <a:gd name="T30" fmla="*/ 0 w 25"/>
                <a:gd name="T31" fmla="*/ 0 h 218"/>
                <a:gd name="T32" fmla="*/ 0 w 25"/>
                <a:gd name="T33" fmla="*/ 0 h 218"/>
                <a:gd name="T34" fmla="*/ 0 w 25"/>
                <a:gd name="T35" fmla="*/ 0 h 218"/>
                <a:gd name="T36" fmla="*/ 0 w 25"/>
                <a:gd name="T37" fmla="*/ 0 h 218"/>
                <a:gd name="T38" fmla="*/ 0 w 25"/>
                <a:gd name="T39" fmla="*/ 0 h 218"/>
                <a:gd name="T40" fmla="*/ 0 w 25"/>
                <a:gd name="T41" fmla="*/ 0 h 218"/>
                <a:gd name="T42" fmla="*/ 0 w 25"/>
                <a:gd name="T43" fmla="*/ 0 h 218"/>
                <a:gd name="T44" fmla="*/ 0 w 25"/>
                <a:gd name="T45" fmla="*/ 0 h 218"/>
                <a:gd name="T46" fmla="*/ 0 w 25"/>
                <a:gd name="T47" fmla="*/ 0 h 218"/>
                <a:gd name="T48" fmla="*/ 0 w 25"/>
                <a:gd name="T49" fmla="*/ 0 h 2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218"/>
                <a:gd name="T77" fmla="*/ 25 w 25"/>
                <a:gd name="T78" fmla="*/ 218 h 2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218">
                  <a:moveTo>
                    <a:pt x="0" y="218"/>
                  </a:moveTo>
                  <a:lnTo>
                    <a:pt x="0" y="51"/>
                  </a:lnTo>
                  <a:lnTo>
                    <a:pt x="7" y="53"/>
                  </a:lnTo>
                  <a:lnTo>
                    <a:pt x="12" y="57"/>
                  </a:lnTo>
                  <a:lnTo>
                    <a:pt x="17" y="60"/>
                  </a:lnTo>
                  <a:lnTo>
                    <a:pt x="20" y="65"/>
                  </a:lnTo>
                  <a:lnTo>
                    <a:pt x="22" y="71"/>
                  </a:lnTo>
                  <a:lnTo>
                    <a:pt x="24" y="78"/>
                  </a:lnTo>
                  <a:lnTo>
                    <a:pt x="24" y="85"/>
                  </a:lnTo>
                  <a:lnTo>
                    <a:pt x="25" y="95"/>
                  </a:lnTo>
                  <a:lnTo>
                    <a:pt x="25" y="198"/>
                  </a:lnTo>
                  <a:lnTo>
                    <a:pt x="23" y="204"/>
                  </a:lnTo>
                  <a:lnTo>
                    <a:pt x="20" y="209"/>
                  </a:lnTo>
                  <a:lnTo>
                    <a:pt x="18" y="212"/>
                  </a:lnTo>
                  <a:lnTo>
                    <a:pt x="16" y="214"/>
                  </a:lnTo>
                  <a:lnTo>
                    <a:pt x="12" y="217"/>
                  </a:lnTo>
                  <a:lnTo>
                    <a:pt x="8" y="218"/>
                  </a:lnTo>
                  <a:lnTo>
                    <a:pt x="4" y="218"/>
                  </a:lnTo>
                  <a:lnTo>
                    <a:pt x="0" y="218"/>
                  </a:lnTo>
                  <a:close/>
                  <a:moveTo>
                    <a:pt x="0" y="3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9" y="17"/>
                  </a:lnTo>
                  <a:lnTo>
                    <a:pt x="9" y="2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72" name="Freeform 199"/>
            <p:cNvSpPr>
              <a:spLocks noEditPoints="1"/>
            </p:cNvSpPr>
            <p:nvPr/>
          </p:nvSpPr>
          <p:spPr bwMode="auto">
            <a:xfrm>
              <a:off x="3820" y="2957"/>
              <a:ext cx="3" cy="51"/>
            </a:xfrm>
            <a:custGeom>
              <a:avLst/>
              <a:gdLst>
                <a:gd name="T0" fmla="*/ 0 w 13"/>
                <a:gd name="T1" fmla="*/ 0 h 206"/>
                <a:gd name="T2" fmla="*/ 0 w 13"/>
                <a:gd name="T3" fmla="*/ 0 h 206"/>
                <a:gd name="T4" fmla="*/ 0 w 13"/>
                <a:gd name="T5" fmla="*/ 0 h 206"/>
                <a:gd name="T6" fmla="*/ 0 w 13"/>
                <a:gd name="T7" fmla="*/ 0 h 206"/>
                <a:gd name="T8" fmla="*/ 0 w 13"/>
                <a:gd name="T9" fmla="*/ 0 h 206"/>
                <a:gd name="T10" fmla="*/ 0 w 13"/>
                <a:gd name="T11" fmla="*/ 0 h 206"/>
                <a:gd name="T12" fmla="*/ 0 w 13"/>
                <a:gd name="T13" fmla="*/ 0 h 206"/>
                <a:gd name="T14" fmla="*/ 0 w 13"/>
                <a:gd name="T15" fmla="*/ 0 h 206"/>
                <a:gd name="T16" fmla="*/ 0 w 13"/>
                <a:gd name="T17" fmla="*/ 0 h 206"/>
                <a:gd name="T18" fmla="*/ 0 w 13"/>
                <a:gd name="T19" fmla="*/ 0 h 206"/>
                <a:gd name="T20" fmla="*/ 0 w 13"/>
                <a:gd name="T21" fmla="*/ 0 h 206"/>
                <a:gd name="T22" fmla="*/ 0 w 13"/>
                <a:gd name="T23" fmla="*/ 0 h 206"/>
                <a:gd name="T24" fmla="*/ 0 w 13"/>
                <a:gd name="T25" fmla="*/ 0 h 206"/>
                <a:gd name="T26" fmla="*/ 0 w 13"/>
                <a:gd name="T27" fmla="*/ 0 h 206"/>
                <a:gd name="T28" fmla="*/ 0 w 13"/>
                <a:gd name="T29" fmla="*/ 0 h 206"/>
                <a:gd name="T30" fmla="*/ 0 w 13"/>
                <a:gd name="T31" fmla="*/ 0 h 206"/>
                <a:gd name="T32" fmla="*/ 0 w 13"/>
                <a:gd name="T33" fmla="*/ 0 h 206"/>
                <a:gd name="T34" fmla="*/ 0 w 13"/>
                <a:gd name="T35" fmla="*/ 0 h 206"/>
                <a:gd name="T36" fmla="*/ 0 w 13"/>
                <a:gd name="T37" fmla="*/ 0 h 206"/>
                <a:gd name="T38" fmla="*/ 0 w 13"/>
                <a:gd name="T39" fmla="*/ 0 h 206"/>
                <a:gd name="T40" fmla="*/ 0 w 13"/>
                <a:gd name="T41" fmla="*/ 0 h 206"/>
                <a:gd name="T42" fmla="*/ 0 w 13"/>
                <a:gd name="T43" fmla="*/ 0 h 206"/>
                <a:gd name="T44" fmla="*/ 0 w 13"/>
                <a:gd name="T45" fmla="*/ 0 h 2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"/>
                <a:gd name="T70" fmla="*/ 0 h 206"/>
                <a:gd name="T71" fmla="*/ 13 w 13"/>
                <a:gd name="T72" fmla="*/ 206 h 20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" h="206">
                  <a:moveTo>
                    <a:pt x="0" y="206"/>
                  </a:moveTo>
                  <a:lnTo>
                    <a:pt x="0" y="46"/>
                  </a:lnTo>
                  <a:lnTo>
                    <a:pt x="4" y="48"/>
                  </a:lnTo>
                  <a:lnTo>
                    <a:pt x="6" y="52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1" y="65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3" y="84"/>
                  </a:lnTo>
                  <a:lnTo>
                    <a:pt x="13" y="187"/>
                  </a:lnTo>
                  <a:lnTo>
                    <a:pt x="12" y="191"/>
                  </a:lnTo>
                  <a:lnTo>
                    <a:pt x="11" y="195"/>
                  </a:lnTo>
                  <a:lnTo>
                    <a:pt x="8" y="197"/>
                  </a:lnTo>
                  <a:lnTo>
                    <a:pt x="7" y="200"/>
                  </a:lnTo>
                  <a:lnTo>
                    <a:pt x="6" y="202"/>
                  </a:lnTo>
                  <a:lnTo>
                    <a:pt x="4" y="203"/>
                  </a:lnTo>
                  <a:lnTo>
                    <a:pt x="2" y="205"/>
                  </a:lnTo>
                  <a:lnTo>
                    <a:pt x="0" y="206"/>
                  </a:lnTo>
                  <a:close/>
                  <a:moveTo>
                    <a:pt x="0" y="11"/>
                  </a:moveTo>
                  <a:lnTo>
                    <a:pt x="0" y="0"/>
                  </a:lnTo>
                  <a:lnTo>
                    <a:pt x="7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73" name="Freeform 200"/>
            <p:cNvSpPr>
              <a:spLocks/>
            </p:cNvSpPr>
            <p:nvPr/>
          </p:nvSpPr>
          <p:spPr bwMode="auto">
            <a:xfrm>
              <a:off x="3823" y="2978"/>
              <a:ext cx="1" cy="26"/>
            </a:xfrm>
            <a:custGeom>
              <a:avLst/>
              <a:gdLst>
                <a:gd name="T0" fmla="*/ 0 w 1"/>
                <a:gd name="T1" fmla="*/ 0 h 103"/>
                <a:gd name="T2" fmla="*/ 0 w 1"/>
                <a:gd name="T3" fmla="*/ 0 h 103"/>
                <a:gd name="T4" fmla="*/ 0 w 1"/>
                <a:gd name="T5" fmla="*/ 0 h 103"/>
                <a:gd name="T6" fmla="*/ 0 w 1"/>
                <a:gd name="T7" fmla="*/ 0 h 103"/>
                <a:gd name="T8" fmla="*/ 0 w 1"/>
                <a:gd name="T9" fmla="*/ 0 h 103"/>
                <a:gd name="T10" fmla="*/ 0 w 1"/>
                <a:gd name="T11" fmla="*/ 0 h 103"/>
                <a:gd name="T12" fmla="*/ 0 w 1"/>
                <a:gd name="T13" fmla="*/ 0 h 103"/>
                <a:gd name="T14" fmla="*/ 0 w 1"/>
                <a:gd name="T15" fmla="*/ 0 h 103"/>
                <a:gd name="T16" fmla="*/ 0 w 1"/>
                <a:gd name="T17" fmla="*/ 0 h 103"/>
                <a:gd name="T18" fmla="*/ 0 w 1"/>
                <a:gd name="T19" fmla="*/ 0 h 103"/>
                <a:gd name="T20" fmla="*/ 0 w 1"/>
                <a:gd name="T21" fmla="*/ 0 h 103"/>
                <a:gd name="T22" fmla="*/ 0 w 1"/>
                <a:gd name="T23" fmla="*/ 0 h 103"/>
                <a:gd name="T24" fmla="*/ 0 w 1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103"/>
                <a:gd name="T41" fmla="*/ 1 w 1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103">
                  <a:moveTo>
                    <a:pt x="0" y="103"/>
                  </a:move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74" name="Freeform 201"/>
            <p:cNvSpPr>
              <a:spLocks/>
            </p:cNvSpPr>
            <p:nvPr/>
          </p:nvSpPr>
          <p:spPr bwMode="auto">
            <a:xfrm>
              <a:off x="3664" y="2954"/>
              <a:ext cx="159" cy="71"/>
            </a:xfrm>
            <a:custGeom>
              <a:avLst/>
              <a:gdLst>
                <a:gd name="T0" fmla="*/ 0 w 637"/>
                <a:gd name="T1" fmla="*/ 0 h 283"/>
                <a:gd name="T2" fmla="*/ 0 w 637"/>
                <a:gd name="T3" fmla="*/ 0 h 283"/>
                <a:gd name="T4" fmla="*/ 0 w 637"/>
                <a:gd name="T5" fmla="*/ 0 h 283"/>
                <a:gd name="T6" fmla="*/ 0 w 637"/>
                <a:gd name="T7" fmla="*/ 0 h 283"/>
                <a:gd name="T8" fmla="*/ 0 w 637"/>
                <a:gd name="T9" fmla="*/ 0 h 283"/>
                <a:gd name="T10" fmla="*/ 0 w 637"/>
                <a:gd name="T11" fmla="*/ 0 h 283"/>
                <a:gd name="T12" fmla="*/ 0 w 637"/>
                <a:gd name="T13" fmla="*/ 0 h 283"/>
                <a:gd name="T14" fmla="*/ 0 w 637"/>
                <a:gd name="T15" fmla="*/ 0 h 283"/>
                <a:gd name="T16" fmla="*/ 0 w 637"/>
                <a:gd name="T17" fmla="*/ 0 h 283"/>
                <a:gd name="T18" fmla="*/ 0 w 637"/>
                <a:gd name="T19" fmla="*/ 0 h 283"/>
                <a:gd name="T20" fmla="*/ 0 w 637"/>
                <a:gd name="T21" fmla="*/ 0 h 283"/>
                <a:gd name="T22" fmla="*/ 0 w 637"/>
                <a:gd name="T23" fmla="*/ 0 h 283"/>
                <a:gd name="T24" fmla="*/ 0 w 637"/>
                <a:gd name="T25" fmla="*/ 0 h 283"/>
                <a:gd name="T26" fmla="*/ 0 w 637"/>
                <a:gd name="T27" fmla="*/ 0 h 283"/>
                <a:gd name="T28" fmla="*/ 0 w 637"/>
                <a:gd name="T29" fmla="*/ 0 h 283"/>
                <a:gd name="T30" fmla="*/ 0 w 637"/>
                <a:gd name="T31" fmla="*/ 0 h 283"/>
                <a:gd name="T32" fmla="*/ 0 w 637"/>
                <a:gd name="T33" fmla="*/ 0 h 283"/>
                <a:gd name="T34" fmla="*/ 0 w 637"/>
                <a:gd name="T35" fmla="*/ 0 h 283"/>
                <a:gd name="T36" fmla="*/ 0 w 637"/>
                <a:gd name="T37" fmla="*/ 0 h 283"/>
                <a:gd name="T38" fmla="*/ 0 w 637"/>
                <a:gd name="T39" fmla="*/ 0 h 283"/>
                <a:gd name="T40" fmla="*/ 0 w 637"/>
                <a:gd name="T41" fmla="*/ 0 h 283"/>
                <a:gd name="T42" fmla="*/ 0 w 637"/>
                <a:gd name="T43" fmla="*/ 0 h 283"/>
                <a:gd name="T44" fmla="*/ 0 w 637"/>
                <a:gd name="T45" fmla="*/ 0 h 283"/>
                <a:gd name="T46" fmla="*/ 0 w 637"/>
                <a:gd name="T47" fmla="*/ 0 h 283"/>
                <a:gd name="T48" fmla="*/ 0 w 637"/>
                <a:gd name="T49" fmla="*/ 0 h 283"/>
                <a:gd name="T50" fmla="*/ 0 w 637"/>
                <a:gd name="T51" fmla="*/ 0 h 283"/>
                <a:gd name="T52" fmla="*/ 0 w 637"/>
                <a:gd name="T53" fmla="*/ 0 h 283"/>
                <a:gd name="T54" fmla="*/ 0 w 637"/>
                <a:gd name="T55" fmla="*/ 0 h 283"/>
                <a:gd name="T56" fmla="*/ 0 w 637"/>
                <a:gd name="T57" fmla="*/ 0 h 283"/>
                <a:gd name="T58" fmla="*/ 0 w 637"/>
                <a:gd name="T59" fmla="*/ 0 h 283"/>
                <a:gd name="T60" fmla="*/ 0 w 637"/>
                <a:gd name="T61" fmla="*/ 0 h 283"/>
                <a:gd name="T62" fmla="*/ 0 w 637"/>
                <a:gd name="T63" fmla="*/ 0 h 283"/>
                <a:gd name="T64" fmla="*/ 0 w 637"/>
                <a:gd name="T65" fmla="*/ 0 h 283"/>
                <a:gd name="T66" fmla="*/ 0 w 637"/>
                <a:gd name="T67" fmla="*/ 0 h 283"/>
                <a:gd name="T68" fmla="*/ 0 w 637"/>
                <a:gd name="T69" fmla="*/ 0 h 283"/>
                <a:gd name="T70" fmla="*/ 0 w 637"/>
                <a:gd name="T71" fmla="*/ 0 h 283"/>
                <a:gd name="T72" fmla="*/ 0 w 637"/>
                <a:gd name="T73" fmla="*/ 0 h 283"/>
                <a:gd name="T74" fmla="*/ 0 w 637"/>
                <a:gd name="T75" fmla="*/ 0 h 283"/>
                <a:gd name="T76" fmla="*/ 0 w 637"/>
                <a:gd name="T77" fmla="*/ 0 h 2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7"/>
                <a:gd name="T118" fmla="*/ 0 h 283"/>
                <a:gd name="T119" fmla="*/ 637 w 637"/>
                <a:gd name="T120" fmla="*/ 283 h 2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7" h="283">
                  <a:moveTo>
                    <a:pt x="0" y="25"/>
                  </a:moveTo>
                  <a:lnTo>
                    <a:pt x="0" y="164"/>
                  </a:lnTo>
                  <a:lnTo>
                    <a:pt x="17" y="175"/>
                  </a:lnTo>
                  <a:lnTo>
                    <a:pt x="35" y="182"/>
                  </a:lnTo>
                  <a:lnTo>
                    <a:pt x="35" y="204"/>
                  </a:lnTo>
                  <a:lnTo>
                    <a:pt x="29" y="211"/>
                  </a:lnTo>
                  <a:lnTo>
                    <a:pt x="24" y="216"/>
                  </a:lnTo>
                  <a:lnTo>
                    <a:pt x="19" y="220"/>
                  </a:lnTo>
                  <a:lnTo>
                    <a:pt x="16" y="225"/>
                  </a:lnTo>
                  <a:lnTo>
                    <a:pt x="12" y="232"/>
                  </a:lnTo>
                  <a:lnTo>
                    <a:pt x="8" y="238"/>
                  </a:lnTo>
                  <a:lnTo>
                    <a:pt x="6" y="245"/>
                  </a:lnTo>
                  <a:lnTo>
                    <a:pt x="2" y="252"/>
                  </a:lnTo>
                  <a:lnTo>
                    <a:pt x="2" y="283"/>
                  </a:lnTo>
                  <a:lnTo>
                    <a:pt x="602" y="283"/>
                  </a:lnTo>
                  <a:lnTo>
                    <a:pt x="602" y="218"/>
                  </a:lnTo>
                  <a:lnTo>
                    <a:pt x="608" y="218"/>
                  </a:lnTo>
                  <a:lnTo>
                    <a:pt x="614" y="218"/>
                  </a:lnTo>
                  <a:lnTo>
                    <a:pt x="620" y="218"/>
                  </a:lnTo>
                  <a:lnTo>
                    <a:pt x="624" y="217"/>
                  </a:lnTo>
                  <a:lnTo>
                    <a:pt x="629" y="214"/>
                  </a:lnTo>
                  <a:lnTo>
                    <a:pt x="631" y="211"/>
                  </a:lnTo>
                  <a:lnTo>
                    <a:pt x="635" y="206"/>
                  </a:lnTo>
                  <a:lnTo>
                    <a:pt x="637" y="198"/>
                  </a:lnTo>
                  <a:lnTo>
                    <a:pt x="637" y="95"/>
                  </a:lnTo>
                  <a:lnTo>
                    <a:pt x="636" y="85"/>
                  </a:lnTo>
                  <a:lnTo>
                    <a:pt x="635" y="76"/>
                  </a:lnTo>
                  <a:lnTo>
                    <a:pt x="634" y="69"/>
                  </a:lnTo>
                  <a:lnTo>
                    <a:pt x="630" y="63"/>
                  </a:lnTo>
                  <a:lnTo>
                    <a:pt x="625" y="58"/>
                  </a:lnTo>
                  <a:lnTo>
                    <a:pt x="619" y="53"/>
                  </a:lnTo>
                  <a:lnTo>
                    <a:pt x="612" y="51"/>
                  </a:lnTo>
                  <a:lnTo>
                    <a:pt x="602" y="49"/>
                  </a:lnTo>
                  <a:lnTo>
                    <a:pt x="602" y="39"/>
                  </a:lnTo>
                  <a:lnTo>
                    <a:pt x="621" y="25"/>
                  </a:lnTo>
                  <a:lnTo>
                    <a:pt x="631" y="17"/>
                  </a:lnTo>
                  <a:lnTo>
                    <a:pt x="613" y="0"/>
                  </a:lnTo>
                  <a:lnTo>
                    <a:pt x="24" y="0"/>
                  </a:lnTo>
                  <a:lnTo>
                    <a:pt x="0" y="2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375" name="Freeform 202"/>
            <p:cNvSpPr>
              <a:spLocks/>
            </p:cNvSpPr>
            <p:nvPr/>
          </p:nvSpPr>
          <p:spPr bwMode="auto">
            <a:xfrm>
              <a:off x="3252" y="2908"/>
              <a:ext cx="84" cy="93"/>
            </a:xfrm>
            <a:custGeom>
              <a:avLst/>
              <a:gdLst>
                <a:gd name="T0" fmla="*/ 0 w 335"/>
                <a:gd name="T1" fmla="*/ 0 h 374"/>
                <a:gd name="T2" fmla="*/ 0 w 335"/>
                <a:gd name="T3" fmla="*/ 0 h 374"/>
                <a:gd name="T4" fmla="*/ 0 w 335"/>
                <a:gd name="T5" fmla="*/ 0 h 374"/>
                <a:gd name="T6" fmla="*/ 0 w 335"/>
                <a:gd name="T7" fmla="*/ 0 h 374"/>
                <a:gd name="T8" fmla="*/ 0 w 335"/>
                <a:gd name="T9" fmla="*/ 0 h 374"/>
                <a:gd name="T10" fmla="*/ 0 w 335"/>
                <a:gd name="T11" fmla="*/ 0 h 374"/>
                <a:gd name="T12" fmla="*/ 0 w 335"/>
                <a:gd name="T13" fmla="*/ 0 h 374"/>
                <a:gd name="T14" fmla="*/ 0 w 335"/>
                <a:gd name="T15" fmla="*/ 0 h 374"/>
                <a:gd name="T16" fmla="*/ 0 w 335"/>
                <a:gd name="T17" fmla="*/ 0 h 374"/>
                <a:gd name="T18" fmla="*/ 0 w 335"/>
                <a:gd name="T19" fmla="*/ 0 h 374"/>
                <a:gd name="T20" fmla="*/ 0 w 335"/>
                <a:gd name="T21" fmla="*/ 0 h 374"/>
                <a:gd name="T22" fmla="*/ 0 w 335"/>
                <a:gd name="T23" fmla="*/ 0 h 374"/>
                <a:gd name="T24" fmla="*/ 0 w 335"/>
                <a:gd name="T25" fmla="*/ 0 h 374"/>
                <a:gd name="T26" fmla="*/ 0 w 335"/>
                <a:gd name="T27" fmla="*/ 0 h 374"/>
                <a:gd name="T28" fmla="*/ 0 w 335"/>
                <a:gd name="T29" fmla="*/ 0 h 374"/>
                <a:gd name="T30" fmla="*/ 0 w 335"/>
                <a:gd name="T31" fmla="*/ 0 h 374"/>
                <a:gd name="T32" fmla="*/ 0 w 335"/>
                <a:gd name="T33" fmla="*/ 0 h 374"/>
                <a:gd name="T34" fmla="*/ 0 w 335"/>
                <a:gd name="T35" fmla="*/ 0 h 374"/>
                <a:gd name="T36" fmla="*/ 0 w 335"/>
                <a:gd name="T37" fmla="*/ 0 h 374"/>
                <a:gd name="T38" fmla="*/ 0 w 335"/>
                <a:gd name="T39" fmla="*/ 0 h 374"/>
                <a:gd name="T40" fmla="*/ 0 w 335"/>
                <a:gd name="T41" fmla="*/ 0 h 374"/>
                <a:gd name="T42" fmla="*/ 0 w 335"/>
                <a:gd name="T43" fmla="*/ 0 h 3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5"/>
                <a:gd name="T67" fmla="*/ 0 h 374"/>
                <a:gd name="T68" fmla="*/ 335 w 335"/>
                <a:gd name="T69" fmla="*/ 374 h 3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5" h="374">
                  <a:moveTo>
                    <a:pt x="288" y="374"/>
                  </a:moveTo>
                  <a:lnTo>
                    <a:pt x="335" y="262"/>
                  </a:lnTo>
                  <a:lnTo>
                    <a:pt x="335" y="0"/>
                  </a:lnTo>
                  <a:lnTo>
                    <a:pt x="123" y="0"/>
                  </a:lnTo>
                  <a:lnTo>
                    <a:pt x="107" y="3"/>
                  </a:lnTo>
                  <a:lnTo>
                    <a:pt x="92" y="5"/>
                  </a:lnTo>
                  <a:lnTo>
                    <a:pt x="77" y="9"/>
                  </a:lnTo>
                  <a:lnTo>
                    <a:pt x="65" y="15"/>
                  </a:lnTo>
                  <a:lnTo>
                    <a:pt x="54" y="21"/>
                  </a:lnTo>
                  <a:lnTo>
                    <a:pt x="43" y="27"/>
                  </a:lnTo>
                  <a:lnTo>
                    <a:pt x="34" y="36"/>
                  </a:lnTo>
                  <a:lnTo>
                    <a:pt x="26" y="46"/>
                  </a:lnTo>
                  <a:lnTo>
                    <a:pt x="20" y="56"/>
                  </a:lnTo>
                  <a:lnTo>
                    <a:pt x="13" y="68"/>
                  </a:lnTo>
                  <a:lnTo>
                    <a:pt x="9" y="80"/>
                  </a:lnTo>
                  <a:lnTo>
                    <a:pt x="5" y="93"/>
                  </a:lnTo>
                  <a:lnTo>
                    <a:pt x="2" y="107"/>
                  </a:lnTo>
                  <a:lnTo>
                    <a:pt x="1" y="123"/>
                  </a:lnTo>
                  <a:lnTo>
                    <a:pt x="0" y="139"/>
                  </a:lnTo>
                  <a:lnTo>
                    <a:pt x="1" y="157"/>
                  </a:lnTo>
                  <a:lnTo>
                    <a:pt x="0" y="373"/>
                  </a:lnTo>
                  <a:lnTo>
                    <a:pt x="288" y="37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" name="Group 203"/>
          <p:cNvGrpSpPr>
            <a:grpSpLocks/>
          </p:cNvGrpSpPr>
          <p:nvPr/>
        </p:nvGrpSpPr>
        <p:grpSpPr bwMode="auto">
          <a:xfrm>
            <a:off x="5037138" y="4056063"/>
            <a:ext cx="946150" cy="258762"/>
            <a:chOff x="3226" y="2896"/>
            <a:chExt cx="606" cy="184"/>
          </a:xfrm>
        </p:grpSpPr>
        <p:sp>
          <p:nvSpPr>
            <p:cNvPr id="16976" name="Freeform 204"/>
            <p:cNvSpPr>
              <a:spLocks/>
            </p:cNvSpPr>
            <p:nvPr/>
          </p:nvSpPr>
          <p:spPr bwMode="auto">
            <a:xfrm>
              <a:off x="3252" y="2908"/>
              <a:ext cx="84" cy="93"/>
            </a:xfrm>
            <a:custGeom>
              <a:avLst/>
              <a:gdLst>
                <a:gd name="T0" fmla="*/ 0 w 335"/>
                <a:gd name="T1" fmla="*/ 0 h 374"/>
                <a:gd name="T2" fmla="*/ 0 w 335"/>
                <a:gd name="T3" fmla="*/ 0 h 374"/>
                <a:gd name="T4" fmla="*/ 0 w 335"/>
                <a:gd name="T5" fmla="*/ 0 h 374"/>
                <a:gd name="T6" fmla="*/ 0 w 335"/>
                <a:gd name="T7" fmla="*/ 0 h 374"/>
                <a:gd name="T8" fmla="*/ 0 w 335"/>
                <a:gd name="T9" fmla="*/ 0 h 374"/>
                <a:gd name="T10" fmla="*/ 0 w 335"/>
                <a:gd name="T11" fmla="*/ 0 h 374"/>
                <a:gd name="T12" fmla="*/ 0 w 335"/>
                <a:gd name="T13" fmla="*/ 0 h 374"/>
                <a:gd name="T14" fmla="*/ 0 w 335"/>
                <a:gd name="T15" fmla="*/ 0 h 374"/>
                <a:gd name="T16" fmla="*/ 0 w 335"/>
                <a:gd name="T17" fmla="*/ 0 h 374"/>
                <a:gd name="T18" fmla="*/ 0 w 335"/>
                <a:gd name="T19" fmla="*/ 0 h 374"/>
                <a:gd name="T20" fmla="*/ 0 w 335"/>
                <a:gd name="T21" fmla="*/ 0 h 374"/>
                <a:gd name="T22" fmla="*/ 0 w 335"/>
                <a:gd name="T23" fmla="*/ 0 h 374"/>
                <a:gd name="T24" fmla="*/ 0 w 335"/>
                <a:gd name="T25" fmla="*/ 0 h 374"/>
                <a:gd name="T26" fmla="*/ 0 w 335"/>
                <a:gd name="T27" fmla="*/ 0 h 374"/>
                <a:gd name="T28" fmla="*/ 0 w 335"/>
                <a:gd name="T29" fmla="*/ 0 h 374"/>
                <a:gd name="T30" fmla="*/ 0 w 335"/>
                <a:gd name="T31" fmla="*/ 0 h 374"/>
                <a:gd name="T32" fmla="*/ 0 w 335"/>
                <a:gd name="T33" fmla="*/ 0 h 374"/>
                <a:gd name="T34" fmla="*/ 0 w 335"/>
                <a:gd name="T35" fmla="*/ 0 h 374"/>
                <a:gd name="T36" fmla="*/ 0 w 335"/>
                <a:gd name="T37" fmla="*/ 0 h 374"/>
                <a:gd name="T38" fmla="*/ 0 w 335"/>
                <a:gd name="T39" fmla="*/ 0 h 374"/>
                <a:gd name="T40" fmla="*/ 0 w 335"/>
                <a:gd name="T41" fmla="*/ 0 h 374"/>
                <a:gd name="T42" fmla="*/ 0 w 335"/>
                <a:gd name="T43" fmla="*/ 0 h 3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5"/>
                <a:gd name="T67" fmla="*/ 0 h 374"/>
                <a:gd name="T68" fmla="*/ 335 w 335"/>
                <a:gd name="T69" fmla="*/ 374 h 3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5" h="374">
                  <a:moveTo>
                    <a:pt x="288" y="374"/>
                  </a:moveTo>
                  <a:lnTo>
                    <a:pt x="335" y="262"/>
                  </a:lnTo>
                  <a:lnTo>
                    <a:pt x="335" y="0"/>
                  </a:lnTo>
                  <a:lnTo>
                    <a:pt x="123" y="0"/>
                  </a:lnTo>
                  <a:lnTo>
                    <a:pt x="107" y="3"/>
                  </a:lnTo>
                  <a:lnTo>
                    <a:pt x="92" y="5"/>
                  </a:lnTo>
                  <a:lnTo>
                    <a:pt x="77" y="9"/>
                  </a:lnTo>
                  <a:lnTo>
                    <a:pt x="65" y="15"/>
                  </a:lnTo>
                  <a:lnTo>
                    <a:pt x="54" y="21"/>
                  </a:lnTo>
                  <a:lnTo>
                    <a:pt x="43" y="27"/>
                  </a:lnTo>
                  <a:lnTo>
                    <a:pt x="34" y="36"/>
                  </a:lnTo>
                  <a:lnTo>
                    <a:pt x="26" y="46"/>
                  </a:lnTo>
                  <a:lnTo>
                    <a:pt x="20" y="56"/>
                  </a:lnTo>
                  <a:lnTo>
                    <a:pt x="13" y="68"/>
                  </a:lnTo>
                  <a:lnTo>
                    <a:pt x="9" y="80"/>
                  </a:lnTo>
                  <a:lnTo>
                    <a:pt x="5" y="93"/>
                  </a:lnTo>
                  <a:lnTo>
                    <a:pt x="2" y="107"/>
                  </a:lnTo>
                  <a:lnTo>
                    <a:pt x="1" y="123"/>
                  </a:lnTo>
                  <a:lnTo>
                    <a:pt x="0" y="139"/>
                  </a:lnTo>
                  <a:lnTo>
                    <a:pt x="1" y="157"/>
                  </a:lnTo>
                  <a:lnTo>
                    <a:pt x="0" y="373"/>
                  </a:lnTo>
                  <a:lnTo>
                    <a:pt x="288" y="37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77" name="Rectangle 205"/>
            <p:cNvSpPr>
              <a:spLocks noChangeArrowheads="1"/>
            </p:cNvSpPr>
            <p:nvPr/>
          </p:nvSpPr>
          <p:spPr bwMode="auto">
            <a:xfrm>
              <a:off x="3382" y="2900"/>
              <a:ext cx="35" cy="8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8" name="Rectangle 206"/>
            <p:cNvSpPr>
              <a:spLocks noChangeArrowheads="1"/>
            </p:cNvSpPr>
            <p:nvPr/>
          </p:nvSpPr>
          <p:spPr bwMode="auto">
            <a:xfrm>
              <a:off x="3382" y="2900"/>
              <a:ext cx="35" cy="8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9" name="Rectangle 207"/>
            <p:cNvSpPr>
              <a:spLocks noChangeArrowheads="1"/>
            </p:cNvSpPr>
            <p:nvPr/>
          </p:nvSpPr>
          <p:spPr bwMode="auto">
            <a:xfrm>
              <a:off x="3425" y="2900"/>
              <a:ext cx="8" cy="8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0" name="Rectangle 208"/>
            <p:cNvSpPr>
              <a:spLocks noChangeArrowheads="1"/>
            </p:cNvSpPr>
            <p:nvPr/>
          </p:nvSpPr>
          <p:spPr bwMode="auto">
            <a:xfrm>
              <a:off x="3425" y="2900"/>
              <a:ext cx="8" cy="8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1" name="Rectangle 209"/>
            <p:cNvSpPr>
              <a:spLocks noChangeArrowheads="1"/>
            </p:cNvSpPr>
            <p:nvPr/>
          </p:nvSpPr>
          <p:spPr bwMode="auto">
            <a:xfrm>
              <a:off x="3417" y="2904"/>
              <a:ext cx="8" cy="7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2" name="Rectangle 210"/>
            <p:cNvSpPr>
              <a:spLocks noChangeArrowheads="1"/>
            </p:cNvSpPr>
            <p:nvPr/>
          </p:nvSpPr>
          <p:spPr bwMode="auto">
            <a:xfrm>
              <a:off x="3417" y="2904"/>
              <a:ext cx="8" cy="7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3" name="Rectangle 211"/>
            <p:cNvSpPr>
              <a:spLocks noChangeArrowheads="1"/>
            </p:cNvSpPr>
            <p:nvPr/>
          </p:nvSpPr>
          <p:spPr bwMode="auto">
            <a:xfrm>
              <a:off x="3345" y="2896"/>
              <a:ext cx="35" cy="8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4" name="Rectangle 212"/>
            <p:cNvSpPr>
              <a:spLocks noChangeArrowheads="1"/>
            </p:cNvSpPr>
            <p:nvPr/>
          </p:nvSpPr>
          <p:spPr bwMode="auto">
            <a:xfrm>
              <a:off x="3345" y="2896"/>
              <a:ext cx="35" cy="8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5" name="Freeform 213"/>
            <p:cNvSpPr>
              <a:spLocks/>
            </p:cNvSpPr>
            <p:nvPr/>
          </p:nvSpPr>
          <p:spPr bwMode="auto">
            <a:xfrm>
              <a:off x="3336" y="2896"/>
              <a:ext cx="9" cy="88"/>
            </a:xfrm>
            <a:custGeom>
              <a:avLst/>
              <a:gdLst>
                <a:gd name="T0" fmla="*/ 0 w 36"/>
                <a:gd name="T1" fmla="*/ 0 h 355"/>
                <a:gd name="T2" fmla="*/ 0 w 36"/>
                <a:gd name="T3" fmla="*/ 0 h 355"/>
                <a:gd name="T4" fmla="*/ 0 w 36"/>
                <a:gd name="T5" fmla="*/ 0 h 355"/>
                <a:gd name="T6" fmla="*/ 0 w 36"/>
                <a:gd name="T7" fmla="*/ 0 h 355"/>
                <a:gd name="T8" fmla="*/ 0 w 36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5"/>
                <a:gd name="T17" fmla="*/ 36 w 36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5">
                  <a:moveTo>
                    <a:pt x="36" y="0"/>
                  </a:moveTo>
                  <a:lnTo>
                    <a:pt x="36" y="355"/>
                  </a:lnTo>
                  <a:lnTo>
                    <a:pt x="0" y="310"/>
                  </a:lnTo>
                  <a:lnTo>
                    <a:pt x="0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86" name="Freeform 214"/>
            <p:cNvSpPr>
              <a:spLocks/>
            </p:cNvSpPr>
            <p:nvPr/>
          </p:nvSpPr>
          <p:spPr bwMode="auto">
            <a:xfrm>
              <a:off x="3336" y="2896"/>
              <a:ext cx="9" cy="88"/>
            </a:xfrm>
            <a:custGeom>
              <a:avLst/>
              <a:gdLst>
                <a:gd name="T0" fmla="*/ 0 w 36"/>
                <a:gd name="T1" fmla="*/ 0 h 355"/>
                <a:gd name="T2" fmla="*/ 0 w 36"/>
                <a:gd name="T3" fmla="*/ 0 h 355"/>
                <a:gd name="T4" fmla="*/ 0 w 36"/>
                <a:gd name="T5" fmla="*/ 0 h 355"/>
                <a:gd name="T6" fmla="*/ 0 w 36"/>
                <a:gd name="T7" fmla="*/ 0 h 355"/>
                <a:gd name="T8" fmla="*/ 0 w 36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5"/>
                <a:gd name="T17" fmla="*/ 36 w 36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5">
                  <a:moveTo>
                    <a:pt x="36" y="0"/>
                  </a:moveTo>
                  <a:lnTo>
                    <a:pt x="36" y="355"/>
                  </a:lnTo>
                  <a:lnTo>
                    <a:pt x="0" y="310"/>
                  </a:lnTo>
                  <a:lnTo>
                    <a:pt x="0" y="48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87" name="Freeform 215"/>
            <p:cNvSpPr>
              <a:spLocks/>
            </p:cNvSpPr>
            <p:nvPr/>
          </p:nvSpPr>
          <p:spPr bwMode="auto">
            <a:xfrm>
              <a:off x="3271" y="2925"/>
              <a:ext cx="44" cy="45"/>
            </a:xfrm>
            <a:custGeom>
              <a:avLst/>
              <a:gdLst>
                <a:gd name="T0" fmla="*/ 0 w 177"/>
                <a:gd name="T1" fmla="*/ 0 h 179"/>
                <a:gd name="T2" fmla="*/ 0 w 177"/>
                <a:gd name="T3" fmla="*/ 0 h 179"/>
                <a:gd name="T4" fmla="*/ 0 w 177"/>
                <a:gd name="T5" fmla="*/ 0 h 179"/>
                <a:gd name="T6" fmla="*/ 0 w 177"/>
                <a:gd name="T7" fmla="*/ 0 h 179"/>
                <a:gd name="T8" fmla="*/ 0 w 177"/>
                <a:gd name="T9" fmla="*/ 0 h 179"/>
                <a:gd name="T10" fmla="*/ 0 w 177"/>
                <a:gd name="T11" fmla="*/ 0 h 179"/>
                <a:gd name="T12" fmla="*/ 0 w 177"/>
                <a:gd name="T13" fmla="*/ 0 h 179"/>
                <a:gd name="T14" fmla="*/ 0 w 177"/>
                <a:gd name="T15" fmla="*/ 0 h 179"/>
                <a:gd name="T16" fmla="*/ 0 w 177"/>
                <a:gd name="T17" fmla="*/ 0 h 179"/>
                <a:gd name="T18" fmla="*/ 0 w 177"/>
                <a:gd name="T19" fmla="*/ 0 h 179"/>
                <a:gd name="T20" fmla="*/ 0 w 177"/>
                <a:gd name="T21" fmla="*/ 0 h 179"/>
                <a:gd name="T22" fmla="*/ 0 w 177"/>
                <a:gd name="T23" fmla="*/ 0 h 179"/>
                <a:gd name="T24" fmla="*/ 0 w 177"/>
                <a:gd name="T25" fmla="*/ 0 h 179"/>
                <a:gd name="T26" fmla="*/ 0 w 177"/>
                <a:gd name="T27" fmla="*/ 0 h 179"/>
                <a:gd name="T28" fmla="*/ 0 w 177"/>
                <a:gd name="T29" fmla="*/ 0 h 179"/>
                <a:gd name="T30" fmla="*/ 0 w 177"/>
                <a:gd name="T31" fmla="*/ 0 h 179"/>
                <a:gd name="T32" fmla="*/ 0 w 177"/>
                <a:gd name="T33" fmla="*/ 0 h 179"/>
                <a:gd name="T34" fmla="*/ 0 w 177"/>
                <a:gd name="T35" fmla="*/ 0 h 179"/>
                <a:gd name="T36" fmla="*/ 0 w 177"/>
                <a:gd name="T37" fmla="*/ 0 h 179"/>
                <a:gd name="T38" fmla="*/ 0 w 177"/>
                <a:gd name="T39" fmla="*/ 0 h 179"/>
                <a:gd name="T40" fmla="*/ 0 w 177"/>
                <a:gd name="T41" fmla="*/ 0 h 179"/>
                <a:gd name="T42" fmla="*/ 0 w 177"/>
                <a:gd name="T43" fmla="*/ 0 h 179"/>
                <a:gd name="T44" fmla="*/ 0 w 177"/>
                <a:gd name="T45" fmla="*/ 0 h 1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7"/>
                <a:gd name="T70" fmla="*/ 0 h 179"/>
                <a:gd name="T71" fmla="*/ 177 w 177"/>
                <a:gd name="T72" fmla="*/ 179 h 1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7" h="179">
                  <a:moveTo>
                    <a:pt x="177" y="12"/>
                  </a:moveTo>
                  <a:lnTo>
                    <a:pt x="177" y="106"/>
                  </a:lnTo>
                  <a:lnTo>
                    <a:pt x="87" y="108"/>
                  </a:lnTo>
                  <a:lnTo>
                    <a:pt x="85" y="147"/>
                  </a:lnTo>
                  <a:lnTo>
                    <a:pt x="0" y="179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166" y="1"/>
                  </a:lnTo>
                  <a:lnTo>
                    <a:pt x="167" y="1"/>
                  </a:lnTo>
                  <a:lnTo>
                    <a:pt x="170" y="1"/>
                  </a:lnTo>
                  <a:lnTo>
                    <a:pt x="171" y="1"/>
                  </a:lnTo>
                  <a:lnTo>
                    <a:pt x="172" y="3"/>
                  </a:lnTo>
                  <a:lnTo>
                    <a:pt x="174" y="5"/>
                  </a:lnTo>
                  <a:lnTo>
                    <a:pt x="175" y="6"/>
                  </a:lnTo>
                  <a:lnTo>
                    <a:pt x="176" y="1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88" name="Freeform 216"/>
            <p:cNvSpPr>
              <a:spLocks/>
            </p:cNvSpPr>
            <p:nvPr/>
          </p:nvSpPr>
          <p:spPr bwMode="auto">
            <a:xfrm>
              <a:off x="3271" y="2925"/>
              <a:ext cx="44" cy="45"/>
            </a:xfrm>
            <a:custGeom>
              <a:avLst/>
              <a:gdLst>
                <a:gd name="T0" fmla="*/ 0 w 177"/>
                <a:gd name="T1" fmla="*/ 0 h 179"/>
                <a:gd name="T2" fmla="*/ 0 w 177"/>
                <a:gd name="T3" fmla="*/ 0 h 179"/>
                <a:gd name="T4" fmla="*/ 0 w 177"/>
                <a:gd name="T5" fmla="*/ 0 h 179"/>
                <a:gd name="T6" fmla="*/ 0 w 177"/>
                <a:gd name="T7" fmla="*/ 0 h 179"/>
                <a:gd name="T8" fmla="*/ 0 w 177"/>
                <a:gd name="T9" fmla="*/ 0 h 179"/>
                <a:gd name="T10" fmla="*/ 0 w 177"/>
                <a:gd name="T11" fmla="*/ 0 h 179"/>
                <a:gd name="T12" fmla="*/ 0 w 177"/>
                <a:gd name="T13" fmla="*/ 0 h 179"/>
                <a:gd name="T14" fmla="*/ 0 w 177"/>
                <a:gd name="T15" fmla="*/ 0 h 179"/>
                <a:gd name="T16" fmla="*/ 0 w 177"/>
                <a:gd name="T17" fmla="*/ 0 h 179"/>
                <a:gd name="T18" fmla="*/ 0 w 177"/>
                <a:gd name="T19" fmla="*/ 0 h 179"/>
                <a:gd name="T20" fmla="*/ 0 w 177"/>
                <a:gd name="T21" fmla="*/ 0 h 179"/>
                <a:gd name="T22" fmla="*/ 0 w 177"/>
                <a:gd name="T23" fmla="*/ 0 h 179"/>
                <a:gd name="T24" fmla="*/ 0 w 177"/>
                <a:gd name="T25" fmla="*/ 0 h 179"/>
                <a:gd name="T26" fmla="*/ 0 w 177"/>
                <a:gd name="T27" fmla="*/ 0 h 179"/>
                <a:gd name="T28" fmla="*/ 0 w 177"/>
                <a:gd name="T29" fmla="*/ 0 h 179"/>
                <a:gd name="T30" fmla="*/ 0 w 177"/>
                <a:gd name="T31" fmla="*/ 0 h 179"/>
                <a:gd name="T32" fmla="*/ 0 w 177"/>
                <a:gd name="T33" fmla="*/ 0 h 179"/>
                <a:gd name="T34" fmla="*/ 0 w 177"/>
                <a:gd name="T35" fmla="*/ 0 h 179"/>
                <a:gd name="T36" fmla="*/ 0 w 177"/>
                <a:gd name="T37" fmla="*/ 0 h 179"/>
                <a:gd name="T38" fmla="*/ 0 w 177"/>
                <a:gd name="T39" fmla="*/ 0 h 179"/>
                <a:gd name="T40" fmla="*/ 0 w 177"/>
                <a:gd name="T41" fmla="*/ 0 h 179"/>
                <a:gd name="T42" fmla="*/ 0 w 177"/>
                <a:gd name="T43" fmla="*/ 0 h 179"/>
                <a:gd name="T44" fmla="*/ 0 w 177"/>
                <a:gd name="T45" fmla="*/ 0 h 1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7"/>
                <a:gd name="T70" fmla="*/ 0 h 179"/>
                <a:gd name="T71" fmla="*/ 177 w 177"/>
                <a:gd name="T72" fmla="*/ 179 h 1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7" h="179">
                  <a:moveTo>
                    <a:pt x="177" y="12"/>
                  </a:moveTo>
                  <a:lnTo>
                    <a:pt x="177" y="106"/>
                  </a:lnTo>
                  <a:lnTo>
                    <a:pt x="87" y="108"/>
                  </a:lnTo>
                  <a:lnTo>
                    <a:pt x="85" y="147"/>
                  </a:lnTo>
                  <a:lnTo>
                    <a:pt x="0" y="179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166" y="1"/>
                  </a:lnTo>
                  <a:lnTo>
                    <a:pt x="167" y="1"/>
                  </a:lnTo>
                  <a:lnTo>
                    <a:pt x="170" y="1"/>
                  </a:lnTo>
                  <a:lnTo>
                    <a:pt x="171" y="1"/>
                  </a:lnTo>
                  <a:lnTo>
                    <a:pt x="172" y="3"/>
                  </a:lnTo>
                  <a:lnTo>
                    <a:pt x="174" y="5"/>
                  </a:lnTo>
                  <a:lnTo>
                    <a:pt x="175" y="6"/>
                  </a:lnTo>
                  <a:lnTo>
                    <a:pt x="176" y="10"/>
                  </a:lnTo>
                  <a:lnTo>
                    <a:pt x="177" y="1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89" name="Rectangle 217"/>
            <p:cNvSpPr>
              <a:spLocks noChangeArrowheads="1"/>
            </p:cNvSpPr>
            <p:nvPr/>
          </p:nvSpPr>
          <p:spPr bwMode="auto">
            <a:xfrm>
              <a:off x="3226" y="3002"/>
              <a:ext cx="118" cy="3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0" name="Rectangle 218"/>
            <p:cNvSpPr>
              <a:spLocks noChangeArrowheads="1"/>
            </p:cNvSpPr>
            <p:nvPr/>
          </p:nvSpPr>
          <p:spPr bwMode="auto">
            <a:xfrm>
              <a:off x="3226" y="3002"/>
              <a:ext cx="118" cy="37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1" name="Line 219"/>
            <p:cNvSpPr>
              <a:spLocks noChangeShapeType="1"/>
            </p:cNvSpPr>
            <p:nvPr/>
          </p:nvSpPr>
          <p:spPr bwMode="auto">
            <a:xfrm flipH="1">
              <a:off x="3226" y="3005"/>
              <a:ext cx="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92" name="Line 220"/>
            <p:cNvSpPr>
              <a:spLocks noChangeShapeType="1"/>
            </p:cNvSpPr>
            <p:nvPr/>
          </p:nvSpPr>
          <p:spPr bwMode="auto">
            <a:xfrm flipH="1">
              <a:off x="3340" y="3005"/>
              <a:ext cx="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93" name="Line 221"/>
            <p:cNvSpPr>
              <a:spLocks noChangeShapeType="1"/>
            </p:cNvSpPr>
            <p:nvPr/>
          </p:nvSpPr>
          <p:spPr bwMode="auto">
            <a:xfrm>
              <a:off x="3340" y="3036"/>
              <a:ext cx="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94" name="Freeform 222"/>
            <p:cNvSpPr>
              <a:spLocks/>
            </p:cNvSpPr>
            <p:nvPr/>
          </p:nvSpPr>
          <p:spPr bwMode="auto">
            <a:xfrm>
              <a:off x="3281" y="3003"/>
              <a:ext cx="59" cy="36"/>
            </a:xfrm>
            <a:custGeom>
              <a:avLst/>
              <a:gdLst>
                <a:gd name="T0" fmla="*/ 0 w 236"/>
                <a:gd name="T1" fmla="*/ 0 h 146"/>
                <a:gd name="T2" fmla="*/ 0 w 236"/>
                <a:gd name="T3" fmla="*/ 0 h 146"/>
                <a:gd name="T4" fmla="*/ 0 w 236"/>
                <a:gd name="T5" fmla="*/ 0 h 146"/>
                <a:gd name="T6" fmla="*/ 0 w 236"/>
                <a:gd name="T7" fmla="*/ 0 h 146"/>
                <a:gd name="T8" fmla="*/ 0 w 236"/>
                <a:gd name="T9" fmla="*/ 0 h 146"/>
                <a:gd name="T10" fmla="*/ 0 w 236"/>
                <a:gd name="T11" fmla="*/ 0 h 146"/>
                <a:gd name="T12" fmla="*/ 0 w 236"/>
                <a:gd name="T13" fmla="*/ 0 h 146"/>
                <a:gd name="T14" fmla="*/ 0 w 236"/>
                <a:gd name="T15" fmla="*/ 0 h 146"/>
                <a:gd name="T16" fmla="*/ 0 w 236"/>
                <a:gd name="T17" fmla="*/ 0 h 146"/>
                <a:gd name="T18" fmla="*/ 0 w 236"/>
                <a:gd name="T19" fmla="*/ 0 h 146"/>
                <a:gd name="T20" fmla="*/ 0 w 236"/>
                <a:gd name="T21" fmla="*/ 0 h 146"/>
                <a:gd name="T22" fmla="*/ 0 w 236"/>
                <a:gd name="T23" fmla="*/ 0 h 146"/>
                <a:gd name="T24" fmla="*/ 0 w 236"/>
                <a:gd name="T25" fmla="*/ 0 h 146"/>
                <a:gd name="T26" fmla="*/ 0 w 236"/>
                <a:gd name="T27" fmla="*/ 0 h 146"/>
                <a:gd name="T28" fmla="*/ 0 w 236"/>
                <a:gd name="T29" fmla="*/ 0 h 146"/>
                <a:gd name="T30" fmla="*/ 0 w 236"/>
                <a:gd name="T31" fmla="*/ 0 h 146"/>
                <a:gd name="T32" fmla="*/ 0 w 236"/>
                <a:gd name="T33" fmla="*/ 0 h 146"/>
                <a:gd name="T34" fmla="*/ 0 w 236"/>
                <a:gd name="T35" fmla="*/ 0 h 146"/>
                <a:gd name="T36" fmla="*/ 0 w 236"/>
                <a:gd name="T37" fmla="*/ 0 h 146"/>
                <a:gd name="T38" fmla="*/ 0 w 236"/>
                <a:gd name="T39" fmla="*/ 0 h 1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6"/>
                <a:gd name="T61" fmla="*/ 0 h 146"/>
                <a:gd name="T62" fmla="*/ 236 w 236"/>
                <a:gd name="T63" fmla="*/ 146 h 1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6" h="146">
                  <a:moveTo>
                    <a:pt x="0" y="10"/>
                  </a:moveTo>
                  <a:lnTo>
                    <a:pt x="29" y="10"/>
                  </a:lnTo>
                  <a:lnTo>
                    <a:pt x="29" y="135"/>
                  </a:lnTo>
                  <a:lnTo>
                    <a:pt x="55" y="139"/>
                  </a:lnTo>
                  <a:lnTo>
                    <a:pt x="80" y="143"/>
                  </a:lnTo>
                  <a:lnTo>
                    <a:pt x="105" y="146"/>
                  </a:lnTo>
                  <a:lnTo>
                    <a:pt x="131" y="146"/>
                  </a:lnTo>
                  <a:lnTo>
                    <a:pt x="157" y="146"/>
                  </a:lnTo>
                  <a:lnTo>
                    <a:pt x="183" y="143"/>
                  </a:lnTo>
                  <a:lnTo>
                    <a:pt x="210" y="141"/>
                  </a:lnTo>
                  <a:lnTo>
                    <a:pt x="236" y="135"/>
                  </a:lnTo>
                  <a:lnTo>
                    <a:pt x="236" y="10"/>
                  </a:lnTo>
                  <a:lnTo>
                    <a:pt x="209" y="5"/>
                  </a:lnTo>
                  <a:lnTo>
                    <a:pt x="184" y="3"/>
                  </a:lnTo>
                  <a:lnTo>
                    <a:pt x="158" y="0"/>
                  </a:lnTo>
                  <a:lnTo>
                    <a:pt x="134" y="0"/>
                  </a:lnTo>
                  <a:lnTo>
                    <a:pt x="109" y="0"/>
                  </a:lnTo>
                  <a:lnTo>
                    <a:pt x="83" y="3"/>
                  </a:lnTo>
                  <a:lnTo>
                    <a:pt x="57" y="7"/>
                  </a:lnTo>
                  <a:lnTo>
                    <a:pt x="29" y="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95" name="Line 223"/>
            <p:cNvSpPr>
              <a:spLocks noChangeShapeType="1"/>
            </p:cNvSpPr>
            <p:nvPr/>
          </p:nvSpPr>
          <p:spPr bwMode="auto">
            <a:xfrm flipH="1">
              <a:off x="3281" y="3036"/>
              <a:ext cx="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96" name="Freeform 224"/>
            <p:cNvSpPr>
              <a:spLocks/>
            </p:cNvSpPr>
            <p:nvPr/>
          </p:nvSpPr>
          <p:spPr bwMode="auto">
            <a:xfrm>
              <a:off x="3226" y="3002"/>
              <a:ext cx="55" cy="37"/>
            </a:xfrm>
            <a:custGeom>
              <a:avLst/>
              <a:gdLst>
                <a:gd name="T0" fmla="*/ 0 w 221"/>
                <a:gd name="T1" fmla="*/ 0 h 148"/>
                <a:gd name="T2" fmla="*/ 0 w 221"/>
                <a:gd name="T3" fmla="*/ 0 h 148"/>
                <a:gd name="T4" fmla="*/ 0 w 221"/>
                <a:gd name="T5" fmla="*/ 0 h 148"/>
                <a:gd name="T6" fmla="*/ 0 w 221"/>
                <a:gd name="T7" fmla="*/ 0 h 148"/>
                <a:gd name="T8" fmla="*/ 0 w 221"/>
                <a:gd name="T9" fmla="*/ 0 h 148"/>
                <a:gd name="T10" fmla="*/ 0 w 221"/>
                <a:gd name="T11" fmla="*/ 0 h 148"/>
                <a:gd name="T12" fmla="*/ 0 w 221"/>
                <a:gd name="T13" fmla="*/ 0 h 148"/>
                <a:gd name="T14" fmla="*/ 0 w 221"/>
                <a:gd name="T15" fmla="*/ 0 h 148"/>
                <a:gd name="T16" fmla="*/ 0 w 221"/>
                <a:gd name="T17" fmla="*/ 0 h 148"/>
                <a:gd name="T18" fmla="*/ 0 w 221"/>
                <a:gd name="T19" fmla="*/ 0 h 148"/>
                <a:gd name="T20" fmla="*/ 0 w 221"/>
                <a:gd name="T21" fmla="*/ 0 h 148"/>
                <a:gd name="T22" fmla="*/ 0 w 221"/>
                <a:gd name="T23" fmla="*/ 0 h 148"/>
                <a:gd name="T24" fmla="*/ 0 w 221"/>
                <a:gd name="T25" fmla="*/ 0 h 148"/>
                <a:gd name="T26" fmla="*/ 0 w 221"/>
                <a:gd name="T27" fmla="*/ 0 h 148"/>
                <a:gd name="T28" fmla="*/ 0 w 221"/>
                <a:gd name="T29" fmla="*/ 0 h 148"/>
                <a:gd name="T30" fmla="*/ 0 w 221"/>
                <a:gd name="T31" fmla="*/ 0 h 148"/>
                <a:gd name="T32" fmla="*/ 0 w 221"/>
                <a:gd name="T33" fmla="*/ 0 h 148"/>
                <a:gd name="T34" fmla="*/ 0 w 221"/>
                <a:gd name="T35" fmla="*/ 0 h 148"/>
                <a:gd name="T36" fmla="*/ 0 w 221"/>
                <a:gd name="T37" fmla="*/ 0 h 148"/>
                <a:gd name="T38" fmla="*/ 0 w 221"/>
                <a:gd name="T39" fmla="*/ 0 h 1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1"/>
                <a:gd name="T61" fmla="*/ 0 h 148"/>
                <a:gd name="T62" fmla="*/ 221 w 221"/>
                <a:gd name="T63" fmla="*/ 148 h 1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1" h="148">
                  <a:moveTo>
                    <a:pt x="0" y="136"/>
                  </a:moveTo>
                  <a:lnTo>
                    <a:pt x="14" y="136"/>
                  </a:lnTo>
                  <a:lnTo>
                    <a:pt x="40" y="140"/>
                  </a:lnTo>
                  <a:lnTo>
                    <a:pt x="65" y="144"/>
                  </a:lnTo>
                  <a:lnTo>
                    <a:pt x="91" y="147"/>
                  </a:lnTo>
                  <a:lnTo>
                    <a:pt x="117" y="148"/>
                  </a:lnTo>
                  <a:lnTo>
                    <a:pt x="143" y="147"/>
                  </a:lnTo>
                  <a:lnTo>
                    <a:pt x="169" y="145"/>
                  </a:lnTo>
                  <a:lnTo>
                    <a:pt x="195" y="142"/>
                  </a:lnTo>
                  <a:lnTo>
                    <a:pt x="221" y="136"/>
                  </a:lnTo>
                  <a:lnTo>
                    <a:pt x="221" y="11"/>
                  </a:lnTo>
                  <a:lnTo>
                    <a:pt x="196" y="6"/>
                  </a:lnTo>
                  <a:lnTo>
                    <a:pt x="170" y="3"/>
                  </a:lnTo>
                  <a:lnTo>
                    <a:pt x="144" y="0"/>
                  </a:lnTo>
                  <a:lnTo>
                    <a:pt x="117" y="0"/>
                  </a:lnTo>
                  <a:lnTo>
                    <a:pt x="91" y="1"/>
                  </a:lnTo>
                  <a:lnTo>
                    <a:pt x="65" y="3"/>
                  </a:lnTo>
                  <a:lnTo>
                    <a:pt x="40" y="6"/>
                  </a:lnTo>
                  <a:lnTo>
                    <a:pt x="14" y="11"/>
                  </a:lnTo>
                  <a:lnTo>
                    <a:pt x="14" y="1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97" name="Rectangle 225"/>
            <p:cNvSpPr>
              <a:spLocks noChangeArrowheads="1"/>
            </p:cNvSpPr>
            <p:nvPr/>
          </p:nvSpPr>
          <p:spPr bwMode="auto">
            <a:xfrm>
              <a:off x="3263" y="2963"/>
              <a:ext cx="194" cy="76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8" name="Rectangle 226"/>
            <p:cNvSpPr>
              <a:spLocks noChangeArrowheads="1"/>
            </p:cNvSpPr>
            <p:nvPr/>
          </p:nvSpPr>
          <p:spPr bwMode="auto">
            <a:xfrm>
              <a:off x="3263" y="2963"/>
              <a:ext cx="194" cy="7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9" name="Line 227"/>
            <p:cNvSpPr>
              <a:spLocks noChangeShapeType="1"/>
            </p:cNvSpPr>
            <p:nvPr/>
          </p:nvSpPr>
          <p:spPr bwMode="auto">
            <a:xfrm flipH="1">
              <a:off x="3263" y="296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00" name="Line 228"/>
            <p:cNvSpPr>
              <a:spLocks noChangeShapeType="1"/>
            </p:cNvSpPr>
            <p:nvPr/>
          </p:nvSpPr>
          <p:spPr bwMode="auto">
            <a:xfrm flipH="1">
              <a:off x="3451" y="2969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01" name="Line 229"/>
            <p:cNvSpPr>
              <a:spLocks noChangeShapeType="1"/>
            </p:cNvSpPr>
            <p:nvPr/>
          </p:nvSpPr>
          <p:spPr bwMode="auto">
            <a:xfrm>
              <a:off x="3451" y="3033"/>
              <a:ext cx="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02" name="Freeform 230"/>
            <p:cNvSpPr>
              <a:spLocks/>
            </p:cNvSpPr>
            <p:nvPr/>
          </p:nvSpPr>
          <p:spPr bwMode="auto">
            <a:xfrm>
              <a:off x="3354" y="2964"/>
              <a:ext cx="97" cy="74"/>
            </a:xfrm>
            <a:custGeom>
              <a:avLst/>
              <a:gdLst>
                <a:gd name="T0" fmla="*/ 0 w 389"/>
                <a:gd name="T1" fmla="*/ 0 h 298"/>
                <a:gd name="T2" fmla="*/ 0 w 389"/>
                <a:gd name="T3" fmla="*/ 0 h 298"/>
                <a:gd name="T4" fmla="*/ 0 w 389"/>
                <a:gd name="T5" fmla="*/ 0 h 298"/>
                <a:gd name="T6" fmla="*/ 0 w 389"/>
                <a:gd name="T7" fmla="*/ 0 h 298"/>
                <a:gd name="T8" fmla="*/ 0 w 389"/>
                <a:gd name="T9" fmla="*/ 0 h 298"/>
                <a:gd name="T10" fmla="*/ 0 w 389"/>
                <a:gd name="T11" fmla="*/ 0 h 298"/>
                <a:gd name="T12" fmla="*/ 0 w 389"/>
                <a:gd name="T13" fmla="*/ 0 h 298"/>
                <a:gd name="T14" fmla="*/ 0 w 389"/>
                <a:gd name="T15" fmla="*/ 0 h 298"/>
                <a:gd name="T16" fmla="*/ 0 w 389"/>
                <a:gd name="T17" fmla="*/ 0 h 298"/>
                <a:gd name="T18" fmla="*/ 0 w 389"/>
                <a:gd name="T19" fmla="*/ 0 h 298"/>
                <a:gd name="T20" fmla="*/ 0 w 389"/>
                <a:gd name="T21" fmla="*/ 0 h 298"/>
                <a:gd name="T22" fmla="*/ 0 w 389"/>
                <a:gd name="T23" fmla="*/ 0 h 298"/>
                <a:gd name="T24" fmla="*/ 0 w 389"/>
                <a:gd name="T25" fmla="*/ 0 h 298"/>
                <a:gd name="T26" fmla="*/ 0 w 389"/>
                <a:gd name="T27" fmla="*/ 0 h 298"/>
                <a:gd name="T28" fmla="*/ 0 w 389"/>
                <a:gd name="T29" fmla="*/ 0 h 298"/>
                <a:gd name="T30" fmla="*/ 0 w 389"/>
                <a:gd name="T31" fmla="*/ 0 h 298"/>
                <a:gd name="T32" fmla="*/ 0 w 389"/>
                <a:gd name="T33" fmla="*/ 0 h 298"/>
                <a:gd name="T34" fmla="*/ 0 w 389"/>
                <a:gd name="T35" fmla="*/ 0 h 298"/>
                <a:gd name="T36" fmla="*/ 0 w 389"/>
                <a:gd name="T37" fmla="*/ 0 h 298"/>
                <a:gd name="T38" fmla="*/ 0 w 389"/>
                <a:gd name="T39" fmla="*/ 0 h 298"/>
                <a:gd name="T40" fmla="*/ 0 w 389"/>
                <a:gd name="T41" fmla="*/ 0 h 298"/>
                <a:gd name="T42" fmla="*/ 0 w 389"/>
                <a:gd name="T43" fmla="*/ 0 h 298"/>
                <a:gd name="T44" fmla="*/ 0 w 389"/>
                <a:gd name="T45" fmla="*/ 0 h 298"/>
                <a:gd name="T46" fmla="*/ 0 w 389"/>
                <a:gd name="T47" fmla="*/ 0 h 298"/>
                <a:gd name="T48" fmla="*/ 0 w 389"/>
                <a:gd name="T49" fmla="*/ 0 h 298"/>
                <a:gd name="T50" fmla="*/ 0 w 389"/>
                <a:gd name="T51" fmla="*/ 0 h 298"/>
                <a:gd name="T52" fmla="*/ 0 w 389"/>
                <a:gd name="T53" fmla="*/ 0 h 298"/>
                <a:gd name="T54" fmla="*/ 0 w 389"/>
                <a:gd name="T55" fmla="*/ 0 h 2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9"/>
                <a:gd name="T85" fmla="*/ 0 h 298"/>
                <a:gd name="T86" fmla="*/ 389 w 389"/>
                <a:gd name="T87" fmla="*/ 298 h 29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9" h="298">
                  <a:moveTo>
                    <a:pt x="0" y="22"/>
                  </a:moveTo>
                  <a:lnTo>
                    <a:pt x="49" y="22"/>
                  </a:lnTo>
                  <a:lnTo>
                    <a:pt x="49" y="276"/>
                  </a:lnTo>
                  <a:lnTo>
                    <a:pt x="90" y="286"/>
                  </a:lnTo>
                  <a:lnTo>
                    <a:pt x="132" y="292"/>
                  </a:lnTo>
                  <a:lnTo>
                    <a:pt x="153" y="294"/>
                  </a:lnTo>
                  <a:lnTo>
                    <a:pt x="175" y="297"/>
                  </a:lnTo>
                  <a:lnTo>
                    <a:pt x="196" y="298"/>
                  </a:lnTo>
                  <a:lnTo>
                    <a:pt x="217" y="298"/>
                  </a:lnTo>
                  <a:lnTo>
                    <a:pt x="238" y="298"/>
                  </a:lnTo>
                  <a:lnTo>
                    <a:pt x="260" y="298"/>
                  </a:lnTo>
                  <a:lnTo>
                    <a:pt x="281" y="296"/>
                  </a:lnTo>
                  <a:lnTo>
                    <a:pt x="303" y="293"/>
                  </a:lnTo>
                  <a:lnTo>
                    <a:pt x="324" y="291"/>
                  </a:lnTo>
                  <a:lnTo>
                    <a:pt x="346" y="287"/>
                  </a:lnTo>
                  <a:lnTo>
                    <a:pt x="367" y="282"/>
                  </a:lnTo>
                  <a:lnTo>
                    <a:pt x="389" y="276"/>
                  </a:lnTo>
                  <a:lnTo>
                    <a:pt x="389" y="22"/>
                  </a:lnTo>
                  <a:lnTo>
                    <a:pt x="345" y="13"/>
                  </a:lnTo>
                  <a:lnTo>
                    <a:pt x="303" y="5"/>
                  </a:lnTo>
                  <a:lnTo>
                    <a:pt x="282" y="3"/>
                  </a:lnTo>
                  <a:lnTo>
                    <a:pt x="262" y="1"/>
                  </a:lnTo>
                  <a:lnTo>
                    <a:pt x="241" y="0"/>
                  </a:lnTo>
                  <a:lnTo>
                    <a:pt x="222" y="0"/>
                  </a:lnTo>
                  <a:lnTo>
                    <a:pt x="180" y="1"/>
                  </a:lnTo>
                  <a:lnTo>
                    <a:pt x="138" y="6"/>
                  </a:lnTo>
                  <a:lnTo>
                    <a:pt x="95" y="13"/>
                  </a:lnTo>
                  <a:lnTo>
                    <a:pt x="49" y="2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03" name="Line 231"/>
            <p:cNvSpPr>
              <a:spLocks noChangeShapeType="1"/>
            </p:cNvSpPr>
            <p:nvPr/>
          </p:nvSpPr>
          <p:spPr bwMode="auto">
            <a:xfrm flipH="1">
              <a:off x="3354" y="3033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04" name="Freeform 232"/>
            <p:cNvSpPr>
              <a:spLocks/>
            </p:cNvSpPr>
            <p:nvPr/>
          </p:nvSpPr>
          <p:spPr bwMode="auto">
            <a:xfrm>
              <a:off x="3263" y="2963"/>
              <a:ext cx="91" cy="76"/>
            </a:xfrm>
            <a:custGeom>
              <a:avLst/>
              <a:gdLst>
                <a:gd name="T0" fmla="*/ 0 w 364"/>
                <a:gd name="T1" fmla="*/ 0 h 301"/>
                <a:gd name="T2" fmla="*/ 0 w 364"/>
                <a:gd name="T3" fmla="*/ 0 h 301"/>
                <a:gd name="T4" fmla="*/ 0 w 364"/>
                <a:gd name="T5" fmla="*/ 0 h 301"/>
                <a:gd name="T6" fmla="*/ 0 w 364"/>
                <a:gd name="T7" fmla="*/ 0 h 301"/>
                <a:gd name="T8" fmla="*/ 0 w 364"/>
                <a:gd name="T9" fmla="*/ 0 h 301"/>
                <a:gd name="T10" fmla="*/ 0 w 364"/>
                <a:gd name="T11" fmla="*/ 0 h 301"/>
                <a:gd name="T12" fmla="*/ 0 w 364"/>
                <a:gd name="T13" fmla="*/ 0 h 301"/>
                <a:gd name="T14" fmla="*/ 0 w 364"/>
                <a:gd name="T15" fmla="*/ 0 h 301"/>
                <a:gd name="T16" fmla="*/ 0 w 364"/>
                <a:gd name="T17" fmla="*/ 0 h 301"/>
                <a:gd name="T18" fmla="*/ 0 w 364"/>
                <a:gd name="T19" fmla="*/ 0 h 301"/>
                <a:gd name="T20" fmla="*/ 0 w 364"/>
                <a:gd name="T21" fmla="*/ 0 h 301"/>
                <a:gd name="T22" fmla="*/ 0 w 364"/>
                <a:gd name="T23" fmla="*/ 0 h 301"/>
                <a:gd name="T24" fmla="*/ 0 w 364"/>
                <a:gd name="T25" fmla="*/ 0 h 301"/>
                <a:gd name="T26" fmla="*/ 0 w 364"/>
                <a:gd name="T27" fmla="*/ 0 h 301"/>
                <a:gd name="T28" fmla="*/ 0 w 364"/>
                <a:gd name="T29" fmla="*/ 0 h 301"/>
                <a:gd name="T30" fmla="*/ 0 w 364"/>
                <a:gd name="T31" fmla="*/ 0 h 301"/>
                <a:gd name="T32" fmla="*/ 0 w 364"/>
                <a:gd name="T33" fmla="*/ 0 h 301"/>
                <a:gd name="T34" fmla="*/ 0 w 364"/>
                <a:gd name="T35" fmla="*/ 0 h 301"/>
                <a:gd name="T36" fmla="*/ 0 w 364"/>
                <a:gd name="T37" fmla="*/ 0 h 301"/>
                <a:gd name="T38" fmla="*/ 0 w 364"/>
                <a:gd name="T39" fmla="*/ 0 h 301"/>
                <a:gd name="T40" fmla="*/ 0 w 364"/>
                <a:gd name="T41" fmla="*/ 0 h 301"/>
                <a:gd name="T42" fmla="*/ 0 w 364"/>
                <a:gd name="T43" fmla="*/ 0 h 301"/>
                <a:gd name="T44" fmla="*/ 0 w 364"/>
                <a:gd name="T45" fmla="*/ 0 h 301"/>
                <a:gd name="T46" fmla="*/ 0 w 364"/>
                <a:gd name="T47" fmla="*/ 0 h 301"/>
                <a:gd name="T48" fmla="*/ 0 w 364"/>
                <a:gd name="T49" fmla="*/ 0 h 301"/>
                <a:gd name="T50" fmla="*/ 0 w 364"/>
                <a:gd name="T51" fmla="*/ 0 h 301"/>
                <a:gd name="T52" fmla="*/ 0 w 364"/>
                <a:gd name="T53" fmla="*/ 0 h 301"/>
                <a:gd name="T54" fmla="*/ 0 w 364"/>
                <a:gd name="T55" fmla="*/ 0 h 301"/>
                <a:gd name="T56" fmla="*/ 0 w 364"/>
                <a:gd name="T57" fmla="*/ 0 h 301"/>
                <a:gd name="T58" fmla="*/ 0 w 364"/>
                <a:gd name="T59" fmla="*/ 0 h 301"/>
                <a:gd name="T60" fmla="*/ 0 w 364"/>
                <a:gd name="T61" fmla="*/ 0 h 301"/>
                <a:gd name="T62" fmla="*/ 0 w 364"/>
                <a:gd name="T63" fmla="*/ 0 h 301"/>
                <a:gd name="T64" fmla="*/ 0 w 364"/>
                <a:gd name="T65" fmla="*/ 0 h 301"/>
                <a:gd name="T66" fmla="*/ 0 w 364"/>
                <a:gd name="T67" fmla="*/ 0 h 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301"/>
                <a:gd name="T104" fmla="*/ 364 w 364"/>
                <a:gd name="T105" fmla="*/ 301 h 3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301">
                  <a:moveTo>
                    <a:pt x="0" y="278"/>
                  </a:moveTo>
                  <a:lnTo>
                    <a:pt x="23" y="278"/>
                  </a:lnTo>
                  <a:lnTo>
                    <a:pt x="65" y="288"/>
                  </a:lnTo>
                  <a:lnTo>
                    <a:pt x="107" y="295"/>
                  </a:lnTo>
                  <a:lnTo>
                    <a:pt x="129" y="298"/>
                  </a:lnTo>
                  <a:lnTo>
                    <a:pt x="150" y="300"/>
                  </a:lnTo>
                  <a:lnTo>
                    <a:pt x="172" y="301"/>
                  </a:lnTo>
                  <a:lnTo>
                    <a:pt x="193" y="301"/>
                  </a:lnTo>
                  <a:lnTo>
                    <a:pt x="215" y="301"/>
                  </a:lnTo>
                  <a:lnTo>
                    <a:pt x="236" y="300"/>
                  </a:lnTo>
                  <a:lnTo>
                    <a:pt x="258" y="299"/>
                  </a:lnTo>
                  <a:lnTo>
                    <a:pt x="279" y="296"/>
                  </a:lnTo>
                  <a:lnTo>
                    <a:pt x="301" y="293"/>
                  </a:lnTo>
                  <a:lnTo>
                    <a:pt x="322" y="289"/>
                  </a:lnTo>
                  <a:lnTo>
                    <a:pt x="343" y="284"/>
                  </a:lnTo>
                  <a:lnTo>
                    <a:pt x="364" y="278"/>
                  </a:lnTo>
                  <a:lnTo>
                    <a:pt x="364" y="24"/>
                  </a:lnTo>
                  <a:lnTo>
                    <a:pt x="343" y="18"/>
                  </a:lnTo>
                  <a:lnTo>
                    <a:pt x="322" y="13"/>
                  </a:lnTo>
                  <a:lnTo>
                    <a:pt x="301" y="10"/>
                  </a:lnTo>
                  <a:lnTo>
                    <a:pt x="280" y="6"/>
                  </a:lnTo>
                  <a:lnTo>
                    <a:pt x="258" y="3"/>
                  </a:lnTo>
                  <a:lnTo>
                    <a:pt x="237" y="1"/>
                  </a:lnTo>
                  <a:lnTo>
                    <a:pt x="216" y="1"/>
                  </a:lnTo>
                  <a:lnTo>
                    <a:pt x="194" y="0"/>
                  </a:lnTo>
                  <a:lnTo>
                    <a:pt x="173" y="1"/>
                  </a:lnTo>
                  <a:lnTo>
                    <a:pt x="151" y="2"/>
                  </a:lnTo>
                  <a:lnTo>
                    <a:pt x="130" y="3"/>
                  </a:lnTo>
                  <a:lnTo>
                    <a:pt x="108" y="6"/>
                  </a:lnTo>
                  <a:lnTo>
                    <a:pt x="87" y="10"/>
                  </a:lnTo>
                  <a:lnTo>
                    <a:pt x="65" y="13"/>
                  </a:lnTo>
                  <a:lnTo>
                    <a:pt x="44" y="18"/>
                  </a:lnTo>
                  <a:lnTo>
                    <a:pt x="23" y="24"/>
                  </a:lnTo>
                  <a:lnTo>
                    <a:pt x="23" y="27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05" name="Freeform 233"/>
            <p:cNvSpPr>
              <a:spLocks/>
            </p:cNvSpPr>
            <p:nvPr/>
          </p:nvSpPr>
          <p:spPr bwMode="auto">
            <a:xfrm>
              <a:off x="3656" y="3027"/>
              <a:ext cx="4" cy="52"/>
            </a:xfrm>
            <a:custGeom>
              <a:avLst/>
              <a:gdLst>
                <a:gd name="T0" fmla="*/ 0 w 14"/>
                <a:gd name="T1" fmla="*/ 0 h 205"/>
                <a:gd name="T2" fmla="*/ 0 w 14"/>
                <a:gd name="T3" fmla="*/ 0 h 205"/>
                <a:gd name="T4" fmla="*/ 0 w 14"/>
                <a:gd name="T5" fmla="*/ 0 h 205"/>
                <a:gd name="T6" fmla="*/ 0 w 14"/>
                <a:gd name="T7" fmla="*/ 0 h 205"/>
                <a:gd name="T8" fmla="*/ 0 w 14"/>
                <a:gd name="T9" fmla="*/ 0 h 205"/>
                <a:gd name="T10" fmla="*/ 0 w 14"/>
                <a:gd name="T11" fmla="*/ 0 h 205"/>
                <a:gd name="T12" fmla="*/ 0 w 14"/>
                <a:gd name="T13" fmla="*/ 0 h 205"/>
                <a:gd name="T14" fmla="*/ 0 w 14"/>
                <a:gd name="T15" fmla="*/ 0 h 205"/>
                <a:gd name="T16" fmla="*/ 0 w 14"/>
                <a:gd name="T17" fmla="*/ 0 h 205"/>
                <a:gd name="T18" fmla="*/ 0 w 14"/>
                <a:gd name="T19" fmla="*/ 0 h 205"/>
                <a:gd name="T20" fmla="*/ 0 w 14"/>
                <a:gd name="T21" fmla="*/ 0 h 205"/>
                <a:gd name="T22" fmla="*/ 0 w 14"/>
                <a:gd name="T23" fmla="*/ 0 h 205"/>
                <a:gd name="T24" fmla="*/ 0 w 14"/>
                <a:gd name="T25" fmla="*/ 0 h 205"/>
                <a:gd name="T26" fmla="*/ 0 w 14"/>
                <a:gd name="T27" fmla="*/ 0 h 205"/>
                <a:gd name="T28" fmla="*/ 0 w 14"/>
                <a:gd name="T29" fmla="*/ 0 h 205"/>
                <a:gd name="T30" fmla="*/ 0 w 14"/>
                <a:gd name="T31" fmla="*/ 0 h 205"/>
                <a:gd name="T32" fmla="*/ 0 w 14"/>
                <a:gd name="T33" fmla="*/ 0 h 205"/>
                <a:gd name="T34" fmla="*/ 0 w 14"/>
                <a:gd name="T35" fmla="*/ 0 h 205"/>
                <a:gd name="T36" fmla="*/ 0 w 14"/>
                <a:gd name="T37" fmla="*/ 0 h 2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205"/>
                <a:gd name="T59" fmla="*/ 14 w 14"/>
                <a:gd name="T60" fmla="*/ 205 h 2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205">
                  <a:moveTo>
                    <a:pt x="0" y="181"/>
                  </a:moveTo>
                  <a:lnTo>
                    <a:pt x="0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6" y="8"/>
                  </a:lnTo>
                  <a:lnTo>
                    <a:pt x="9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4" y="205"/>
                  </a:lnTo>
                  <a:lnTo>
                    <a:pt x="11" y="203"/>
                  </a:lnTo>
                  <a:lnTo>
                    <a:pt x="9" y="201"/>
                  </a:lnTo>
                  <a:lnTo>
                    <a:pt x="6" y="198"/>
                  </a:lnTo>
                  <a:lnTo>
                    <a:pt x="4" y="194"/>
                  </a:lnTo>
                  <a:lnTo>
                    <a:pt x="3" y="192"/>
                  </a:lnTo>
                  <a:lnTo>
                    <a:pt x="1" y="188"/>
                  </a:lnTo>
                  <a:lnTo>
                    <a:pt x="0" y="185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06" name="Freeform 234"/>
            <p:cNvSpPr>
              <a:spLocks/>
            </p:cNvSpPr>
            <p:nvPr/>
          </p:nvSpPr>
          <p:spPr bwMode="auto">
            <a:xfrm>
              <a:off x="3656" y="3026"/>
              <a:ext cx="7" cy="54"/>
            </a:xfrm>
            <a:custGeom>
              <a:avLst/>
              <a:gdLst>
                <a:gd name="T0" fmla="*/ 0 w 29"/>
                <a:gd name="T1" fmla="*/ 0 h 215"/>
                <a:gd name="T2" fmla="*/ 0 w 29"/>
                <a:gd name="T3" fmla="*/ 0 h 215"/>
                <a:gd name="T4" fmla="*/ 0 w 29"/>
                <a:gd name="T5" fmla="*/ 0 h 215"/>
                <a:gd name="T6" fmla="*/ 0 w 29"/>
                <a:gd name="T7" fmla="*/ 0 h 215"/>
                <a:gd name="T8" fmla="*/ 0 w 29"/>
                <a:gd name="T9" fmla="*/ 0 h 215"/>
                <a:gd name="T10" fmla="*/ 0 w 29"/>
                <a:gd name="T11" fmla="*/ 0 h 215"/>
                <a:gd name="T12" fmla="*/ 0 w 29"/>
                <a:gd name="T13" fmla="*/ 0 h 215"/>
                <a:gd name="T14" fmla="*/ 0 w 29"/>
                <a:gd name="T15" fmla="*/ 0 h 215"/>
                <a:gd name="T16" fmla="*/ 0 w 29"/>
                <a:gd name="T17" fmla="*/ 0 h 215"/>
                <a:gd name="T18" fmla="*/ 0 w 29"/>
                <a:gd name="T19" fmla="*/ 0 h 215"/>
                <a:gd name="T20" fmla="*/ 0 w 29"/>
                <a:gd name="T21" fmla="*/ 0 h 215"/>
                <a:gd name="T22" fmla="*/ 0 w 29"/>
                <a:gd name="T23" fmla="*/ 0 h 215"/>
                <a:gd name="T24" fmla="*/ 0 w 29"/>
                <a:gd name="T25" fmla="*/ 0 h 215"/>
                <a:gd name="T26" fmla="*/ 0 w 29"/>
                <a:gd name="T27" fmla="*/ 0 h 215"/>
                <a:gd name="T28" fmla="*/ 0 w 29"/>
                <a:gd name="T29" fmla="*/ 0 h 215"/>
                <a:gd name="T30" fmla="*/ 0 w 29"/>
                <a:gd name="T31" fmla="*/ 0 h 215"/>
                <a:gd name="T32" fmla="*/ 0 w 29"/>
                <a:gd name="T33" fmla="*/ 0 h 215"/>
                <a:gd name="T34" fmla="*/ 0 w 29"/>
                <a:gd name="T35" fmla="*/ 0 h 215"/>
                <a:gd name="T36" fmla="*/ 0 w 29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215"/>
                <a:gd name="T59" fmla="*/ 29 w 29"/>
                <a:gd name="T60" fmla="*/ 215 h 2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215">
                  <a:moveTo>
                    <a:pt x="0" y="186"/>
                  </a:moveTo>
                  <a:lnTo>
                    <a:pt x="0" y="31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2" y="6"/>
                  </a:lnTo>
                  <a:lnTo>
                    <a:pt x="17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29" y="215"/>
                  </a:lnTo>
                  <a:lnTo>
                    <a:pt x="22" y="214"/>
                  </a:lnTo>
                  <a:lnTo>
                    <a:pt x="17" y="213"/>
                  </a:lnTo>
                  <a:lnTo>
                    <a:pt x="12" y="209"/>
                  </a:lnTo>
                  <a:lnTo>
                    <a:pt x="9" y="206"/>
                  </a:lnTo>
                  <a:lnTo>
                    <a:pt x="5" y="202"/>
                  </a:lnTo>
                  <a:lnTo>
                    <a:pt x="3" y="197"/>
                  </a:lnTo>
                  <a:lnTo>
                    <a:pt x="1" y="191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07" name="Freeform 235"/>
            <p:cNvSpPr>
              <a:spLocks/>
            </p:cNvSpPr>
            <p:nvPr/>
          </p:nvSpPr>
          <p:spPr bwMode="auto">
            <a:xfrm>
              <a:off x="3660" y="3026"/>
              <a:ext cx="7" cy="54"/>
            </a:xfrm>
            <a:custGeom>
              <a:avLst/>
              <a:gdLst>
                <a:gd name="T0" fmla="*/ 0 w 28"/>
                <a:gd name="T1" fmla="*/ 0 h 215"/>
                <a:gd name="T2" fmla="*/ 0 w 28"/>
                <a:gd name="T3" fmla="*/ 0 h 215"/>
                <a:gd name="T4" fmla="*/ 0 w 28"/>
                <a:gd name="T5" fmla="*/ 0 h 215"/>
                <a:gd name="T6" fmla="*/ 0 w 28"/>
                <a:gd name="T7" fmla="*/ 0 h 215"/>
                <a:gd name="T8" fmla="*/ 0 w 28"/>
                <a:gd name="T9" fmla="*/ 0 h 215"/>
                <a:gd name="T10" fmla="*/ 0 w 28"/>
                <a:gd name="T11" fmla="*/ 0 h 215"/>
                <a:gd name="T12" fmla="*/ 0 w 28"/>
                <a:gd name="T13" fmla="*/ 0 h 215"/>
                <a:gd name="T14" fmla="*/ 0 w 28"/>
                <a:gd name="T15" fmla="*/ 0 h 215"/>
                <a:gd name="T16" fmla="*/ 0 w 28"/>
                <a:gd name="T17" fmla="*/ 0 h 215"/>
                <a:gd name="T18" fmla="*/ 0 w 28"/>
                <a:gd name="T19" fmla="*/ 0 h 215"/>
                <a:gd name="T20" fmla="*/ 0 w 28"/>
                <a:gd name="T21" fmla="*/ 0 h 215"/>
                <a:gd name="T22" fmla="*/ 0 w 28"/>
                <a:gd name="T23" fmla="*/ 0 h 215"/>
                <a:gd name="T24" fmla="*/ 0 w 28"/>
                <a:gd name="T25" fmla="*/ 0 h 215"/>
                <a:gd name="T26" fmla="*/ 0 w 28"/>
                <a:gd name="T27" fmla="*/ 0 h 215"/>
                <a:gd name="T28" fmla="*/ 0 w 28"/>
                <a:gd name="T29" fmla="*/ 0 h 215"/>
                <a:gd name="T30" fmla="*/ 0 w 28"/>
                <a:gd name="T31" fmla="*/ 0 h 215"/>
                <a:gd name="T32" fmla="*/ 0 w 28"/>
                <a:gd name="T33" fmla="*/ 0 h 215"/>
                <a:gd name="T34" fmla="*/ 0 w 28"/>
                <a:gd name="T35" fmla="*/ 0 h 215"/>
                <a:gd name="T36" fmla="*/ 0 w 28"/>
                <a:gd name="T37" fmla="*/ 0 h 215"/>
                <a:gd name="T38" fmla="*/ 0 w 28"/>
                <a:gd name="T39" fmla="*/ 0 h 215"/>
                <a:gd name="T40" fmla="*/ 0 w 28"/>
                <a:gd name="T41" fmla="*/ 0 h 2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215"/>
                <a:gd name="T65" fmla="*/ 28 w 28"/>
                <a:gd name="T66" fmla="*/ 215 h 2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215">
                  <a:moveTo>
                    <a:pt x="0" y="21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6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28" y="215"/>
                  </a:lnTo>
                  <a:lnTo>
                    <a:pt x="18" y="215"/>
                  </a:lnTo>
                  <a:lnTo>
                    <a:pt x="16" y="215"/>
                  </a:lnTo>
                  <a:lnTo>
                    <a:pt x="13" y="215"/>
                  </a:lnTo>
                  <a:lnTo>
                    <a:pt x="11" y="215"/>
                  </a:lnTo>
                  <a:lnTo>
                    <a:pt x="8" y="214"/>
                  </a:lnTo>
                  <a:lnTo>
                    <a:pt x="6" y="214"/>
                  </a:lnTo>
                  <a:lnTo>
                    <a:pt x="5" y="213"/>
                  </a:lnTo>
                  <a:lnTo>
                    <a:pt x="2" y="212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08" name="Freeform 236"/>
            <p:cNvSpPr>
              <a:spLocks/>
            </p:cNvSpPr>
            <p:nvPr/>
          </p:nvSpPr>
          <p:spPr bwMode="auto">
            <a:xfrm>
              <a:off x="3663" y="3026"/>
              <a:ext cx="7" cy="54"/>
            </a:xfrm>
            <a:custGeom>
              <a:avLst/>
              <a:gdLst>
                <a:gd name="T0" fmla="*/ 0 w 28"/>
                <a:gd name="T1" fmla="*/ 0 h 215"/>
                <a:gd name="T2" fmla="*/ 0 w 28"/>
                <a:gd name="T3" fmla="*/ 0 h 215"/>
                <a:gd name="T4" fmla="*/ 0 w 28"/>
                <a:gd name="T5" fmla="*/ 0 h 215"/>
                <a:gd name="T6" fmla="*/ 0 w 28"/>
                <a:gd name="T7" fmla="*/ 0 h 215"/>
                <a:gd name="T8" fmla="*/ 0 w 28"/>
                <a:gd name="T9" fmla="*/ 0 h 215"/>
                <a:gd name="T10" fmla="*/ 0 w 28"/>
                <a:gd name="T11" fmla="*/ 0 h 215"/>
                <a:gd name="T12" fmla="*/ 0 w 28"/>
                <a:gd name="T13" fmla="*/ 0 h 215"/>
                <a:gd name="T14" fmla="*/ 0 w 28"/>
                <a:gd name="T15" fmla="*/ 0 h 215"/>
                <a:gd name="T16" fmla="*/ 0 w 28"/>
                <a:gd name="T17" fmla="*/ 0 h 215"/>
                <a:gd name="T18" fmla="*/ 0 w 28"/>
                <a:gd name="T19" fmla="*/ 0 h 215"/>
                <a:gd name="T20" fmla="*/ 0 w 28"/>
                <a:gd name="T21" fmla="*/ 0 h 215"/>
                <a:gd name="T22" fmla="*/ 0 w 28"/>
                <a:gd name="T23" fmla="*/ 0 h 215"/>
                <a:gd name="T24" fmla="*/ 0 w 28"/>
                <a:gd name="T25" fmla="*/ 0 h 215"/>
                <a:gd name="T26" fmla="*/ 0 w 28"/>
                <a:gd name="T27" fmla="*/ 0 h 215"/>
                <a:gd name="T28" fmla="*/ 0 w 28"/>
                <a:gd name="T29" fmla="*/ 0 h 215"/>
                <a:gd name="T30" fmla="*/ 0 w 28"/>
                <a:gd name="T31" fmla="*/ 0 h 215"/>
                <a:gd name="T32" fmla="*/ 0 w 28"/>
                <a:gd name="T33" fmla="*/ 0 h 215"/>
                <a:gd name="T34" fmla="*/ 0 w 28"/>
                <a:gd name="T35" fmla="*/ 0 h 215"/>
                <a:gd name="T36" fmla="*/ 0 w 28"/>
                <a:gd name="T37" fmla="*/ 0 h 215"/>
                <a:gd name="T38" fmla="*/ 0 w 28"/>
                <a:gd name="T39" fmla="*/ 0 h 215"/>
                <a:gd name="T40" fmla="*/ 0 w 28"/>
                <a:gd name="T41" fmla="*/ 0 h 2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215"/>
                <a:gd name="T65" fmla="*/ 28 w 28"/>
                <a:gd name="T66" fmla="*/ 215 h 2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215">
                  <a:moveTo>
                    <a:pt x="0" y="215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8" y="0"/>
                  </a:lnTo>
                  <a:lnTo>
                    <a:pt x="28" y="215"/>
                  </a:lnTo>
                  <a:lnTo>
                    <a:pt x="3" y="215"/>
                  </a:lnTo>
                  <a:lnTo>
                    <a:pt x="2" y="215"/>
                  </a:lnTo>
                  <a:lnTo>
                    <a:pt x="1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3939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09" name="Rectangle 237"/>
            <p:cNvSpPr>
              <a:spLocks noChangeArrowheads="1"/>
            </p:cNvSpPr>
            <p:nvPr/>
          </p:nvSpPr>
          <p:spPr bwMode="auto">
            <a:xfrm>
              <a:off x="3667" y="3026"/>
              <a:ext cx="7" cy="54"/>
            </a:xfrm>
            <a:prstGeom prst="rect">
              <a:avLst/>
            </a:prstGeom>
            <a:solidFill>
              <a:srgbClr val="3C3C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0" name="Rectangle 238"/>
            <p:cNvSpPr>
              <a:spLocks noChangeArrowheads="1"/>
            </p:cNvSpPr>
            <p:nvPr/>
          </p:nvSpPr>
          <p:spPr bwMode="auto">
            <a:xfrm>
              <a:off x="3670" y="3026"/>
              <a:ext cx="7" cy="54"/>
            </a:xfrm>
            <a:prstGeom prst="rect">
              <a:avLst/>
            </a:prstGeom>
            <a:solidFill>
              <a:srgbClr val="3F3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1" name="Rectangle 239"/>
            <p:cNvSpPr>
              <a:spLocks noChangeArrowheads="1"/>
            </p:cNvSpPr>
            <p:nvPr/>
          </p:nvSpPr>
          <p:spPr bwMode="auto">
            <a:xfrm>
              <a:off x="3674" y="3026"/>
              <a:ext cx="7" cy="54"/>
            </a:xfrm>
            <a:prstGeom prst="rect">
              <a:avLst/>
            </a:prstGeom>
            <a:solidFill>
              <a:srgbClr val="4242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2" name="Rectangle 240"/>
            <p:cNvSpPr>
              <a:spLocks noChangeArrowheads="1"/>
            </p:cNvSpPr>
            <p:nvPr/>
          </p:nvSpPr>
          <p:spPr bwMode="auto">
            <a:xfrm>
              <a:off x="3677" y="3026"/>
              <a:ext cx="7" cy="54"/>
            </a:xfrm>
            <a:prstGeom prst="rect">
              <a:avLst/>
            </a:prstGeom>
            <a:solidFill>
              <a:srgbClr val="45454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3" name="Rectangle 241"/>
            <p:cNvSpPr>
              <a:spLocks noChangeArrowheads="1"/>
            </p:cNvSpPr>
            <p:nvPr/>
          </p:nvSpPr>
          <p:spPr bwMode="auto">
            <a:xfrm>
              <a:off x="3681" y="3026"/>
              <a:ext cx="7" cy="54"/>
            </a:xfrm>
            <a:prstGeom prst="rect">
              <a:avLst/>
            </a:prstGeom>
            <a:solidFill>
              <a:srgbClr val="4848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4" name="Rectangle 242"/>
            <p:cNvSpPr>
              <a:spLocks noChangeArrowheads="1"/>
            </p:cNvSpPr>
            <p:nvPr/>
          </p:nvSpPr>
          <p:spPr bwMode="auto">
            <a:xfrm>
              <a:off x="3684" y="3026"/>
              <a:ext cx="7" cy="54"/>
            </a:xfrm>
            <a:prstGeom prst="rect">
              <a:avLst/>
            </a:prstGeom>
            <a:solidFill>
              <a:srgbClr val="4B4B4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5" name="Rectangle 243"/>
            <p:cNvSpPr>
              <a:spLocks noChangeArrowheads="1"/>
            </p:cNvSpPr>
            <p:nvPr/>
          </p:nvSpPr>
          <p:spPr bwMode="auto">
            <a:xfrm>
              <a:off x="3688" y="3026"/>
              <a:ext cx="7" cy="54"/>
            </a:xfrm>
            <a:prstGeom prst="rect">
              <a:avLst/>
            </a:prstGeom>
            <a:solidFill>
              <a:srgbClr val="4F4F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6" name="Rectangle 244"/>
            <p:cNvSpPr>
              <a:spLocks noChangeArrowheads="1"/>
            </p:cNvSpPr>
            <p:nvPr/>
          </p:nvSpPr>
          <p:spPr bwMode="auto">
            <a:xfrm>
              <a:off x="3691" y="3026"/>
              <a:ext cx="7" cy="54"/>
            </a:xfrm>
            <a:prstGeom prst="rect">
              <a:avLst/>
            </a:prstGeom>
            <a:solidFill>
              <a:srgbClr val="5252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7" name="Rectangle 245"/>
            <p:cNvSpPr>
              <a:spLocks noChangeArrowheads="1"/>
            </p:cNvSpPr>
            <p:nvPr/>
          </p:nvSpPr>
          <p:spPr bwMode="auto">
            <a:xfrm>
              <a:off x="3695" y="3026"/>
              <a:ext cx="7" cy="54"/>
            </a:xfrm>
            <a:prstGeom prst="rect">
              <a:avLst/>
            </a:prstGeom>
            <a:solidFill>
              <a:srgbClr val="5555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8" name="Rectangle 246"/>
            <p:cNvSpPr>
              <a:spLocks noChangeArrowheads="1"/>
            </p:cNvSpPr>
            <p:nvPr/>
          </p:nvSpPr>
          <p:spPr bwMode="auto">
            <a:xfrm>
              <a:off x="3698" y="3026"/>
              <a:ext cx="8" cy="54"/>
            </a:xfrm>
            <a:prstGeom prst="rect">
              <a:avLst/>
            </a:prstGeom>
            <a:solidFill>
              <a:srgbClr val="58585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9" name="Rectangle 247"/>
            <p:cNvSpPr>
              <a:spLocks noChangeArrowheads="1"/>
            </p:cNvSpPr>
            <p:nvPr/>
          </p:nvSpPr>
          <p:spPr bwMode="auto">
            <a:xfrm>
              <a:off x="3702" y="3026"/>
              <a:ext cx="7" cy="54"/>
            </a:xfrm>
            <a:prstGeom prst="rect">
              <a:avLst/>
            </a:prstGeom>
            <a:solidFill>
              <a:srgbClr val="5B5B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0" name="Rectangle 248"/>
            <p:cNvSpPr>
              <a:spLocks noChangeArrowheads="1"/>
            </p:cNvSpPr>
            <p:nvPr/>
          </p:nvSpPr>
          <p:spPr bwMode="auto">
            <a:xfrm>
              <a:off x="3706" y="3026"/>
              <a:ext cx="6" cy="54"/>
            </a:xfrm>
            <a:prstGeom prst="rect">
              <a:avLst/>
            </a:prstGeom>
            <a:solidFill>
              <a:srgbClr val="5E5E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1" name="Rectangle 249"/>
            <p:cNvSpPr>
              <a:spLocks noChangeArrowheads="1"/>
            </p:cNvSpPr>
            <p:nvPr/>
          </p:nvSpPr>
          <p:spPr bwMode="auto">
            <a:xfrm>
              <a:off x="3709" y="3026"/>
              <a:ext cx="7" cy="54"/>
            </a:xfrm>
            <a:prstGeom prst="rect">
              <a:avLst/>
            </a:prstGeom>
            <a:solidFill>
              <a:srgbClr val="616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2" name="Rectangle 250"/>
            <p:cNvSpPr>
              <a:spLocks noChangeArrowheads="1"/>
            </p:cNvSpPr>
            <p:nvPr/>
          </p:nvSpPr>
          <p:spPr bwMode="auto">
            <a:xfrm>
              <a:off x="3712" y="3026"/>
              <a:ext cx="7" cy="54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3" name="Rectangle 251"/>
            <p:cNvSpPr>
              <a:spLocks noChangeArrowheads="1"/>
            </p:cNvSpPr>
            <p:nvPr/>
          </p:nvSpPr>
          <p:spPr bwMode="auto">
            <a:xfrm>
              <a:off x="3716" y="3026"/>
              <a:ext cx="7" cy="54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4" name="Rectangle 252"/>
            <p:cNvSpPr>
              <a:spLocks noChangeArrowheads="1"/>
            </p:cNvSpPr>
            <p:nvPr/>
          </p:nvSpPr>
          <p:spPr bwMode="auto">
            <a:xfrm>
              <a:off x="3719" y="3026"/>
              <a:ext cx="7" cy="54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5" name="Rectangle 253"/>
            <p:cNvSpPr>
              <a:spLocks noChangeArrowheads="1"/>
            </p:cNvSpPr>
            <p:nvPr/>
          </p:nvSpPr>
          <p:spPr bwMode="auto">
            <a:xfrm>
              <a:off x="3723" y="3026"/>
              <a:ext cx="7" cy="54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6" name="Rectangle 254"/>
            <p:cNvSpPr>
              <a:spLocks noChangeArrowheads="1"/>
            </p:cNvSpPr>
            <p:nvPr/>
          </p:nvSpPr>
          <p:spPr bwMode="auto">
            <a:xfrm>
              <a:off x="3726" y="3026"/>
              <a:ext cx="8" cy="54"/>
            </a:xfrm>
            <a:prstGeom prst="rect">
              <a:avLst/>
            </a:prstGeom>
            <a:solidFill>
              <a:srgbClr val="7171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7" name="Rectangle 255"/>
            <p:cNvSpPr>
              <a:spLocks noChangeArrowheads="1"/>
            </p:cNvSpPr>
            <p:nvPr/>
          </p:nvSpPr>
          <p:spPr bwMode="auto">
            <a:xfrm>
              <a:off x="3730" y="3026"/>
              <a:ext cx="7" cy="54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8" name="Rectangle 256"/>
            <p:cNvSpPr>
              <a:spLocks noChangeArrowheads="1"/>
            </p:cNvSpPr>
            <p:nvPr/>
          </p:nvSpPr>
          <p:spPr bwMode="auto">
            <a:xfrm>
              <a:off x="3734" y="3026"/>
              <a:ext cx="7" cy="54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9" name="Rectangle 257"/>
            <p:cNvSpPr>
              <a:spLocks noChangeArrowheads="1"/>
            </p:cNvSpPr>
            <p:nvPr/>
          </p:nvSpPr>
          <p:spPr bwMode="auto">
            <a:xfrm>
              <a:off x="3737" y="3026"/>
              <a:ext cx="7" cy="54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0" name="Rectangle 258"/>
            <p:cNvSpPr>
              <a:spLocks noChangeArrowheads="1"/>
            </p:cNvSpPr>
            <p:nvPr/>
          </p:nvSpPr>
          <p:spPr bwMode="auto">
            <a:xfrm>
              <a:off x="3741" y="3026"/>
              <a:ext cx="6" cy="54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1" name="Rectangle 259"/>
            <p:cNvSpPr>
              <a:spLocks noChangeArrowheads="1"/>
            </p:cNvSpPr>
            <p:nvPr/>
          </p:nvSpPr>
          <p:spPr bwMode="auto">
            <a:xfrm>
              <a:off x="3744" y="3026"/>
              <a:ext cx="7" cy="54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2" name="Rectangle 260"/>
            <p:cNvSpPr>
              <a:spLocks noChangeArrowheads="1"/>
            </p:cNvSpPr>
            <p:nvPr/>
          </p:nvSpPr>
          <p:spPr bwMode="auto">
            <a:xfrm>
              <a:off x="3747" y="3026"/>
              <a:ext cx="7" cy="54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3" name="Rectangle 261"/>
            <p:cNvSpPr>
              <a:spLocks noChangeArrowheads="1"/>
            </p:cNvSpPr>
            <p:nvPr/>
          </p:nvSpPr>
          <p:spPr bwMode="auto">
            <a:xfrm>
              <a:off x="3751" y="3026"/>
              <a:ext cx="7" cy="54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4" name="Rectangle 262"/>
            <p:cNvSpPr>
              <a:spLocks noChangeArrowheads="1"/>
            </p:cNvSpPr>
            <p:nvPr/>
          </p:nvSpPr>
          <p:spPr bwMode="auto">
            <a:xfrm>
              <a:off x="3754" y="3026"/>
              <a:ext cx="8" cy="54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5" name="Rectangle 263"/>
            <p:cNvSpPr>
              <a:spLocks noChangeArrowheads="1"/>
            </p:cNvSpPr>
            <p:nvPr/>
          </p:nvSpPr>
          <p:spPr bwMode="auto">
            <a:xfrm>
              <a:off x="3758" y="3026"/>
              <a:ext cx="7" cy="54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6" name="Rectangle 264"/>
            <p:cNvSpPr>
              <a:spLocks noChangeArrowheads="1"/>
            </p:cNvSpPr>
            <p:nvPr/>
          </p:nvSpPr>
          <p:spPr bwMode="auto">
            <a:xfrm>
              <a:off x="3762" y="3026"/>
              <a:ext cx="7" cy="54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7" name="Rectangle 265"/>
            <p:cNvSpPr>
              <a:spLocks noChangeArrowheads="1"/>
            </p:cNvSpPr>
            <p:nvPr/>
          </p:nvSpPr>
          <p:spPr bwMode="auto">
            <a:xfrm>
              <a:off x="3765" y="3026"/>
              <a:ext cx="7" cy="54"/>
            </a:xfrm>
            <a:prstGeom prst="rect">
              <a:avLst/>
            </a:prstGeom>
            <a:solidFill>
              <a:srgbClr val="93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8" name="Rectangle 266"/>
            <p:cNvSpPr>
              <a:spLocks noChangeArrowheads="1"/>
            </p:cNvSpPr>
            <p:nvPr/>
          </p:nvSpPr>
          <p:spPr bwMode="auto">
            <a:xfrm>
              <a:off x="3769" y="3026"/>
              <a:ext cx="6" cy="5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9" name="Rectangle 267"/>
            <p:cNvSpPr>
              <a:spLocks noChangeArrowheads="1"/>
            </p:cNvSpPr>
            <p:nvPr/>
          </p:nvSpPr>
          <p:spPr bwMode="auto">
            <a:xfrm>
              <a:off x="3772" y="3026"/>
              <a:ext cx="7" cy="54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0" name="Rectangle 268"/>
            <p:cNvSpPr>
              <a:spLocks noChangeArrowheads="1"/>
            </p:cNvSpPr>
            <p:nvPr/>
          </p:nvSpPr>
          <p:spPr bwMode="auto">
            <a:xfrm>
              <a:off x="3775" y="3026"/>
              <a:ext cx="7" cy="54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1" name="Rectangle 269"/>
            <p:cNvSpPr>
              <a:spLocks noChangeArrowheads="1"/>
            </p:cNvSpPr>
            <p:nvPr/>
          </p:nvSpPr>
          <p:spPr bwMode="auto">
            <a:xfrm>
              <a:off x="3779" y="3026"/>
              <a:ext cx="7" cy="54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2" name="Rectangle 270"/>
            <p:cNvSpPr>
              <a:spLocks noChangeArrowheads="1"/>
            </p:cNvSpPr>
            <p:nvPr/>
          </p:nvSpPr>
          <p:spPr bwMode="auto">
            <a:xfrm>
              <a:off x="3782" y="3026"/>
              <a:ext cx="8" cy="54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3" name="Rectangle 271"/>
            <p:cNvSpPr>
              <a:spLocks noChangeArrowheads="1"/>
            </p:cNvSpPr>
            <p:nvPr/>
          </p:nvSpPr>
          <p:spPr bwMode="auto">
            <a:xfrm>
              <a:off x="3786" y="3026"/>
              <a:ext cx="7" cy="54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4" name="Rectangle 272"/>
            <p:cNvSpPr>
              <a:spLocks noChangeArrowheads="1"/>
            </p:cNvSpPr>
            <p:nvPr/>
          </p:nvSpPr>
          <p:spPr bwMode="auto">
            <a:xfrm>
              <a:off x="3790" y="3026"/>
              <a:ext cx="7" cy="54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5" name="Rectangle 273"/>
            <p:cNvSpPr>
              <a:spLocks noChangeArrowheads="1"/>
            </p:cNvSpPr>
            <p:nvPr/>
          </p:nvSpPr>
          <p:spPr bwMode="auto">
            <a:xfrm>
              <a:off x="3793" y="3026"/>
              <a:ext cx="7" cy="54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6" name="Rectangle 274"/>
            <p:cNvSpPr>
              <a:spLocks noChangeArrowheads="1"/>
            </p:cNvSpPr>
            <p:nvPr/>
          </p:nvSpPr>
          <p:spPr bwMode="auto">
            <a:xfrm>
              <a:off x="3797" y="3026"/>
              <a:ext cx="7" cy="54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7" name="Rectangle 275"/>
            <p:cNvSpPr>
              <a:spLocks noChangeArrowheads="1"/>
            </p:cNvSpPr>
            <p:nvPr/>
          </p:nvSpPr>
          <p:spPr bwMode="auto">
            <a:xfrm>
              <a:off x="3800" y="3026"/>
              <a:ext cx="7" cy="54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8" name="Rectangle 276"/>
            <p:cNvSpPr>
              <a:spLocks noChangeArrowheads="1"/>
            </p:cNvSpPr>
            <p:nvPr/>
          </p:nvSpPr>
          <p:spPr bwMode="auto">
            <a:xfrm>
              <a:off x="3804" y="3026"/>
              <a:ext cx="6" cy="54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9" name="Rectangle 277"/>
            <p:cNvSpPr>
              <a:spLocks noChangeArrowheads="1"/>
            </p:cNvSpPr>
            <p:nvPr/>
          </p:nvSpPr>
          <p:spPr bwMode="auto">
            <a:xfrm>
              <a:off x="3807" y="3026"/>
              <a:ext cx="7" cy="54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0" name="Rectangle 278"/>
            <p:cNvSpPr>
              <a:spLocks noChangeArrowheads="1"/>
            </p:cNvSpPr>
            <p:nvPr/>
          </p:nvSpPr>
          <p:spPr bwMode="auto">
            <a:xfrm>
              <a:off x="3810" y="3026"/>
              <a:ext cx="8" cy="54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1" name="Rectangle 279"/>
            <p:cNvSpPr>
              <a:spLocks noChangeArrowheads="1"/>
            </p:cNvSpPr>
            <p:nvPr/>
          </p:nvSpPr>
          <p:spPr bwMode="auto">
            <a:xfrm>
              <a:off x="3814" y="3026"/>
              <a:ext cx="7" cy="54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2" name="Freeform 280"/>
            <p:cNvSpPr>
              <a:spLocks/>
            </p:cNvSpPr>
            <p:nvPr/>
          </p:nvSpPr>
          <p:spPr bwMode="auto">
            <a:xfrm>
              <a:off x="3818" y="3026"/>
              <a:ext cx="7" cy="54"/>
            </a:xfrm>
            <a:custGeom>
              <a:avLst/>
              <a:gdLst>
                <a:gd name="T0" fmla="*/ 0 w 29"/>
                <a:gd name="T1" fmla="*/ 0 h 215"/>
                <a:gd name="T2" fmla="*/ 0 w 29"/>
                <a:gd name="T3" fmla="*/ 0 h 215"/>
                <a:gd name="T4" fmla="*/ 0 w 29"/>
                <a:gd name="T5" fmla="*/ 0 h 215"/>
                <a:gd name="T6" fmla="*/ 0 w 29"/>
                <a:gd name="T7" fmla="*/ 0 h 215"/>
                <a:gd name="T8" fmla="*/ 0 w 29"/>
                <a:gd name="T9" fmla="*/ 0 h 215"/>
                <a:gd name="T10" fmla="*/ 0 w 29"/>
                <a:gd name="T11" fmla="*/ 0 h 215"/>
                <a:gd name="T12" fmla="*/ 0 w 29"/>
                <a:gd name="T13" fmla="*/ 0 h 215"/>
                <a:gd name="T14" fmla="*/ 0 w 29"/>
                <a:gd name="T15" fmla="*/ 0 h 215"/>
                <a:gd name="T16" fmla="*/ 0 w 29"/>
                <a:gd name="T17" fmla="*/ 0 h 215"/>
                <a:gd name="T18" fmla="*/ 0 w 29"/>
                <a:gd name="T19" fmla="*/ 0 h 215"/>
                <a:gd name="T20" fmla="*/ 0 w 29"/>
                <a:gd name="T21" fmla="*/ 0 h 215"/>
                <a:gd name="T22" fmla="*/ 0 w 29"/>
                <a:gd name="T23" fmla="*/ 0 h 215"/>
                <a:gd name="T24" fmla="*/ 0 w 29"/>
                <a:gd name="T25" fmla="*/ 0 h 215"/>
                <a:gd name="T26" fmla="*/ 0 w 29"/>
                <a:gd name="T27" fmla="*/ 0 h 215"/>
                <a:gd name="T28" fmla="*/ 0 w 29"/>
                <a:gd name="T29" fmla="*/ 0 h 215"/>
                <a:gd name="T30" fmla="*/ 0 w 29"/>
                <a:gd name="T31" fmla="*/ 0 h 215"/>
                <a:gd name="T32" fmla="*/ 0 w 29"/>
                <a:gd name="T33" fmla="*/ 0 h 215"/>
                <a:gd name="T34" fmla="*/ 0 w 29"/>
                <a:gd name="T35" fmla="*/ 0 h 215"/>
                <a:gd name="T36" fmla="*/ 0 w 29"/>
                <a:gd name="T37" fmla="*/ 0 h 215"/>
                <a:gd name="T38" fmla="*/ 0 w 29"/>
                <a:gd name="T39" fmla="*/ 0 h 215"/>
                <a:gd name="T40" fmla="*/ 0 w 29"/>
                <a:gd name="T41" fmla="*/ 0 h 2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215"/>
                <a:gd name="T65" fmla="*/ 29 w 29"/>
                <a:gd name="T66" fmla="*/ 215 h 2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215">
                  <a:moveTo>
                    <a:pt x="0" y="215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15"/>
                  </a:lnTo>
                  <a:lnTo>
                    <a:pt x="27" y="215"/>
                  </a:lnTo>
                  <a:lnTo>
                    <a:pt x="26" y="215"/>
                  </a:lnTo>
                  <a:lnTo>
                    <a:pt x="25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53" name="Freeform 281"/>
            <p:cNvSpPr>
              <a:spLocks/>
            </p:cNvSpPr>
            <p:nvPr/>
          </p:nvSpPr>
          <p:spPr bwMode="auto">
            <a:xfrm>
              <a:off x="3821" y="3026"/>
              <a:ext cx="7" cy="54"/>
            </a:xfrm>
            <a:custGeom>
              <a:avLst/>
              <a:gdLst>
                <a:gd name="T0" fmla="*/ 0 w 27"/>
                <a:gd name="T1" fmla="*/ 0 h 215"/>
                <a:gd name="T2" fmla="*/ 0 w 27"/>
                <a:gd name="T3" fmla="*/ 0 h 215"/>
                <a:gd name="T4" fmla="*/ 0 w 27"/>
                <a:gd name="T5" fmla="*/ 0 h 215"/>
                <a:gd name="T6" fmla="*/ 0 w 27"/>
                <a:gd name="T7" fmla="*/ 0 h 215"/>
                <a:gd name="T8" fmla="*/ 0 w 27"/>
                <a:gd name="T9" fmla="*/ 0 h 215"/>
                <a:gd name="T10" fmla="*/ 0 w 27"/>
                <a:gd name="T11" fmla="*/ 0 h 215"/>
                <a:gd name="T12" fmla="*/ 0 w 27"/>
                <a:gd name="T13" fmla="*/ 0 h 215"/>
                <a:gd name="T14" fmla="*/ 0 w 27"/>
                <a:gd name="T15" fmla="*/ 0 h 215"/>
                <a:gd name="T16" fmla="*/ 0 w 27"/>
                <a:gd name="T17" fmla="*/ 0 h 215"/>
                <a:gd name="T18" fmla="*/ 0 w 27"/>
                <a:gd name="T19" fmla="*/ 0 h 215"/>
                <a:gd name="T20" fmla="*/ 0 w 27"/>
                <a:gd name="T21" fmla="*/ 0 h 215"/>
                <a:gd name="T22" fmla="*/ 0 w 27"/>
                <a:gd name="T23" fmla="*/ 0 h 215"/>
                <a:gd name="T24" fmla="*/ 0 w 27"/>
                <a:gd name="T25" fmla="*/ 0 h 215"/>
                <a:gd name="T26" fmla="*/ 0 w 27"/>
                <a:gd name="T27" fmla="*/ 0 h 215"/>
                <a:gd name="T28" fmla="*/ 0 w 27"/>
                <a:gd name="T29" fmla="*/ 0 h 215"/>
                <a:gd name="T30" fmla="*/ 0 w 27"/>
                <a:gd name="T31" fmla="*/ 0 h 215"/>
                <a:gd name="T32" fmla="*/ 0 w 27"/>
                <a:gd name="T33" fmla="*/ 0 h 215"/>
                <a:gd name="T34" fmla="*/ 0 w 27"/>
                <a:gd name="T35" fmla="*/ 0 h 215"/>
                <a:gd name="T36" fmla="*/ 0 w 27"/>
                <a:gd name="T37" fmla="*/ 0 h 215"/>
                <a:gd name="T38" fmla="*/ 0 w 27"/>
                <a:gd name="T39" fmla="*/ 0 h 215"/>
                <a:gd name="T40" fmla="*/ 0 w 27"/>
                <a:gd name="T41" fmla="*/ 0 h 2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215"/>
                <a:gd name="T65" fmla="*/ 27 w 27"/>
                <a:gd name="T66" fmla="*/ 215 h 2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215">
                  <a:moveTo>
                    <a:pt x="0" y="215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210"/>
                  </a:lnTo>
                  <a:lnTo>
                    <a:pt x="26" y="212"/>
                  </a:lnTo>
                  <a:lnTo>
                    <a:pt x="23" y="213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7" y="215"/>
                  </a:lnTo>
                  <a:lnTo>
                    <a:pt x="15" y="215"/>
                  </a:lnTo>
                  <a:lnTo>
                    <a:pt x="12" y="215"/>
                  </a:lnTo>
                  <a:lnTo>
                    <a:pt x="1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C5C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54" name="Freeform 282"/>
            <p:cNvSpPr>
              <a:spLocks/>
            </p:cNvSpPr>
            <p:nvPr/>
          </p:nvSpPr>
          <p:spPr bwMode="auto">
            <a:xfrm>
              <a:off x="3825" y="3026"/>
              <a:ext cx="7" cy="54"/>
            </a:xfrm>
            <a:custGeom>
              <a:avLst/>
              <a:gdLst>
                <a:gd name="T0" fmla="*/ 0 w 28"/>
                <a:gd name="T1" fmla="*/ 0 h 215"/>
                <a:gd name="T2" fmla="*/ 0 w 28"/>
                <a:gd name="T3" fmla="*/ 0 h 215"/>
                <a:gd name="T4" fmla="*/ 0 w 28"/>
                <a:gd name="T5" fmla="*/ 0 h 215"/>
                <a:gd name="T6" fmla="*/ 0 w 28"/>
                <a:gd name="T7" fmla="*/ 0 h 215"/>
                <a:gd name="T8" fmla="*/ 0 w 28"/>
                <a:gd name="T9" fmla="*/ 0 h 215"/>
                <a:gd name="T10" fmla="*/ 0 w 28"/>
                <a:gd name="T11" fmla="*/ 0 h 215"/>
                <a:gd name="T12" fmla="*/ 0 w 28"/>
                <a:gd name="T13" fmla="*/ 0 h 215"/>
                <a:gd name="T14" fmla="*/ 0 w 28"/>
                <a:gd name="T15" fmla="*/ 0 h 215"/>
                <a:gd name="T16" fmla="*/ 0 w 28"/>
                <a:gd name="T17" fmla="*/ 0 h 215"/>
                <a:gd name="T18" fmla="*/ 0 w 28"/>
                <a:gd name="T19" fmla="*/ 0 h 215"/>
                <a:gd name="T20" fmla="*/ 0 w 28"/>
                <a:gd name="T21" fmla="*/ 0 h 215"/>
                <a:gd name="T22" fmla="*/ 0 w 28"/>
                <a:gd name="T23" fmla="*/ 0 h 215"/>
                <a:gd name="T24" fmla="*/ 0 w 28"/>
                <a:gd name="T25" fmla="*/ 0 h 215"/>
                <a:gd name="T26" fmla="*/ 0 w 28"/>
                <a:gd name="T27" fmla="*/ 0 h 215"/>
                <a:gd name="T28" fmla="*/ 0 w 28"/>
                <a:gd name="T29" fmla="*/ 0 h 215"/>
                <a:gd name="T30" fmla="*/ 0 w 28"/>
                <a:gd name="T31" fmla="*/ 0 h 215"/>
                <a:gd name="T32" fmla="*/ 0 w 28"/>
                <a:gd name="T33" fmla="*/ 0 h 215"/>
                <a:gd name="T34" fmla="*/ 0 w 28"/>
                <a:gd name="T35" fmla="*/ 0 h 215"/>
                <a:gd name="T36" fmla="*/ 0 w 28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15"/>
                <a:gd name="T59" fmla="*/ 28 w 28"/>
                <a:gd name="T60" fmla="*/ 215 h 2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15">
                  <a:moveTo>
                    <a:pt x="0" y="215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6" y="6"/>
                  </a:lnTo>
                  <a:lnTo>
                    <a:pt x="19" y="11"/>
                  </a:lnTo>
                  <a:lnTo>
                    <a:pt x="23" y="15"/>
                  </a:lnTo>
                  <a:lnTo>
                    <a:pt x="25" y="20"/>
                  </a:lnTo>
                  <a:lnTo>
                    <a:pt x="27" y="26"/>
                  </a:lnTo>
                  <a:lnTo>
                    <a:pt x="28" y="31"/>
                  </a:lnTo>
                  <a:lnTo>
                    <a:pt x="28" y="185"/>
                  </a:lnTo>
                  <a:lnTo>
                    <a:pt x="27" y="191"/>
                  </a:lnTo>
                  <a:lnTo>
                    <a:pt x="25" y="196"/>
                  </a:lnTo>
                  <a:lnTo>
                    <a:pt x="23" y="201"/>
                  </a:lnTo>
                  <a:lnTo>
                    <a:pt x="19" y="206"/>
                  </a:lnTo>
                  <a:lnTo>
                    <a:pt x="16" y="209"/>
                  </a:lnTo>
                  <a:lnTo>
                    <a:pt x="11" y="213"/>
                  </a:lnTo>
                  <a:lnTo>
                    <a:pt x="6" y="214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55" name="Freeform 283"/>
            <p:cNvSpPr>
              <a:spLocks/>
            </p:cNvSpPr>
            <p:nvPr/>
          </p:nvSpPr>
          <p:spPr bwMode="auto">
            <a:xfrm>
              <a:off x="3828" y="3027"/>
              <a:ext cx="4" cy="52"/>
            </a:xfrm>
            <a:custGeom>
              <a:avLst/>
              <a:gdLst>
                <a:gd name="T0" fmla="*/ 0 w 15"/>
                <a:gd name="T1" fmla="*/ 0 h 205"/>
                <a:gd name="T2" fmla="*/ 0 w 15"/>
                <a:gd name="T3" fmla="*/ 0 h 205"/>
                <a:gd name="T4" fmla="*/ 0 w 15"/>
                <a:gd name="T5" fmla="*/ 0 h 205"/>
                <a:gd name="T6" fmla="*/ 0 w 15"/>
                <a:gd name="T7" fmla="*/ 0 h 205"/>
                <a:gd name="T8" fmla="*/ 0 w 15"/>
                <a:gd name="T9" fmla="*/ 0 h 205"/>
                <a:gd name="T10" fmla="*/ 0 w 15"/>
                <a:gd name="T11" fmla="*/ 0 h 205"/>
                <a:gd name="T12" fmla="*/ 0 w 15"/>
                <a:gd name="T13" fmla="*/ 0 h 205"/>
                <a:gd name="T14" fmla="*/ 0 w 15"/>
                <a:gd name="T15" fmla="*/ 0 h 205"/>
                <a:gd name="T16" fmla="*/ 0 w 15"/>
                <a:gd name="T17" fmla="*/ 0 h 205"/>
                <a:gd name="T18" fmla="*/ 0 w 15"/>
                <a:gd name="T19" fmla="*/ 0 h 205"/>
                <a:gd name="T20" fmla="*/ 0 w 15"/>
                <a:gd name="T21" fmla="*/ 0 h 205"/>
                <a:gd name="T22" fmla="*/ 0 w 15"/>
                <a:gd name="T23" fmla="*/ 0 h 205"/>
                <a:gd name="T24" fmla="*/ 0 w 15"/>
                <a:gd name="T25" fmla="*/ 0 h 205"/>
                <a:gd name="T26" fmla="*/ 0 w 15"/>
                <a:gd name="T27" fmla="*/ 0 h 205"/>
                <a:gd name="T28" fmla="*/ 0 w 15"/>
                <a:gd name="T29" fmla="*/ 0 h 205"/>
                <a:gd name="T30" fmla="*/ 0 w 15"/>
                <a:gd name="T31" fmla="*/ 0 h 205"/>
                <a:gd name="T32" fmla="*/ 0 w 15"/>
                <a:gd name="T33" fmla="*/ 0 h 205"/>
                <a:gd name="T34" fmla="*/ 0 w 15"/>
                <a:gd name="T35" fmla="*/ 0 h 205"/>
                <a:gd name="T36" fmla="*/ 0 w 15"/>
                <a:gd name="T37" fmla="*/ 0 h 2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205"/>
                <a:gd name="T59" fmla="*/ 15 w 15"/>
                <a:gd name="T60" fmla="*/ 205 h 2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205">
                  <a:moveTo>
                    <a:pt x="0" y="205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6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4" y="18"/>
                  </a:lnTo>
                  <a:lnTo>
                    <a:pt x="15" y="22"/>
                  </a:lnTo>
                  <a:lnTo>
                    <a:pt x="15" y="27"/>
                  </a:lnTo>
                  <a:lnTo>
                    <a:pt x="15" y="180"/>
                  </a:lnTo>
                  <a:lnTo>
                    <a:pt x="15" y="183"/>
                  </a:lnTo>
                  <a:lnTo>
                    <a:pt x="14" y="187"/>
                  </a:lnTo>
                  <a:lnTo>
                    <a:pt x="12" y="191"/>
                  </a:lnTo>
                  <a:lnTo>
                    <a:pt x="11" y="194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4" y="203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56" name="Freeform 284"/>
            <p:cNvSpPr>
              <a:spLocks/>
            </p:cNvSpPr>
            <p:nvPr/>
          </p:nvSpPr>
          <p:spPr bwMode="auto">
            <a:xfrm>
              <a:off x="3656" y="3026"/>
              <a:ext cx="176" cy="54"/>
            </a:xfrm>
            <a:custGeom>
              <a:avLst/>
              <a:gdLst>
                <a:gd name="T0" fmla="*/ 0 w 702"/>
                <a:gd name="T1" fmla="*/ 0 h 215"/>
                <a:gd name="T2" fmla="*/ 1 w 702"/>
                <a:gd name="T3" fmla="*/ 0 h 215"/>
                <a:gd name="T4" fmla="*/ 1 w 702"/>
                <a:gd name="T5" fmla="*/ 0 h 215"/>
                <a:gd name="T6" fmla="*/ 1 w 702"/>
                <a:gd name="T7" fmla="*/ 0 h 215"/>
                <a:gd name="T8" fmla="*/ 1 w 702"/>
                <a:gd name="T9" fmla="*/ 0 h 215"/>
                <a:gd name="T10" fmla="*/ 1 w 702"/>
                <a:gd name="T11" fmla="*/ 0 h 215"/>
                <a:gd name="T12" fmla="*/ 1 w 702"/>
                <a:gd name="T13" fmla="*/ 0 h 215"/>
                <a:gd name="T14" fmla="*/ 1 w 702"/>
                <a:gd name="T15" fmla="*/ 0 h 215"/>
                <a:gd name="T16" fmla="*/ 1 w 702"/>
                <a:gd name="T17" fmla="*/ 0 h 215"/>
                <a:gd name="T18" fmla="*/ 1 w 702"/>
                <a:gd name="T19" fmla="*/ 0 h 215"/>
                <a:gd name="T20" fmla="*/ 1 w 702"/>
                <a:gd name="T21" fmla="*/ 0 h 215"/>
                <a:gd name="T22" fmla="*/ 1 w 702"/>
                <a:gd name="T23" fmla="*/ 0 h 215"/>
                <a:gd name="T24" fmla="*/ 1 w 702"/>
                <a:gd name="T25" fmla="*/ 0 h 215"/>
                <a:gd name="T26" fmla="*/ 1 w 702"/>
                <a:gd name="T27" fmla="*/ 0 h 215"/>
                <a:gd name="T28" fmla="*/ 1 w 702"/>
                <a:gd name="T29" fmla="*/ 0 h 215"/>
                <a:gd name="T30" fmla="*/ 1 w 702"/>
                <a:gd name="T31" fmla="*/ 0 h 215"/>
                <a:gd name="T32" fmla="*/ 1 w 702"/>
                <a:gd name="T33" fmla="*/ 0 h 215"/>
                <a:gd name="T34" fmla="*/ 1 w 702"/>
                <a:gd name="T35" fmla="*/ 0 h 215"/>
                <a:gd name="T36" fmla="*/ 1 w 702"/>
                <a:gd name="T37" fmla="*/ 0 h 215"/>
                <a:gd name="T38" fmla="*/ 0 w 702"/>
                <a:gd name="T39" fmla="*/ 0 h 215"/>
                <a:gd name="T40" fmla="*/ 0 w 702"/>
                <a:gd name="T41" fmla="*/ 0 h 215"/>
                <a:gd name="T42" fmla="*/ 0 w 702"/>
                <a:gd name="T43" fmla="*/ 0 h 215"/>
                <a:gd name="T44" fmla="*/ 0 w 702"/>
                <a:gd name="T45" fmla="*/ 0 h 215"/>
                <a:gd name="T46" fmla="*/ 0 w 702"/>
                <a:gd name="T47" fmla="*/ 0 h 215"/>
                <a:gd name="T48" fmla="*/ 0 w 702"/>
                <a:gd name="T49" fmla="*/ 0 h 215"/>
                <a:gd name="T50" fmla="*/ 0 w 702"/>
                <a:gd name="T51" fmla="*/ 0 h 215"/>
                <a:gd name="T52" fmla="*/ 0 w 702"/>
                <a:gd name="T53" fmla="*/ 0 h 215"/>
                <a:gd name="T54" fmla="*/ 0 w 702"/>
                <a:gd name="T55" fmla="*/ 0 h 215"/>
                <a:gd name="T56" fmla="*/ 0 w 702"/>
                <a:gd name="T57" fmla="*/ 0 h 215"/>
                <a:gd name="T58" fmla="*/ 0 w 702"/>
                <a:gd name="T59" fmla="*/ 0 h 215"/>
                <a:gd name="T60" fmla="*/ 0 w 702"/>
                <a:gd name="T61" fmla="*/ 0 h 215"/>
                <a:gd name="T62" fmla="*/ 0 w 702"/>
                <a:gd name="T63" fmla="*/ 0 h 215"/>
                <a:gd name="T64" fmla="*/ 0 w 702"/>
                <a:gd name="T65" fmla="*/ 0 h 215"/>
                <a:gd name="T66" fmla="*/ 0 w 702"/>
                <a:gd name="T67" fmla="*/ 0 h 215"/>
                <a:gd name="T68" fmla="*/ 0 w 702"/>
                <a:gd name="T69" fmla="*/ 0 h 215"/>
                <a:gd name="T70" fmla="*/ 0 w 702"/>
                <a:gd name="T71" fmla="*/ 0 h 215"/>
                <a:gd name="T72" fmla="*/ 0 w 702"/>
                <a:gd name="T73" fmla="*/ 0 h 2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2"/>
                <a:gd name="T112" fmla="*/ 0 h 215"/>
                <a:gd name="T113" fmla="*/ 702 w 702"/>
                <a:gd name="T114" fmla="*/ 215 h 2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2" h="215">
                  <a:moveTo>
                    <a:pt x="32" y="0"/>
                  </a:moveTo>
                  <a:lnTo>
                    <a:pt x="670" y="0"/>
                  </a:lnTo>
                  <a:lnTo>
                    <a:pt x="676" y="1"/>
                  </a:lnTo>
                  <a:lnTo>
                    <a:pt x="682" y="2"/>
                  </a:lnTo>
                  <a:lnTo>
                    <a:pt x="688" y="6"/>
                  </a:lnTo>
                  <a:lnTo>
                    <a:pt x="692" y="10"/>
                  </a:lnTo>
                  <a:lnTo>
                    <a:pt x="696" y="13"/>
                  </a:lnTo>
                  <a:lnTo>
                    <a:pt x="699" y="20"/>
                  </a:lnTo>
                  <a:lnTo>
                    <a:pt x="701" y="26"/>
                  </a:lnTo>
                  <a:lnTo>
                    <a:pt x="702" y="32"/>
                  </a:lnTo>
                  <a:lnTo>
                    <a:pt x="702" y="185"/>
                  </a:lnTo>
                  <a:lnTo>
                    <a:pt x="701" y="191"/>
                  </a:lnTo>
                  <a:lnTo>
                    <a:pt x="699" y="197"/>
                  </a:lnTo>
                  <a:lnTo>
                    <a:pt x="696" y="202"/>
                  </a:lnTo>
                  <a:lnTo>
                    <a:pt x="692" y="207"/>
                  </a:lnTo>
                  <a:lnTo>
                    <a:pt x="688" y="210"/>
                  </a:lnTo>
                  <a:lnTo>
                    <a:pt x="682" y="213"/>
                  </a:lnTo>
                  <a:lnTo>
                    <a:pt x="676" y="215"/>
                  </a:lnTo>
                  <a:lnTo>
                    <a:pt x="670" y="215"/>
                  </a:lnTo>
                  <a:lnTo>
                    <a:pt x="32" y="215"/>
                  </a:lnTo>
                  <a:lnTo>
                    <a:pt x="25" y="215"/>
                  </a:lnTo>
                  <a:lnTo>
                    <a:pt x="20" y="213"/>
                  </a:lnTo>
                  <a:lnTo>
                    <a:pt x="14" y="210"/>
                  </a:lnTo>
                  <a:lnTo>
                    <a:pt x="10" y="207"/>
                  </a:lnTo>
                  <a:lnTo>
                    <a:pt x="5" y="202"/>
                  </a:lnTo>
                  <a:lnTo>
                    <a:pt x="3" y="197"/>
                  </a:lnTo>
                  <a:lnTo>
                    <a:pt x="1" y="191"/>
                  </a:lnTo>
                  <a:lnTo>
                    <a:pt x="0" y="185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57" name="Freeform 285"/>
            <p:cNvSpPr>
              <a:spLocks/>
            </p:cNvSpPr>
            <p:nvPr/>
          </p:nvSpPr>
          <p:spPr bwMode="auto">
            <a:xfrm>
              <a:off x="3649" y="3035"/>
              <a:ext cx="1" cy="31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w 1"/>
                <a:gd name="T5" fmla="*/ 0 h 127"/>
                <a:gd name="T6" fmla="*/ 0 w 1"/>
                <a:gd name="T7" fmla="*/ 0 h 127"/>
                <a:gd name="T8" fmla="*/ 1 w 1"/>
                <a:gd name="T9" fmla="*/ 0 h 127"/>
                <a:gd name="T10" fmla="*/ 1 w 1"/>
                <a:gd name="T11" fmla="*/ 0 h 127"/>
                <a:gd name="T12" fmla="*/ 1 w 1"/>
                <a:gd name="T13" fmla="*/ 0 h 127"/>
                <a:gd name="T14" fmla="*/ 1 w 1"/>
                <a:gd name="T15" fmla="*/ 0 h 127"/>
                <a:gd name="T16" fmla="*/ 1 w 1"/>
                <a:gd name="T17" fmla="*/ 0 h 127"/>
                <a:gd name="T18" fmla="*/ 1 w 1"/>
                <a:gd name="T19" fmla="*/ 0 h 127"/>
                <a:gd name="T20" fmla="*/ 1 w 1"/>
                <a:gd name="T21" fmla="*/ 0 h 127"/>
                <a:gd name="T22" fmla="*/ 1 w 1"/>
                <a:gd name="T23" fmla="*/ 0 h 127"/>
                <a:gd name="T24" fmla="*/ 1 w 1"/>
                <a:gd name="T25" fmla="*/ 0 h 127"/>
                <a:gd name="T26" fmla="*/ 1 w 1"/>
                <a:gd name="T27" fmla="*/ 0 h 127"/>
                <a:gd name="T28" fmla="*/ 1 w 1"/>
                <a:gd name="T29" fmla="*/ 0 h 127"/>
                <a:gd name="T30" fmla="*/ 1 w 1"/>
                <a:gd name="T31" fmla="*/ 0 h 127"/>
                <a:gd name="T32" fmla="*/ 0 w 1"/>
                <a:gd name="T33" fmla="*/ 0 h 127"/>
                <a:gd name="T34" fmla="*/ 0 w 1"/>
                <a:gd name="T35" fmla="*/ 0 h 127"/>
                <a:gd name="T36" fmla="*/ 0 w 1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27"/>
                <a:gd name="T59" fmla="*/ 1 w 1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27">
                  <a:moveTo>
                    <a:pt x="0" y="120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127"/>
                  </a:lnTo>
                  <a:lnTo>
                    <a:pt x="1" y="126"/>
                  </a:lnTo>
                  <a:lnTo>
                    <a:pt x="1" y="125"/>
                  </a:lnTo>
                  <a:lnTo>
                    <a:pt x="1" y="124"/>
                  </a:lnTo>
                  <a:lnTo>
                    <a:pt x="1" y="122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58" name="Freeform 286"/>
            <p:cNvSpPr>
              <a:spLocks/>
            </p:cNvSpPr>
            <p:nvPr/>
          </p:nvSpPr>
          <p:spPr bwMode="auto">
            <a:xfrm>
              <a:off x="3649" y="3034"/>
              <a:ext cx="1" cy="33"/>
            </a:xfrm>
            <a:custGeom>
              <a:avLst/>
              <a:gdLst>
                <a:gd name="T0" fmla="*/ 0 w 2"/>
                <a:gd name="T1" fmla="*/ 0 h 132"/>
                <a:gd name="T2" fmla="*/ 0 w 2"/>
                <a:gd name="T3" fmla="*/ 0 h 132"/>
                <a:gd name="T4" fmla="*/ 0 w 2"/>
                <a:gd name="T5" fmla="*/ 0 h 132"/>
                <a:gd name="T6" fmla="*/ 1 w 2"/>
                <a:gd name="T7" fmla="*/ 0 h 132"/>
                <a:gd name="T8" fmla="*/ 1 w 2"/>
                <a:gd name="T9" fmla="*/ 0 h 132"/>
                <a:gd name="T10" fmla="*/ 1 w 2"/>
                <a:gd name="T11" fmla="*/ 0 h 132"/>
                <a:gd name="T12" fmla="*/ 1 w 2"/>
                <a:gd name="T13" fmla="*/ 0 h 132"/>
                <a:gd name="T14" fmla="*/ 1 w 2"/>
                <a:gd name="T15" fmla="*/ 0 h 132"/>
                <a:gd name="T16" fmla="*/ 1 w 2"/>
                <a:gd name="T17" fmla="*/ 0 h 132"/>
                <a:gd name="T18" fmla="*/ 1 w 2"/>
                <a:gd name="T19" fmla="*/ 0 h 132"/>
                <a:gd name="T20" fmla="*/ 1 w 2"/>
                <a:gd name="T21" fmla="*/ 0 h 132"/>
                <a:gd name="T22" fmla="*/ 1 w 2"/>
                <a:gd name="T23" fmla="*/ 0 h 132"/>
                <a:gd name="T24" fmla="*/ 1 w 2"/>
                <a:gd name="T25" fmla="*/ 0 h 132"/>
                <a:gd name="T26" fmla="*/ 1 w 2"/>
                <a:gd name="T27" fmla="*/ 0 h 132"/>
                <a:gd name="T28" fmla="*/ 1 w 2"/>
                <a:gd name="T29" fmla="*/ 0 h 132"/>
                <a:gd name="T30" fmla="*/ 1 w 2"/>
                <a:gd name="T31" fmla="*/ 0 h 132"/>
                <a:gd name="T32" fmla="*/ 1 w 2"/>
                <a:gd name="T33" fmla="*/ 0 h 132"/>
                <a:gd name="T34" fmla="*/ 0 w 2"/>
                <a:gd name="T35" fmla="*/ 0 h 132"/>
                <a:gd name="T36" fmla="*/ 0 w 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2"/>
                <a:gd name="T59" fmla="*/ 2 w 2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2">
                  <a:moveTo>
                    <a:pt x="0" y="12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32"/>
                  </a:lnTo>
                  <a:lnTo>
                    <a:pt x="2" y="130"/>
                  </a:lnTo>
                  <a:lnTo>
                    <a:pt x="1" y="129"/>
                  </a:lnTo>
                  <a:lnTo>
                    <a:pt x="1" y="128"/>
                  </a:lnTo>
                  <a:lnTo>
                    <a:pt x="1" y="127"/>
                  </a:lnTo>
                  <a:lnTo>
                    <a:pt x="1" y="126"/>
                  </a:lnTo>
                  <a:lnTo>
                    <a:pt x="1" y="124"/>
                  </a:lnTo>
                  <a:lnTo>
                    <a:pt x="0" y="123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59" name="Freeform 287"/>
            <p:cNvSpPr>
              <a:spLocks/>
            </p:cNvSpPr>
            <p:nvPr/>
          </p:nvSpPr>
          <p:spPr bwMode="auto">
            <a:xfrm>
              <a:off x="3649" y="3033"/>
              <a:ext cx="1" cy="35"/>
            </a:xfrm>
            <a:custGeom>
              <a:avLst/>
              <a:gdLst>
                <a:gd name="T0" fmla="*/ 0 w 2"/>
                <a:gd name="T1" fmla="*/ 0 h 137"/>
                <a:gd name="T2" fmla="*/ 0 w 2"/>
                <a:gd name="T3" fmla="*/ 0 h 137"/>
                <a:gd name="T4" fmla="*/ 0 w 2"/>
                <a:gd name="T5" fmla="*/ 0 h 137"/>
                <a:gd name="T6" fmla="*/ 0 w 2"/>
                <a:gd name="T7" fmla="*/ 0 h 137"/>
                <a:gd name="T8" fmla="*/ 1 w 2"/>
                <a:gd name="T9" fmla="*/ 0 h 137"/>
                <a:gd name="T10" fmla="*/ 1 w 2"/>
                <a:gd name="T11" fmla="*/ 0 h 137"/>
                <a:gd name="T12" fmla="*/ 1 w 2"/>
                <a:gd name="T13" fmla="*/ 0 h 137"/>
                <a:gd name="T14" fmla="*/ 1 w 2"/>
                <a:gd name="T15" fmla="*/ 0 h 137"/>
                <a:gd name="T16" fmla="*/ 1 w 2"/>
                <a:gd name="T17" fmla="*/ 0 h 137"/>
                <a:gd name="T18" fmla="*/ 1 w 2"/>
                <a:gd name="T19" fmla="*/ 0 h 137"/>
                <a:gd name="T20" fmla="*/ 1 w 2"/>
                <a:gd name="T21" fmla="*/ 0 h 137"/>
                <a:gd name="T22" fmla="*/ 1 w 2"/>
                <a:gd name="T23" fmla="*/ 0 h 137"/>
                <a:gd name="T24" fmla="*/ 1 w 2"/>
                <a:gd name="T25" fmla="*/ 0 h 137"/>
                <a:gd name="T26" fmla="*/ 1 w 2"/>
                <a:gd name="T27" fmla="*/ 0 h 137"/>
                <a:gd name="T28" fmla="*/ 1 w 2"/>
                <a:gd name="T29" fmla="*/ 0 h 137"/>
                <a:gd name="T30" fmla="*/ 1 w 2"/>
                <a:gd name="T31" fmla="*/ 0 h 137"/>
                <a:gd name="T32" fmla="*/ 0 w 2"/>
                <a:gd name="T33" fmla="*/ 0 h 137"/>
                <a:gd name="T34" fmla="*/ 0 w 2"/>
                <a:gd name="T35" fmla="*/ 0 h 137"/>
                <a:gd name="T36" fmla="*/ 0 w 2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7"/>
                <a:gd name="T59" fmla="*/ 2 w 2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7">
                  <a:moveTo>
                    <a:pt x="0" y="132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2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0" y="133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60" name="Freeform 288"/>
            <p:cNvSpPr>
              <a:spLocks/>
            </p:cNvSpPr>
            <p:nvPr/>
          </p:nvSpPr>
          <p:spPr bwMode="auto">
            <a:xfrm>
              <a:off x="3650" y="3033"/>
              <a:ext cx="1" cy="35"/>
            </a:xfrm>
            <a:custGeom>
              <a:avLst/>
              <a:gdLst>
                <a:gd name="T0" fmla="*/ 0 w 1"/>
                <a:gd name="T1" fmla="*/ 0 h 139"/>
                <a:gd name="T2" fmla="*/ 0 w 1"/>
                <a:gd name="T3" fmla="*/ 0 h 139"/>
                <a:gd name="T4" fmla="*/ 0 w 1"/>
                <a:gd name="T5" fmla="*/ 0 h 139"/>
                <a:gd name="T6" fmla="*/ 0 w 1"/>
                <a:gd name="T7" fmla="*/ 0 h 139"/>
                <a:gd name="T8" fmla="*/ 0 w 1"/>
                <a:gd name="T9" fmla="*/ 0 h 139"/>
                <a:gd name="T10" fmla="*/ 1 w 1"/>
                <a:gd name="T11" fmla="*/ 0 h 139"/>
                <a:gd name="T12" fmla="*/ 1 w 1"/>
                <a:gd name="T13" fmla="*/ 0 h 139"/>
                <a:gd name="T14" fmla="*/ 1 w 1"/>
                <a:gd name="T15" fmla="*/ 0 h 139"/>
                <a:gd name="T16" fmla="*/ 1 w 1"/>
                <a:gd name="T17" fmla="*/ 0 h 139"/>
                <a:gd name="T18" fmla="*/ 1 w 1"/>
                <a:gd name="T19" fmla="*/ 0 h 139"/>
                <a:gd name="T20" fmla="*/ 1 w 1"/>
                <a:gd name="T21" fmla="*/ 0 h 139"/>
                <a:gd name="T22" fmla="*/ 1 w 1"/>
                <a:gd name="T23" fmla="*/ 0 h 139"/>
                <a:gd name="T24" fmla="*/ 1 w 1"/>
                <a:gd name="T25" fmla="*/ 0 h 139"/>
                <a:gd name="T26" fmla="*/ 1 w 1"/>
                <a:gd name="T27" fmla="*/ 0 h 139"/>
                <a:gd name="T28" fmla="*/ 1 w 1"/>
                <a:gd name="T29" fmla="*/ 0 h 139"/>
                <a:gd name="T30" fmla="*/ 0 w 1"/>
                <a:gd name="T31" fmla="*/ 0 h 139"/>
                <a:gd name="T32" fmla="*/ 0 w 1"/>
                <a:gd name="T33" fmla="*/ 0 h 139"/>
                <a:gd name="T34" fmla="*/ 0 w 1"/>
                <a:gd name="T35" fmla="*/ 0 h 139"/>
                <a:gd name="T36" fmla="*/ 0 w 1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9"/>
                <a:gd name="T59" fmla="*/ 1 w 1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9">
                  <a:moveTo>
                    <a:pt x="0" y="136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939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61" name="Freeform 289"/>
            <p:cNvSpPr>
              <a:spLocks/>
            </p:cNvSpPr>
            <p:nvPr/>
          </p:nvSpPr>
          <p:spPr bwMode="auto">
            <a:xfrm>
              <a:off x="3650" y="3033"/>
              <a:ext cx="1" cy="35"/>
            </a:xfrm>
            <a:custGeom>
              <a:avLst/>
              <a:gdLst>
                <a:gd name="T0" fmla="*/ 0 w 2"/>
                <a:gd name="T1" fmla="*/ 0 h 142"/>
                <a:gd name="T2" fmla="*/ 0 w 2"/>
                <a:gd name="T3" fmla="*/ 0 h 142"/>
                <a:gd name="T4" fmla="*/ 0 w 2"/>
                <a:gd name="T5" fmla="*/ 0 h 142"/>
                <a:gd name="T6" fmla="*/ 0 w 2"/>
                <a:gd name="T7" fmla="*/ 0 h 142"/>
                <a:gd name="T8" fmla="*/ 0 w 2"/>
                <a:gd name="T9" fmla="*/ 0 h 142"/>
                <a:gd name="T10" fmla="*/ 0 w 2"/>
                <a:gd name="T11" fmla="*/ 0 h 142"/>
                <a:gd name="T12" fmla="*/ 1 w 2"/>
                <a:gd name="T13" fmla="*/ 0 h 142"/>
                <a:gd name="T14" fmla="*/ 1 w 2"/>
                <a:gd name="T15" fmla="*/ 0 h 142"/>
                <a:gd name="T16" fmla="*/ 1 w 2"/>
                <a:gd name="T17" fmla="*/ 0 h 142"/>
                <a:gd name="T18" fmla="*/ 1 w 2"/>
                <a:gd name="T19" fmla="*/ 0 h 142"/>
                <a:gd name="T20" fmla="*/ 1 w 2"/>
                <a:gd name="T21" fmla="*/ 0 h 142"/>
                <a:gd name="T22" fmla="*/ 1 w 2"/>
                <a:gd name="T23" fmla="*/ 0 h 142"/>
                <a:gd name="T24" fmla="*/ 1 w 2"/>
                <a:gd name="T25" fmla="*/ 0 h 142"/>
                <a:gd name="T26" fmla="*/ 1 w 2"/>
                <a:gd name="T27" fmla="*/ 0 h 142"/>
                <a:gd name="T28" fmla="*/ 0 w 2"/>
                <a:gd name="T29" fmla="*/ 0 h 142"/>
                <a:gd name="T30" fmla="*/ 0 w 2"/>
                <a:gd name="T31" fmla="*/ 0 h 142"/>
                <a:gd name="T32" fmla="*/ 0 w 2"/>
                <a:gd name="T33" fmla="*/ 0 h 142"/>
                <a:gd name="T34" fmla="*/ 0 w 2"/>
                <a:gd name="T35" fmla="*/ 0 h 142"/>
                <a:gd name="T36" fmla="*/ 0 w 2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2"/>
                <a:gd name="T59" fmla="*/ 2 w 2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2">
                  <a:moveTo>
                    <a:pt x="0" y="139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3C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62" name="Freeform 290"/>
            <p:cNvSpPr>
              <a:spLocks/>
            </p:cNvSpPr>
            <p:nvPr/>
          </p:nvSpPr>
          <p:spPr bwMode="auto">
            <a:xfrm>
              <a:off x="3650" y="3032"/>
              <a:ext cx="1" cy="36"/>
            </a:xfrm>
            <a:custGeom>
              <a:avLst/>
              <a:gdLst>
                <a:gd name="T0" fmla="*/ 0 w 3"/>
                <a:gd name="T1" fmla="*/ 0 h 144"/>
                <a:gd name="T2" fmla="*/ 0 w 3"/>
                <a:gd name="T3" fmla="*/ 0 h 144"/>
                <a:gd name="T4" fmla="*/ 0 w 3"/>
                <a:gd name="T5" fmla="*/ 0 h 144"/>
                <a:gd name="T6" fmla="*/ 0 w 3"/>
                <a:gd name="T7" fmla="*/ 0 h 144"/>
                <a:gd name="T8" fmla="*/ 0 w 3"/>
                <a:gd name="T9" fmla="*/ 0 h 144"/>
                <a:gd name="T10" fmla="*/ 0 w 3"/>
                <a:gd name="T11" fmla="*/ 0 h 144"/>
                <a:gd name="T12" fmla="*/ 0 w 3"/>
                <a:gd name="T13" fmla="*/ 0 h 144"/>
                <a:gd name="T14" fmla="*/ 0 w 3"/>
                <a:gd name="T15" fmla="*/ 0 h 144"/>
                <a:gd name="T16" fmla="*/ 0 w 3"/>
                <a:gd name="T17" fmla="*/ 0 h 144"/>
                <a:gd name="T18" fmla="*/ 0 w 3"/>
                <a:gd name="T19" fmla="*/ 0 h 144"/>
                <a:gd name="T20" fmla="*/ 0 w 3"/>
                <a:gd name="T21" fmla="*/ 0 h 144"/>
                <a:gd name="T22" fmla="*/ 0 w 3"/>
                <a:gd name="T23" fmla="*/ 0 h 144"/>
                <a:gd name="T24" fmla="*/ 0 w 3"/>
                <a:gd name="T25" fmla="*/ 0 h 144"/>
                <a:gd name="T26" fmla="*/ 0 w 3"/>
                <a:gd name="T27" fmla="*/ 0 h 144"/>
                <a:gd name="T28" fmla="*/ 0 w 3"/>
                <a:gd name="T29" fmla="*/ 0 h 144"/>
                <a:gd name="T30" fmla="*/ 0 w 3"/>
                <a:gd name="T31" fmla="*/ 0 h 144"/>
                <a:gd name="T32" fmla="*/ 0 w 3"/>
                <a:gd name="T33" fmla="*/ 0 h 144"/>
                <a:gd name="T34" fmla="*/ 0 w 3"/>
                <a:gd name="T35" fmla="*/ 0 h 144"/>
                <a:gd name="T36" fmla="*/ 0 w 3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4"/>
                <a:gd name="T59" fmla="*/ 3 w 3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4">
                  <a:moveTo>
                    <a:pt x="0" y="141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44"/>
                  </a:lnTo>
                  <a:lnTo>
                    <a:pt x="2" y="143"/>
                  </a:lnTo>
                  <a:lnTo>
                    <a:pt x="2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63" name="Freeform 291"/>
            <p:cNvSpPr>
              <a:spLocks/>
            </p:cNvSpPr>
            <p:nvPr/>
          </p:nvSpPr>
          <p:spPr bwMode="auto">
            <a:xfrm>
              <a:off x="3650" y="3032"/>
              <a:ext cx="1" cy="37"/>
            </a:xfrm>
            <a:custGeom>
              <a:avLst/>
              <a:gdLst>
                <a:gd name="T0" fmla="*/ 0 w 2"/>
                <a:gd name="T1" fmla="*/ 0 h 146"/>
                <a:gd name="T2" fmla="*/ 0 w 2"/>
                <a:gd name="T3" fmla="*/ 0 h 146"/>
                <a:gd name="T4" fmla="*/ 0 w 2"/>
                <a:gd name="T5" fmla="*/ 0 h 146"/>
                <a:gd name="T6" fmla="*/ 1 w 2"/>
                <a:gd name="T7" fmla="*/ 0 h 146"/>
                <a:gd name="T8" fmla="*/ 1 w 2"/>
                <a:gd name="T9" fmla="*/ 0 h 146"/>
                <a:gd name="T10" fmla="*/ 1 w 2"/>
                <a:gd name="T11" fmla="*/ 0 h 146"/>
                <a:gd name="T12" fmla="*/ 1 w 2"/>
                <a:gd name="T13" fmla="*/ 0 h 146"/>
                <a:gd name="T14" fmla="*/ 1 w 2"/>
                <a:gd name="T15" fmla="*/ 0 h 146"/>
                <a:gd name="T16" fmla="*/ 1 w 2"/>
                <a:gd name="T17" fmla="*/ 0 h 146"/>
                <a:gd name="T18" fmla="*/ 1 w 2"/>
                <a:gd name="T19" fmla="*/ 0 h 146"/>
                <a:gd name="T20" fmla="*/ 1 w 2"/>
                <a:gd name="T21" fmla="*/ 0 h 146"/>
                <a:gd name="T22" fmla="*/ 1 w 2"/>
                <a:gd name="T23" fmla="*/ 0 h 146"/>
                <a:gd name="T24" fmla="*/ 1 w 2"/>
                <a:gd name="T25" fmla="*/ 0 h 146"/>
                <a:gd name="T26" fmla="*/ 1 w 2"/>
                <a:gd name="T27" fmla="*/ 0 h 146"/>
                <a:gd name="T28" fmla="*/ 1 w 2"/>
                <a:gd name="T29" fmla="*/ 0 h 146"/>
                <a:gd name="T30" fmla="*/ 1 w 2"/>
                <a:gd name="T31" fmla="*/ 0 h 146"/>
                <a:gd name="T32" fmla="*/ 1 w 2"/>
                <a:gd name="T33" fmla="*/ 0 h 146"/>
                <a:gd name="T34" fmla="*/ 0 w 2"/>
                <a:gd name="T35" fmla="*/ 0 h 146"/>
                <a:gd name="T36" fmla="*/ 0 w 2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6"/>
                <a:gd name="T59" fmla="*/ 2 w 2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6">
                  <a:moveTo>
                    <a:pt x="0" y="144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46"/>
                  </a:lnTo>
                  <a:lnTo>
                    <a:pt x="1" y="146"/>
                  </a:lnTo>
                  <a:lnTo>
                    <a:pt x="1" y="145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64" name="Freeform 292"/>
            <p:cNvSpPr>
              <a:spLocks/>
            </p:cNvSpPr>
            <p:nvPr/>
          </p:nvSpPr>
          <p:spPr bwMode="auto">
            <a:xfrm>
              <a:off x="3650" y="3032"/>
              <a:ext cx="1" cy="37"/>
            </a:xfrm>
            <a:custGeom>
              <a:avLst/>
              <a:gdLst>
                <a:gd name="T0" fmla="*/ 0 w 2"/>
                <a:gd name="T1" fmla="*/ 0 h 149"/>
                <a:gd name="T2" fmla="*/ 0 w 2"/>
                <a:gd name="T3" fmla="*/ 0 h 149"/>
                <a:gd name="T4" fmla="*/ 0 w 2"/>
                <a:gd name="T5" fmla="*/ 0 h 149"/>
                <a:gd name="T6" fmla="*/ 0 w 2"/>
                <a:gd name="T7" fmla="*/ 0 h 149"/>
                <a:gd name="T8" fmla="*/ 1 w 2"/>
                <a:gd name="T9" fmla="*/ 0 h 149"/>
                <a:gd name="T10" fmla="*/ 1 w 2"/>
                <a:gd name="T11" fmla="*/ 0 h 149"/>
                <a:gd name="T12" fmla="*/ 1 w 2"/>
                <a:gd name="T13" fmla="*/ 0 h 149"/>
                <a:gd name="T14" fmla="*/ 1 w 2"/>
                <a:gd name="T15" fmla="*/ 0 h 149"/>
                <a:gd name="T16" fmla="*/ 1 w 2"/>
                <a:gd name="T17" fmla="*/ 0 h 149"/>
                <a:gd name="T18" fmla="*/ 1 w 2"/>
                <a:gd name="T19" fmla="*/ 0 h 149"/>
                <a:gd name="T20" fmla="*/ 1 w 2"/>
                <a:gd name="T21" fmla="*/ 0 h 149"/>
                <a:gd name="T22" fmla="*/ 1 w 2"/>
                <a:gd name="T23" fmla="*/ 0 h 149"/>
                <a:gd name="T24" fmla="*/ 1 w 2"/>
                <a:gd name="T25" fmla="*/ 0 h 149"/>
                <a:gd name="T26" fmla="*/ 1 w 2"/>
                <a:gd name="T27" fmla="*/ 0 h 149"/>
                <a:gd name="T28" fmla="*/ 1 w 2"/>
                <a:gd name="T29" fmla="*/ 0 h 149"/>
                <a:gd name="T30" fmla="*/ 1 w 2"/>
                <a:gd name="T31" fmla="*/ 0 h 149"/>
                <a:gd name="T32" fmla="*/ 0 w 2"/>
                <a:gd name="T33" fmla="*/ 0 h 149"/>
                <a:gd name="T34" fmla="*/ 0 w 2"/>
                <a:gd name="T35" fmla="*/ 0 h 149"/>
                <a:gd name="T36" fmla="*/ 0 w 2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9"/>
                <a:gd name="T59" fmla="*/ 2 w 2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9">
                  <a:moveTo>
                    <a:pt x="0" y="147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49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5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65" name="Freeform 293"/>
            <p:cNvSpPr>
              <a:spLocks/>
            </p:cNvSpPr>
            <p:nvPr/>
          </p:nvSpPr>
          <p:spPr bwMode="auto">
            <a:xfrm>
              <a:off x="3651" y="3032"/>
              <a:ext cx="1" cy="37"/>
            </a:xfrm>
            <a:custGeom>
              <a:avLst/>
              <a:gdLst>
                <a:gd name="T0" fmla="*/ 0 w 1"/>
                <a:gd name="T1" fmla="*/ 0 h 150"/>
                <a:gd name="T2" fmla="*/ 0 w 1"/>
                <a:gd name="T3" fmla="*/ 0 h 150"/>
                <a:gd name="T4" fmla="*/ 0 w 1"/>
                <a:gd name="T5" fmla="*/ 0 h 150"/>
                <a:gd name="T6" fmla="*/ 0 w 1"/>
                <a:gd name="T7" fmla="*/ 0 h 150"/>
                <a:gd name="T8" fmla="*/ 0 w 1"/>
                <a:gd name="T9" fmla="*/ 0 h 150"/>
                <a:gd name="T10" fmla="*/ 1 w 1"/>
                <a:gd name="T11" fmla="*/ 0 h 150"/>
                <a:gd name="T12" fmla="*/ 1 w 1"/>
                <a:gd name="T13" fmla="*/ 0 h 150"/>
                <a:gd name="T14" fmla="*/ 1 w 1"/>
                <a:gd name="T15" fmla="*/ 0 h 150"/>
                <a:gd name="T16" fmla="*/ 1 w 1"/>
                <a:gd name="T17" fmla="*/ 0 h 150"/>
                <a:gd name="T18" fmla="*/ 1 w 1"/>
                <a:gd name="T19" fmla="*/ 0 h 150"/>
                <a:gd name="T20" fmla="*/ 1 w 1"/>
                <a:gd name="T21" fmla="*/ 0 h 150"/>
                <a:gd name="T22" fmla="*/ 1 w 1"/>
                <a:gd name="T23" fmla="*/ 0 h 150"/>
                <a:gd name="T24" fmla="*/ 1 w 1"/>
                <a:gd name="T25" fmla="*/ 0 h 150"/>
                <a:gd name="T26" fmla="*/ 1 w 1"/>
                <a:gd name="T27" fmla="*/ 0 h 150"/>
                <a:gd name="T28" fmla="*/ 1 w 1"/>
                <a:gd name="T29" fmla="*/ 0 h 150"/>
                <a:gd name="T30" fmla="*/ 0 w 1"/>
                <a:gd name="T31" fmla="*/ 0 h 150"/>
                <a:gd name="T32" fmla="*/ 0 w 1"/>
                <a:gd name="T33" fmla="*/ 0 h 150"/>
                <a:gd name="T34" fmla="*/ 0 w 1"/>
                <a:gd name="T35" fmla="*/ 0 h 150"/>
                <a:gd name="T36" fmla="*/ 0 w 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0"/>
                <a:gd name="T59" fmla="*/ 1 w 1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0">
                  <a:moveTo>
                    <a:pt x="0" y="14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50"/>
                  </a:lnTo>
                  <a:lnTo>
                    <a:pt x="0" y="15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4848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66" name="Freeform 294"/>
            <p:cNvSpPr>
              <a:spLocks/>
            </p:cNvSpPr>
            <p:nvPr/>
          </p:nvSpPr>
          <p:spPr bwMode="auto">
            <a:xfrm>
              <a:off x="3651" y="3032"/>
              <a:ext cx="1" cy="37"/>
            </a:xfrm>
            <a:custGeom>
              <a:avLst/>
              <a:gdLst>
                <a:gd name="T0" fmla="*/ 0 w 1"/>
                <a:gd name="T1" fmla="*/ 0 h 152"/>
                <a:gd name="T2" fmla="*/ 0 w 1"/>
                <a:gd name="T3" fmla="*/ 0 h 152"/>
                <a:gd name="T4" fmla="*/ 0 w 1"/>
                <a:gd name="T5" fmla="*/ 0 h 152"/>
                <a:gd name="T6" fmla="*/ 0 w 1"/>
                <a:gd name="T7" fmla="*/ 0 h 152"/>
                <a:gd name="T8" fmla="*/ 0 w 1"/>
                <a:gd name="T9" fmla="*/ 0 h 152"/>
                <a:gd name="T10" fmla="*/ 0 w 1"/>
                <a:gd name="T11" fmla="*/ 0 h 152"/>
                <a:gd name="T12" fmla="*/ 0 w 1"/>
                <a:gd name="T13" fmla="*/ 0 h 152"/>
                <a:gd name="T14" fmla="*/ 1 w 1"/>
                <a:gd name="T15" fmla="*/ 0 h 152"/>
                <a:gd name="T16" fmla="*/ 1 w 1"/>
                <a:gd name="T17" fmla="*/ 0 h 152"/>
                <a:gd name="T18" fmla="*/ 1 w 1"/>
                <a:gd name="T19" fmla="*/ 0 h 152"/>
                <a:gd name="T20" fmla="*/ 1 w 1"/>
                <a:gd name="T21" fmla="*/ 0 h 152"/>
                <a:gd name="T22" fmla="*/ 1 w 1"/>
                <a:gd name="T23" fmla="*/ 0 h 152"/>
                <a:gd name="T24" fmla="*/ 1 w 1"/>
                <a:gd name="T25" fmla="*/ 0 h 152"/>
                <a:gd name="T26" fmla="*/ 0 w 1"/>
                <a:gd name="T27" fmla="*/ 0 h 152"/>
                <a:gd name="T28" fmla="*/ 0 w 1"/>
                <a:gd name="T29" fmla="*/ 0 h 152"/>
                <a:gd name="T30" fmla="*/ 0 w 1"/>
                <a:gd name="T31" fmla="*/ 0 h 152"/>
                <a:gd name="T32" fmla="*/ 0 w 1"/>
                <a:gd name="T33" fmla="*/ 0 h 152"/>
                <a:gd name="T34" fmla="*/ 0 w 1"/>
                <a:gd name="T35" fmla="*/ 0 h 152"/>
                <a:gd name="T36" fmla="*/ 0 w 1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2"/>
                <a:gd name="T59" fmla="*/ 1 w 1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2">
                  <a:moveTo>
                    <a:pt x="0" y="15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52"/>
                  </a:lnTo>
                  <a:lnTo>
                    <a:pt x="0" y="152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67" name="Freeform 295"/>
            <p:cNvSpPr>
              <a:spLocks/>
            </p:cNvSpPr>
            <p:nvPr/>
          </p:nvSpPr>
          <p:spPr bwMode="auto">
            <a:xfrm>
              <a:off x="3651" y="3031"/>
              <a:ext cx="1" cy="39"/>
            </a:xfrm>
            <a:custGeom>
              <a:avLst/>
              <a:gdLst>
                <a:gd name="T0" fmla="*/ 0 w 3"/>
                <a:gd name="T1" fmla="*/ 0 h 154"/>
                <a:gd name="T2" fmla="*/ 0 w 3"/>
                <a:gd name="T3" fmla="*/ 0 h 154"/>
                <a:gd name="T4" fmla="*/ 0 w 3"/>
                <a:gd name="T5" fmla="*/ 0 h 154"/>
                <a:gd name="T6" fmla="*/ 0 w 3"/>
                <a:gd name="T7" fmla="*/ 0 h 154"/>
                <a:gd name="T8" fmla="*/ 0 w 3"/>
                <a:gd name="T9" fmla="*/ 0 h 154"/>
                <a:gd name="T10" fmla="*/ 0 w 3"/>
                <a:gd name="T11" fmla="*/ 0 h 154"/>
                <a:gd name="T12" fmla="*/ 0 w 3"/>
                <a:gd name="T13" fmla="*/ 0 h 154"/>
                <a:gd name="T14" fmla="*/ 0 w 3"/>
                <a:gd name="T15" fmla="*/ 0 h 154"/>
                <a:gd name="T16" fmla="*/ 0 w 3"/>
                <a:gd name="T17" fmla="*/ 0 h 154"/>
                <a:gd name="T18" fmla="*/ 0 w 3"/>
                <a:gd name="T19" fmla="*/ 0 h 154"/>
                <a:gd name="T20" fmla="*/ 0 w 3"/>
                <a:gd name="T21" fmla="*/ 0 h 154"/>
                <a:gd name="T22" fmla="*/ 0 w 3"/>
                <a:gd name="T23" fmla="*/ 0 h 154"/>
                <a:gd name="T24" fmla="*/ 0 w 3"/>
                <a:gd name="T25" fmla="*/ 0 h 154"/>
                <a:gd name="T26" fmla="*/ 0 w 3"/>
                <a:gd name="T27" fmla="*/ 0 h 154"/>
                <a:gd name="T28" fmla="*/ 0 w 3"/>
                <a:gd name="T29" fmla="*/ 0 h 154"/>
                <a:gd name="T30" fmla="*/ 0 w 3"/>
                <a:gd name="T31" fmla="*/ 0 h 154"/>
                <a:gd name="T32" fmla="*/ 0 w 3"/>
                <a:gd name="T33" fmla="*/ 0 h 154"/>
                <a:gd name="T34" fmla="*/ 0 w 3"/>
                <a:gd name="T35" fmla="*/ 0 h 154"/>
                <a:gd name="T36" fmla="*/ 0 w 3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4"/>
                <a:gd name="T59" fmla="*/ 3 w 3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4">
                  <a:moveTo>
                    <a:pt x="0" y="15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54"/>
                  </a:lnTo>
                  <a:lnTo>
                    <a:pt x="1" y="153"/>
                  </a:lnTo>
                  <a:lnTo>
                    <a:pt x="0" y="153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68" name="Freeform 296"/>
            <p:cNvSpPr>
              <a:spLocks/>
            </p:cNvSpPr>
            <p:nvPr/>
          </p:nvSpPr>
          <p:spPr bwMode="auto">
            <a:xfrm>
              <a:off x="3651" y="3031"/>
              <a:ext cx="1" cy="39"/>
            </a:xfrm>
            <a:custGeom>
              <a:avLst/>
              <a:gdLst>
                <a:gd name="T0" fmla="*/ 0 w 3"/>
                <a:gd name="T1" fmla="*/ 0 h 154"/>
                <a:gd name="T2" fmla="*/ 0 w 3"/>
                <a:gd name="T3" fmla="*/ 0 h 154"/>
                <a:gd name="T4" fmla="*/ 0 w 3"/>
                <a:gd name="T5" fmla="*/ 0 h 154"/>
                <a:gd name="T6" fmla="*/ 0 w 3"/>
                <a:gd name="T7" fmla="*/ 0 h 154"/>
                <a:gd name="T8" fmla="*/ 0 w 3"/>
                <a:gd name="T9" fmla="*/ 0 h 154"/>
                <a:gd name="T10" fmla="*/ 0 w 3"/>
                <a:gd name="T11" fmla="*/ 0 h 154"/>
                <a:gd name="T12" fmla="*/ 0 w 3"/>
                <a:gd name="T13" fmla="*/ 0 h 154"/>
                <a:gd name="T14" fmla="*/ 0 w 3"/>
                <a:gd name="T15" fmla="*/ 0 h 154"/>
                <a:gd name="T16" fmla="*/ 0 w 3"/>
                <a:gd name="T17" fmla="*/ 0 h 154"/>
                <a:gd name="T18" fmla="*/ 0 w 3"/>
                <a:gd name="T19" fmla="*/ 0 h 154"/>
                <a:gd name="T20" fmla="*/ 0 w 3"/>
                <a:gd name="T21" fmla="*/ 0 h 154"/>
                <a:gd name="T22" fmla="*/ 0 w 3"/>
                <a:gd name="T23" fmla="*/ 0 h 154"/>
                <a:gd name="T24" fmla="*/ 0 w 3"/>
                <a:gd name="T25" fmla="*/ 0 h 154"/>
                <a:gd name="T26" fmla="*/ 0 w 3"/>
                <a:gd name="T27" fmla="*/ 0 h 154"/>
                <a:gd name="T28" fmla="*/ 0 w 3"/>
                <a:gd name="T29" fmla="*/ 0 h 154"/>
                <a:gd name="T30" fmla="*/ 0 w 3"/>
                <a:gd name="T31" fmla="*/ 0 h 154"/>
                <a:gd name="T32" fmla="*/ 0 w 3"/>
                <a:gd name="T33" fmla="*/ 0 h 154"/>
                <a:gd name="T34" fmla="*/ 0 w 3"/>
                <a:gd name="T35" fmla="*/ 0 h 154"/>
                <a:gd name="T36" fmla="*/ 0 w 3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4"/>
                <a:gd name="T59" fmla="*/ 3 w 3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4">
                  <a:moveTo>
                    <a:pt x="0" y="15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52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69" name="Freeform 297"/>
            <p:cNvSpPr>
              <a:spLocks/>
            </p:cNvSpPr>
            <p:nvPr/>
          </p:nvSpPr>
          <p:spPr bwMode="auto">
            <a:xfrm>
              <a:off x="3652" y="3031"/>
              <a:ext cx="1" cy="39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0 h 156"/>
                <a:gd name="T4" fmla="*/ 0 w 1"/>
                <a:gd name="T5" fmla="*/ 0 h 156"/>
                <a:gd name="T6" fmla="*/ 0 w 1"/>
                <a:gd name="T7" fmla="*/ 0 h 156"/>
                <a:gd name="T8" fmla="*/ 0 w 1"/>
                <a:gd name="T9" fmla="*/ 0 h 156"/>
                <a:gd name="T10" fmla="*/ 1 w 1"/>
                <a:gd name="T11" fmla="*/ 0 h 156"/>
                <a:gd name="T12" fmla="*/ 1 w 1"/>
                <a:gd name="T13" fmla="*/ 0 h 156"/>
                <a:gd name="T14" fmla="*/ 1 w 1"/>
                <a:gd name="T15" fmla="*/ 0 h 156"/>
                <a:gd name="T16" fmla="*/ 1 w 1"/>
                <a:gd name="T17" fmla="*/ 0 h 156"/>
                <a:gd name="T18" fmla="*/ 1 w 1"/>
                <a:gd name="T19" fmla="*/ 0 h 156"/>
                <a:gd name="T20" fmla="*/ 1 w 1"/>
                <a:gd name="T21" fmla="*/ 0 h 156"/>
                <a:gd name="T22" fmla="*/ 1 w 1"/>
                <a:gd name="T23" fmla="*/ 0 h 156"/>
                <a:gd name="T24" fmla="*/ 1 w 1"/>
                <a:gd name="T25" fmla="*/ 0 h 156"/>
                <a:gd name="T26" fmla="*/ 1 w 1"/>
                <a:gd name="T27" fmla="*/ 0 h 156"/>
                <a:gd name="T28" fmla="*/ 1 w 1"/>
                <a:gd name="T29" fmla="*/ 0 h 156"/>
                <a:gd name="T30" fmla="*/ 0 w 1"/>
                <a:gd name="T31" fmla="*/ 0 h 156"/>
                <a:gd name="T32" fmla="*/ 0 w 1"/>
                <a:gd name="T33" fmla="*/ 0 h 156"/>
                <a:gd name="T34" fmla="*/ 0 w 1"/>
                <a:gd name="T35" fmla="*/ 0 h 156"/>
                <a:gd name="T36" fmla="*/ 0 w 1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6"/>
                <a:gd name="T59" fmla="*/ 1 w 1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6">
                  <a:moveTo>
                    <a:pt x="0" y="155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56"/>
                  </a:lnTo>
                  <a:lnTo>
                    <a:pt x="1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70" name="Freeform 298"/>
            <p:cNvSpPr>
              <a:spLocks/>
            </p:cNvSpPr>
            <p:nvPr/>
          </p:nvSpPr>
          <p:spPr bwMode="auto">
            <a:xfrm>
              <a:off x="3652" y="3031"/>
              <a:ext cx="1" cy="39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0 h 156"/>
                <a:gd name="T4" fmla="*/ 0 w 1"/>
                <a:gd name="T5" fmla="*/ 0 h 156"/>
                <a:gd name="T6" fmla="*/ 0 w 1"/>
                <a:gd name="T7" fmla="*/ 0 h 156"/>
                <a:gd name="T8" fmla="*/ 0 w 1"/>
                <a:gd name="T9" fmla="*/ 0 h 156"/>
                <a:gd name="T10" fmla="*/ 0 w 1"/>
                <a:gd name="T11" fmla="*/ 0 h 156"/>
                <a:gd name="T12" fmla="*/ 1 w 1"/>
                <a:gd name="T13" fmla="*/ 0 h 156"/>
                <a:gd name="T14" fmla="*/ 1 w 1"/>
                <a:gd name="T15" fmla="*/ 0 h 156"/>
                <a:gd name="T16" fmla="*/ 1 w 1"/>
                <a:gd name="T17" fmla="*/ 0 h 156"/>
                <a:gd name="T18" fmla="*/ 1 w 1"/>
                <a:gd name="T19" fmla="*/ 0 h 156"/>
                <a:gd name="T20" fmla="*/ 1 w 1"/>
                <a:gd name="T21" fmla="*/ 0 h 156"/>
                <a:gd name="T22" fmla="*/ 1 w 1"/>
                <a:gd name="T23" fmla="*/ 0 h 156"/>
                <a:gd name="T24" fmla="*/ 1 w 1"/>
                <a:gd name="T25" fmla="*/ 0 h 156"/>
                <a:gd name="T26" fmla="*/ 1 w 1"/>
                <a:gd name="T27" fmla="*/ 0 h 156"/>
                <a:gd name="T28" fmla="*/ 0 w 1"/>
                <a:gd name="T29" fmla="*/ 0 h 156"/>
                <a:gd name="T30" fmla="*/ 0 w 1"/>
                <a:gd name="T31" fmla="*/ 0 h 156"/>
                <a:gd name="T32" fmla="*/ 0 w 1"/>
                <a:gd name="T33" fmla="*/ 0 h 156"/>
                <a:gd name="T34" fmla="*/ 0 w 1"/>
                <a:gd name="T35" fmla="*/ 0 h 156"/>
                <a:gd name="T36" fmla="*/ 0 w 1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6"/>
                <a:gd name="T59" fmla="*/ 1 w 1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6">
                  <a:moveTo>
                    <a:pt x="0" y="155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56"/>
                  </a:lnTo>
                  <a:lnTo>
                    <a:pt x="0" y="15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858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71" name="Freeform 299"/>
            <p:cNvSpPr>
              <a:spLocks/>
            </p:cNvSpPr>
            <p:nvPr/>
          </p:nvSpPr>
          <p:spPr bwMode="auto">
            <a:xfrm>
              <a:off x="3652" y="3031"/>
              <a:ext cx="1" cy="39"/>
            </a:xfrm>
            <a:custGeom>
              <a:avLst/>
              <a:gdLst>
                <a:gd name="T0" fmla="*/ 0 w 2"/>
                <a:gd name="T1" fmla="*/ 0 h 158"/>
                <a:gd name="T2" fmla="*/ 0 w 2"/>
                <a:gd name="T3" fmla="*/ 0 h 158"/>
                <a:gd name="T4" fmla="*/ 1 w 2"/>
                <a:gd name="T5" fmla="*/ 0 h 158"/>
                <a:gd name="T6" fmla="*/ 1 w 2"/>
                <a:gd name="T7" fmla="*/ 0 h 158"/>
                <a:gd name="T8" fmla="*/ 1 w 2"/>
                <a:gd name="T9" fmla="*/ 0 h 158"/>
                <a:gd name="T10" fmla="*/ 1 w 2"/>
                <a:gd name="T11" fmla="*/ 0 h 158"/>
                <a:gd name="T12" fmla="*/ 1 w 2"/>
                <a:gd name="T13" fmla="*/ 0 h 158"/>
                <a:gd name="T14" fmla="*/ 1 w 2"/>
                <a:gd name="T15" fmla="*/ 0 h 158"/>
                <a:gd name="T16" fmla="*/ 1 w 2"/>
                <a:gd name="T17" fmla="*/ 0 h 158"/>
                <a:gd name="T18" fmla="*/ 1 w 2"/>
                <a:gd name="T19" fmla="*/ 0 h 158"/>
                <a:gd name="T20" fmla="*/ 1 w 2"/>
                <a:gd name="T21" fmla="*/ 0 h 158"/>
                <a:gd name="T22" fmla="*/ 1 w 2"/>
                <a:gd name="T23" fmla="*/ 0 h 158"/>
                <a:gd name="T24" fmla="*/ 1 w 2"/>
                <a:gd name="T25" fmla="*/ 0 h 158"/>
                <a:gd name="T26" fmla="*/ 1 w 2"/>
                <a:gd name="T27" fmla="*/ 0 h 158"/>
                <a:gd name="T28" fmla="*/ 1 w 2"/>
                <a:gd name="T29" fmla="*/ 0 h 158"/>
                <a:gd name="T30" fmla="*/ 1 w 2"/>
                <a:gd name="T31" fmla="*/ 0 h 158"/>
                <a:gd name="T32" fmla="*/ 1 w 2"/>
                <a:gd name="T33" fmla="*/ 0 h 158"/>
                <a:gd name="T34" fmla="*/ 1 w 2"/>
                <a:gd name="T35" fmla="*/ 0 h 158"/>
                <a:gd name="T36" fmla="*/ 0 w 2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8"/>
                <a:gd name="T59" fmla="*/ 2 w 2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8">
                  <a:moveTo>
                    <a:pt x="0" y="158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158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B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72" name="Freeform 300"/>
            <p:cNvSpPr>
              <a:spLocks/>
            </p:cNvSpPr>
            <p:nvPr/>
          </p:nvSpPr>
          <p:spPr bwMode="auto">
            <a:xfrm>
              <a:off x="3652" y="3031"/>
              <a:ext cx="1" cy="39"/>
            </a:xfrm>
            <a:custGeom>
              <a:avLst/>
              <a:gdLst>
                <a:gd name="T0" fmla="*/ 0 w 3"/>
                <a:gd name="T1" fmla="*/ 0 h 159"/>
                <a:gd name="T2" fmla="*/ 0 w 3"/>
                <a:gd name="T3" fmla="*/ 0 h 159"/>
                <a:gd name="T4" fmla="*/ 0 w 3"/>
                <a:gd name="T5" fmla="*/ 0 h 159"/>
                <a:gd name="T6" fmla="*/ 0 w 3"/>
                <a:gd name="T7" fmla="*/ 0 h 159"/>
                <a:gd name="T8" fmla="*/ 0 w 3"/>
                <a:gd name="T9" fmla="*/ 0 h 159"/>
                <a:gd name="T10" fmla="*/ 0 w 3"/>
                <a:gd name="T11" fmla="*/ 0 h 159"/>
                <a:gd name="T12" fmla="*/ 0 w 3"/>
                <a:gd name="T13" fmla="*/ 0 h 159"/>
                <a:gd name="T14" fmla="*/ 0 w 3"/>
                <a:gd name="T15" fmla="*/ 0 h 159"/>
                <a:gd name="T16" fmla="*/ 0 w 3"/>
                <a:gd name="T17" fmla="*/ 0 h 159"/>
                <a:gd name="T18" fmla="*/ 0 w 3"/>
                <a:gd name="T19" fmla="*/ 0 h 159"/>
                <a:gd name="T20" fmla="*/ 0 w 3"/>
                <a:gd name="T21" fmla="*/ 0 h 159"/>
                <a:gd name="T22" fmla="*/ 0 w 3"/>
                <a:gd name="T23" fmla="*/ 0 h 159"/>
                <a:gd name="T24" fmla="*/ 0 w 3"/>
                <a:gd name="T25" fmla="*/ 0 h 159"/>
                <a:gd name="T26" fmla="*/ 0 w 3"/>
                <a:gd name="T27" fmla="*/ 0 h 159"/>
                <a:gd name="T28" fmla="*/ 0 w 3"/>
                <a:gd name="T29" fmla="*/ 0 h 159"/>
                <a:gd name="T30" fmla="*/ 0 w 3"/>
                <a:gd name="T31" fmla="*/ 0 h 159"/>
                <a:gd name="T32" fmla="*/ 0 w 3"/>
                <a:gd name="T33" fmla="*/ 0 h 159"/>
                <a:gd name="T34" fmla="*/ 0 w 3"/>
                <a:gd name="T35" fmla="*/ 0 h 159"/>
                <a:gd name="T36" fmla="*/ 0 w 3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9"/>
                <a:gd name="T59" fmla="*/ 3 w 3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9">
                  <a:moveTo>
                    <a:pt x="0" y="158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59"/>
                  </a:lnTo>
                  <a:lnTo>
                    <a:pt x="1" y="159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73" name="Freeform 301"/>
            <p:cNvSpPr>
              <a:spLocks/>
            </p:cNvSpPr>
            <p:nvPr/>
          </p:nvSpPr>
          <p:spPr bwMode="auto">
            <a:xfrm>
              <a:off x="3653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0 w 2"/>
                <a:gd name="T7" fmla="*/ 0 h 159"/>
                <a:gd name="T8" fmla="*/ 0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0 w 2"/>
                <a:gd name="T31" fmla="*/ 0 h 159"/>
                <a:gd name="T32" fmla="*/ 0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59"/>
                  </a:lnTo>
                  <a:lnTo>
                    <a:pt x="0" y="159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61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74" name="Freeform 302"/>
            <p:cNvSpPr>
              <a:spLocks/>
            </p:cNvSpPr>
            <p:nvPr/>
          </p:nvSpPr>
          <p:spPr bwMode="auto">
            <a:xfrm>
              <a:off x="3653" y="3030"/>
              <a:ext cx="1" cy="40"/>
            </a:xfrm>
            <a:custGeom>
              <a:avLst/>
              <a:gdLst>
                <a:gd name="T0" fmla="*/ 0 w 1"/>
                <a:gd name="T1" fmla="*/ 0 h 160"/>
                <a:gd name="T2" fmla="*/ 0 w 1"/>
                <a:gd name="T3" fmla="*/ 0 h 160"/>
                <a:gd name="T4" fmla="*/ 0 w 1"/>
                <a:gd name="T5" fmla="*/ 0 h 160"/>
                <a:gd name="T6" fmla="*/ 0 w 1"/>
                <a:gd name="T7" fmla="*/ 0 h 160"/>
                <a:gd name="T8" fmla="*/ 0 w 1"/>
                <a:gd name="T9" fmla="*/ 0 h 160"/>
                <a:gd name="T10" fmla="*/ 0 w 1"/>
                <a:gd name="T11" fmla="*/ 0 h 160"/>
                <a:gd name="T12" fmla="*/ 1 w 1"/>
                <a:gd name="T13" fmla="*/ 0 h 160"/>
                <a:gd name="T14" fmla="*/ 1 w 1"/>
                <a:gd name="T15" fmla="*/ 0 h 160"/>
                <a:gd name="T16" fmla="*/ 1 w 1"/>
                <a:gd name="T17" fmla="*/ 0 h 160"/>
                <a:gd name="T18" fmla="*/ 1 w 1"/>
                <a:gd name="T19" fmla="*/ 0 h 160"/>
                <a:gd name="T20" fmla="*/ 1 w 1"/>
                <a:gd name="T21" fmla="*/ 0 h 160"/>
                <a:gd name="T22" fmla="*/ 1 w 1"/>
                <a:gd name="T23" fmla="*/ 0 h 160"/>
                <a:gd name="T24" fmla="*/ 1 w 1"/>
                <a:gd name="T25" fmla="*/ 0 h 160"/>
                <a:gd name="T26" fmla="*/ 1 w 1"/>
                <a:gd name="T27" fmla="*/ 0 h 160"/>
                <a:gd name="T28" fmla="*/ 0 w 1"/>
                <a:gd name="T29" fmla="*/ 0 h 160"/>
                <a:gd name="T30" fmla="*/ 0 w 1"/>
                <a:gd name="T31" fmla="*/ 0 h 160"/>
                <a:gd name="T32" fmla="*/ 0 w 1"/>
                <a:gd name="T33" fmla="*/ 0 h 160"/>
                <a:gd name="T34" fmla="*/ 0 w 1"/>
                <a:gd name="T35" fmla="*/ 0 h 160"/>
                <a:gd name="T36" fmla="*/ 0 w 1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0"/>
                <a:gd name="T59" fmla="*/ 1 w 1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0">
                  <a:moveTo>
                    <a:pt x="0" y="16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464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75" name="Freeform 303"/>
            <p:cNvSpPr>
              <a:spLocks/>
            </p:cNvSpPr>
            <p:nvPr/>
          </p:nvSpPr>
          <p:spPr bwMode="auto">
            <a:xfrm>
              <a:off x="3653" y="3030"/>
              <a:ext cx="1" cy="40"/>
            </a:xfrm>
            <a:custGeom>
              <a:avLst/>
              <a:gdLst>
                <a:gd name="T0" fmla="*/ 0 w 2"/>
                <a:gd name="T1" fmla="*/ 0 h 160"/>
                <a:gd name="T2" fmla="*/ 0 w 2"/>
                <a:gd name="T3" fmla="*/ 0 h 160"/>
                <a:gd name="T4" fmla="*/ 1 w 2"/>
                <a:gd name="T5" fmla="*/ 0 h 160"/>
                <a:gd name="T6" fmla="*/ 1 w 2"/>
                <a:gd name="T7" fmla="*/ 0 h 160"/>
                <a:gd name="T8" fmla="*/ 1 w 2"/>
                <a:gd name="T9" fmla="*/ 0 h 160"/>
                <a:gd name="T10" fmla="*/ 1 w 2"/>
                <a:gd name="T11" fmla="*/ 0 h 160"/>
                <a:gd name="T12" fmla="*/ 1 w 2"/>
                <a:gd name="T13" fmla="*/ 0 h 160"/>
                <a:gd name="T14" fmla="*/ 1 w 2"/>
                <a:gd name="T15" fmla="*/ 0 h 160"/>
                <a:gd name="T16" fmla="*/ 1 w 2"/>
                <a:gd name="T17" fmla="*/ 0 h 160"/>
                <a:gd name="T18" fmla="*/ 1 w 2"/>
                <a:gd name="T19" fmla="*/ 0 h 160"/>
                <a:gd name="T20" fmla="*/ 1 w 2"/>
                <a:gd name="T21" fmla="*/ 0 h 160"/>
                <a:gd name="T22" fmla="*/ 1 w 2"/>
                <a:gd name="T23" fmla="*/ 0 h 160"/>
                <a:gd name="T24" fmla="*/ 1 w 2"/>
                <a:gd name="T25" fmla="*/ 0 h 160"/>
                <a:gd name="T26" fmla="*/ 1 w 2"/>
                <a:gd name="T27" fmla="*/ 0 h 160"/>
                <a:gd name="T28" fmla="*/ 1 w 2"/>
                <a:gd name="T29" fmla="*/ 0 h 160"/>
                <a:gd name="T30" fmla="*/ 1 w 2"/>
                <a:gd name="T31" fmla="*/ 0 h 160"/>
                <a:gd name="T32" fmla="*/ 1 w 2"/>
                <a:gd name="T33" fmla="*/ 0 h 160"/>
                <a:gd name="T34" fmla="*/ 1 w 2"/>
                <a:gd name="T35" fmla="*/ 0 h 160"/>
                <a:gd name="T36" fmla="*/ 0 w 2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0"/>
                <a:gd name="T59" fmla="*/ 2 w 2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0">
                  <a:moveTo>
                    <a:pt x="0" y="16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8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76" name="Freeform 304"/>
            <p:cNvSpPr>
              <a:spLocks/>
            </p:cNvSpPr>
            <p:nvPr/>
          </p:nvSpPr>
          <p:spPr bwMode="auto">
            <a:xfrm>
              <a:off x="3653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77" name="Freeform 305"/>
            <p:cNvSpPr>
              <a:spLocks/>
            </p:cNvSpPr>
            <p:nvPr/>
          </p:nvSpPr>
          <p:spPr bwMode="auto">
            <a:xfrm>
              <a:off x="3654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1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1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78" name="Freeform 306"/>
            <p:cNvSpPr>
              <a:spLocks/>
            </p:cNvSpPr>
            <p:nvPr/>
          </p:nvSpPr>
          <p:spPr bwMode="auto">
            <a:xfrm>
              <a:off x="3654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0 w 2"/>
                <a:gd name="T9" fmla="*/ 0 h 161"/>
                <a:gd name="T10" fmla="*/ 0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0 w 2"/>
                <a:gd name="T29" fmla="*/ 0 h 161"/>
                <a:gd name="T30" fmla="*/ 0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79" name="Freeform 307"/>
            <p:cNvSpPr>
              <a:spLocks/>
            </p:cNvSpPr>
            <p:nvPr/>
          </p:nvSpPr>
          <p:spPr bwMode="auto">
            <a:xfrm>
              <a:off x="3654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0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0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80" name="Freeform 308"/>
            <p:cNvSpPr>
              <a:spLocks/>
            </p:cNvSpPr>
            <p:nvPr/>
          </p:nvSpPr>
          <p:spPr bwMode="auto">
            <a:xfrm>
              <a:off x="3654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1 w 2"/>
                <a:gd name="T35" fmla="*/ 0 h 161"/>
                <a:gd name="T36" fmla="*/ 0 w 2"/>
                <a:gd name="T37" fmla="*/ 0 h 161"/>
                <a:gd name="T38" fmla="*/ 0 w 2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"/>
                <a:gd name="T61" fmla="*/ 0 h 161"/>
                <a:gd name="T62" fmla="*/ 2 w 2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81" name="Freeform 309"/>
            <p:cNvSpPr>
              <a:spLocks/>
            </p:cNvSpPr>
            <p:nvPr/>
          </p:nvSpPr>
          <p:spPr bwMode="auto">
            <a:xfrm>
              <a:off x="3654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0 w 2"/>
                <a:gd name="T9" fmla="*/ 0 h 161"/>
                <a:gd name="T10" fmla="*/ 0 w 2"/>
                <a:gd name="T11" fmla="*/ 0 h 161"/>
                <a:gd name="T12" fmla="*/ 0 w 2"/>
                <a:gd name="T13" fmla="*/ 0 h 161"/>
                <a:gd name="T14" fmla="*/ 0 w 2"/>
                <a:gd name="T15" fmla="*/ 0 h 161"/>
                <a:gd name="T16" fmla="*/ 0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w 2"/>
                <a:gd name="T39" fmla="*/ 0 h 161"/>
                <a:gd name="T40" fmla="*/ 0 w 2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"/>
                <a:gd name="T64" fmla="*/ 0 h 161"/>
                <a:gd name="T65" fmla="*/ 2 w 2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82" name="Freeform 310"/>
            <p:cNvSpPr>
              <a:spLocks/>
            </p:cNvSpPr>
            <p:nvPr/>
          </p:nvSpPr>
          <p:spPr bwMode="auto">
            <a:xfrm>
              <a:off x="3655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1 w 1"/>
                <a:gd name="T5" fmla="*/ 0 h 161"/>
                <a:gd name="T6" fmla="*/ 1 w 1"/>
                <a:gd name="T7" fmla="*/ 0 h 161"/>
                <a:gd name="T8" fmla="*/ 1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0 w 1"/>
                <a:gd name="T25" fmla="*/ 0 h 161"/>
                <a:gd name="T26" fmla="*/ 0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w 1"/>
                <a:gd name="T39" fmla="*/ 0 h 161"/>
                <a:gd name="T40" fmla="*/ 0 w 1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61"/>
                <a:gd name="T65" fmla="*/ 1 w 1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83" name="Freeform 311"/>
            <p:cNvSpPr>
              <a:spLocks/>
            </p:cNvSpPr>
            <p:nvPr/>
          </p:nvSpPr>
          <p:spPr bwMode="auto">
            <a:xfrm>
              <a:off x="3655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1 w 1"/>
                <a:gd name="T5" fmla="*/ 0 h 161"/>
                <a:gd name="T6" fmla="*/ 1 w 1"/>
                <a:gd name="T7" fmla="*/ 0 h 161"/>
                <a:gd name="T8" fmla="*/ 1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1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w 1"/>
                <a:gd name="T39" fmla="*/ 0 h 161"/>
                <a:gd name="T40" fmla="*/ 0 w 1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61"/>
                <a:gd name="T65" fmla="*/ 1 w 1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84" name="Freeform 312"/>
            <p:cNvSpPr>
              <a:spLocks/>
            </p:cNvSpPr>
            <p:nvPr/>
          </p:nvSpPr>
          <p:spPr bwMode="auto">
            <a:xfrm>
              <a:off x="3655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w 3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61"/>
                <a:gd name="T62" fmla="*/ 3 w 3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85" name="Freeform 313"/>
            <p:cNvSpPr>
              <a:spLocks/>
            </p:cNvSpPr>
            <p:nvPr/>
          </p:nvSpPr>
          <p:spPr bwMode="auto">
            <a:xfrm>
              <a:off x="3655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1"/>
                <a:gd name="T59" fmla="*/ 3 w 3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86" name="Freeform 314"/>
            <p:cNvSpPr>
              <a:spLocks/>
            </p:cNvSpPr>
            <p:nvPr/>
          </p:nvSpPr>
          <p:spPr bwMode="auto">
            <a:xfrm>
              <a:off x="3656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87" name="Freeform 315"/>
            <p:cNvSpPr>
              <a:spLocks/>
            </p:cNvSpPr>
            <p:nvPr/>
          </p:nvSpPr>
          <p:spPr bwMode="auto">
            <a:xfrm>
              <a:off x="3656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88" name="Freeform 316"/>
            <p:cNvSpPr>
              <a:spLocks/>
            </p:cNvSpPr>
            <p:nvPr/>
          </p:nvSpPr>
          <p:spPr bwMode="auto">
            <a:xfrm>
              <a:off x="3656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1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1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0"/>
                  </a:lnTo>
                  <a:lnTo>
                    <a:pt x="1" y="16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89" name="Freeform 317"/>
            <p:cNvSpPr>
              <a:spLocks/>
            </p:cNvSpPr>
            <p:nvPr/>
          </p:nvSpPr>
          <p:spPr bwMode="auto">
            <a:xfrm>
              <a:off x="3656" y="3030"/>
              <a:ext cx="1" cy="40"/>
            </a:xfrm>
            <a:custGeom>
              <a:avLst/>
              <a:gdLst>
                <a:gd name="T0" fmla="*/ 0 w 3"/>
                <a:gd name="T1" fmla="*/ 0 h 160"/>
                <a:gd name="T2" fmla="*/ 0 w 3"/>
                <a:gd name="T3" fmla="*/ 0 h 160"/>
                <a:gd name="T4" fmla="*/ 0 w 3"/>
                <a:gd name="T5" fmla="*/ 0 h 160"/>
                <a:gd name="T6" fmla="*/ 0 w 3"/>
                <a:gd name="T7" fmla="*/ 0 h 160"/>
                <a:gd name="T8" fmla="*/ 0 w 3"/>
                <a:gd name="T9" fmla="*/ 0 h 160"/>
                <a:gd name="T10" fmla="*/ 0 w 3"/>
                <a:gd name="T11" fmla="*/ 0 h 160"/>
                <a:gd name="T12" fmla="*/ 0 w 3"/>
                <a:gd name="T13" fmla="*/ 0 h 160"/>
                <a:gd name="T14" fmla="*/ 0 w 3"/>
                <a:gd name="T15" fmla="*/ 0 h 160"/>
                <a:gd name="T16" fmla="*/ 0 w 3"/>
                <a:gd name="T17" fmla="*/ 0 h 160"/>
                <a:gd name="T18" fmla="*/ 0 w 3"/>
                <a:gd name="T19" fmla="*/ 0 h 160"/>
                <a:gd name="T20" fmla="*/ 0 w 3"/>
                <a:gd name="T21" fmla="*/ 0 h 160"/>
                <a:gd name="T22" fmla="*/ 0 w 3"/>
                <a:gd name="T23" fmla="*/ 0 h 160"/>
                <a:gd name="T24" fmla="*/ 0 w 3"/>
                <a:gd name="T25" fmla="*/ 0 h 160"/>
                <a:gd name="T26" fmla="*/ 0 w 3"/>
                <a:gd name="T27" fmla="*/ 0 h 160"/>
                <a:gd name="T28" fmla="*/ 0 w 3"/>
                <a:gd name="T29" fmla="*/ 0 h 160"/>
                <a:gd name="T30" fmla="*/ 0 w 3"/>
                <a:gd name="T31" fmla="*/ 0 h 160"/>
                <a:gd name="T32" fmla="*/ 0 w 3"/>
                <a:gd name="T33" fmla="*/ 0 h 160"/>
                <a:gd name="T34" fmla="*/ 0 w 3"/>
                <a:gd name="T35" fmla="*/ 0 h 160"/>
                <a:gd name="T36" fmla="*/ 0 w 3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0"/>
                <a:gd name="T59" fmla="*/ 3 w 3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0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93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90" name="Freeform 318"/>
            <p:cNvSpPr>
              <a:spLocks/>
            </p:cNvSpPr>
            <p:nvPr/>
          </p:nvSpPr>
          <p:spPr bwMode="auto">
            <a:xfrm>
              <a:off x="3657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0 w 2"/>
                <a:gd name="T7" fmla="*/ 0 h 159"/>
                <a:gd name="T8" fmla="*/ 0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0 w 2"/>
                <a:gd name="T31" fmla="*/ 0 h 159"/>
                <a:gd name="T32" fmla="*/ 0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9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91" name="Freeform 319"/>
            <p:cNvSpPr>
              <a:spLocks/>
            </p:cNvSpPr>
            <p:nvPr/>
          </p:nvSpPr>
          <p:spPr bwMode="auto">
            <a:xfrm>
              <a:off x="3657" y="3031"/>
              <a:ext cx="1" cy="39"/>
            </a:xfrm>
            <a:custGeom>
              <a:avLst/>
              <a:gdLst>
                <a:gd name="T0" fmla="*/ 0 w 1"/>
                <a:gd name="T1" fmla="*/ 0 h 159"/>
                <a:gd name="T2" fmla="*/ 0 w 1"/>
                <a:gd name="T3" fmla="*/ 0 h 159"/>
                <a:gd name="T4" fmla="*/ 0 w 1"/>
                <a:gd name="T5" fmla="*/ 0 h 159"/>
                <a:gd name="T6" fmla="*/ 0 w 1"/>
                <a:gd name="T7" fmla="*/ 0 h 159"/>
                <a:gd name="T8" fmla="*/ 0 w 1"/>
                <a:gd name="T9" fmla="*/ 0 h 159"/>
                <a:gd name="T10" fmla="*/ 0 w 1"/>
                <a:gd name="T11" fmla="*/ 0 h 159"/>
                <a:gd name="T12" fmla="*/ 1 w 1"/>
                <a:gd name="T13" fmla="*/ 0 h 159"/>
                <a:gd name="T14" fmla="*/ 1 w 1"/>
                <a:gd name="T15" fmla="*/ 0 h 159"/>
                <a:gd name="T16" fmla="*/ 1 w 1"/>
                <a:gd name="T17" fmla="*/ 0 h 159"/>
                <a:gd name="T18" fmla="*/ 1 w 1"/>
                <a:gd name="T19" fmla="*/ 0 h 159"/>
                <a:gd name="T20" fmla="*/ 1 w 1"/>
                <a:gd name="T21" fmla="*/ 0 h 159"/>
                <a:gd name="T22" fmla="*/ 1 w 1"/>
                <a:gd name="T23" fmla="*/ 0 h 159"/>
                <a:gd name="T24" fmla="*/ 1 w 1"/>
                <a:gd name="T25" fmla="*/ 0 h 159"/>
                <a:gd name="T26" fmla="*/ 1 w 1"/>
                <a:gd name="T27" fmla="*/ 0 h 159"/>
                <a:gd name="T28" fmla="*/ 0 w 1"/>
                <a:gd name="T29" fmla="*/ 0 h 159"/>
                <a:gd name="T30" fmla="*/ 0 w 1"/>
                <a:gd name="T31" fmla="*/ 0 h 159"/>
                <a:gd name="T32" fmla="*/ 0 w 1"/>
                <a:gd name="T33" fmla="*/ 0 h 159"/>
                <a:gd name="T34" fmla="*/ 0 w 1"/>
                <a:gd name="T35" fmla="*/ 0 h 159"/>
                <a:gd name="T36" fmla="*/ 0 w 1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9"/>
                <a:gd name="T59" fmla="*/ 1 w 1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9">
                  <a:moveTo>
                    <a:pt x="0" y="15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58"/>
                  </a:lnTo>
                  <a:lnTo>
                    <a:pt x="1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92" name="Freeform 320"/>
            <p:cNvSpPr>
              <a:spLocks/>
            </p:cNvSpPr>
            <p:nvPr/>
          </p:nvSpPr>
          <p:spPr bwMode="auto">
            <a:xfrm>
              <a:off x="3657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1 w 2"/>
                <a:gd name="T5" fmla="*/ 0 h 159"/>
                <a:gd name="T6" fmla="*/ 1 w 2"/>
                <a:gd name="T7" fmla="*/ 0 h 159"/>
                <a:gd name="T8" fmla="*/ 1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1 w 2"/>
                <a:gd name="T31" fmla="*/ 0 h 159"/>
                <a:gd name="T32" fmla="*/ 1 w 2"/>
                <a:gd name="T33" fmla="*/ 0 h 159"/>
                <a:gd name="T34" fmla="*/ 1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158"/>
                  </a:lnTo>
                  <a:lnTo>
                    <a:pt x="1" y="158"/>
                  </a:lnTo>
                  <a:lnTo>
                    <a:pt x="1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93" name="Freeform 321"/>
            <p:cNvSpPr>
              <a:spLocks/>
            </p:cNvSpPr>
            <p:nvPr/>
          </p:nvSpPr>
          <p:spPr bwMode="auto">
            <a:xfrm>
              <a:off x="3657" y="3031"/>
              <a:ext cx="1" cy="39"/>
            </a:xfrm>
            <a:custGeom>
              <a:avLst/>
              <a:gdLst>
                <a:gd name="T0" fmla="*/ 0 w 2"/>
                <a:gd name="T1" fmla="*/ 0 h 158"/>
                <a:gd name="T2" fmla="*/ 0 w 2"/>
                <a:gd name="T3" fmla="*/ 0 h 158"/>
                <a:gd name="T4" fmla="*/ 0 w 2"/>
                <a:gd name="T5" fmla="*/ 0 h 158"/>
                <a:gd name="T6" fmla="*/ 1 w 2"/>
                <a:gd name="T7" fmla="*/ 0 h 158"/>
                <a:gd name="T8" fmla="*/ 1 w 2"/>
                <a:gd name="T9" fmla="*/ 0 h 158"/>
                <a:gd name="T10" fmla="*/ 1 w 2"/>
                <a:gd name="T11" fmla="*/ 0 h 158"/>
                <a:gd name="T12" fmla="*/ 1 w 2"/>
                <a:gd name="T13" fmla="*/ 0 h 158"/>
                <a:gd name="T14" fmla="*/ 1 w 2"/>
                <a:gd name="T15" fmla="*/ 0 h 158"/>
                <a:gd name="T16" fmla="*/ 1 w 2"/>
                <a:gd name="T17" fmla="*/ 0 h 158"/>
                <a:gd name="T18" fmla="*/ 1 w 2"/>
                <a:gd name="T19" fmla="*/ 0 h 158"/>
                <a:gd name="T20" fmla="*/ 1 w 2"/>
                <a:gd name="T21" fmla="*/ 0 h 158"/>
                <a:gd name="T22" fmla="*/ 1 w 2"/>
                <a:gd name="T23" fmla="*/ 0 h 158"/>
                <a:gd name="T24" fmla="*/ 1 w 2"/>
                <a:gd name="T25" fmla="*/ 0 h 158"/>
                <a:gd name="T26" fmla="*/ 1 w 2"/>
                <a:gd name="T27" fmla="*/ 0 h 158"/>
                <a:gd name="T28" fmla="*/ 1 w 2"/>
                <a:gd name="T29" fmla="*/ 0 h 158"/>
                <a:gd name="T30" fmla="*/ 1 w 2"/>
                <a:gd name="T31" fmla="*/ 0 h 158"/>
                <a:gd name="T32" fmla="*/ 1 w 2"/>
                <a:gd name="T33" fmla="*/ 0 h 158"/>
                <a:gd name="T34" fmla="*/ 0 w 2"/>
                <a:gd name="T35" fmla="*/ 0 h 158"/>
                <a:gd name="T36" fmla="*/ 0 w 2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8"/>
                <a:gd name="T59" fmla="*/ 2 w 2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8">
                  <a:moveTo>
                    <a:pt x="0" y="158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58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94" name="Freeform 322"/>
            <p:cNvSpPr>
              <a:spLocks/>
            </p:cNvSpPr>
            <p:nvPr/>
          </p:nvSpPr>
          <p:spPr bwMode="auto">
            <a:xfrm>
              <a:off x="3658" y="3031"/>
              <a:ext cx="1" cy="39"/>
            </a:xfrm>
            <a:custGeom>
              <a:avLst/>
              <a:gdLst>
                <a:gd name="T0" fmla="*/ 0 w 3"/>
                <a:gd name="T1" fmla="*/ 0 h 156"/>
                <a:gd name="T2" fmla="*/ 0 w 3"/>
                <a:gd name="T3" fmla="*/ 0 h 156"/>
                <a:gd name="T4" fmla="*/ 0 w 3"/>
                <a:gd name="T5" fmla="*/ 0 h 156"/>
                <a:gd name="T6" fmla="*/ 0 w 3"/>
                <a:gd name="T7" fmla="*/ 0 h 156"/>
                <a:gd name="T8" fmla="*/ 0 w 3"/>
                <a:gd name="T9" fmla="*/ 0 h 156"/>
                <a:gd name="T10" fmla="*/ 0 w 3"/>
                <a:gd name="T11" fmla="*/ 0 h 156"/>
                <a:gd name="T12" fmla="*/ 0 w 3"/>
                <a:gd name="T13" fmla="*/ 0 h 156"/>
                <a:gd name="T14" fmla="*/ 0 w 3"/>
                <a:gd name="T15" fmla="*/ 0 h 156"/>
                <a:gd name="T16" fmla="*/ 0 w 3"/>
                <a:gd name="T17" fmla="*/ 0 h 156"/>
                <a:gd name="T18" fmla="*/ 0 w 3"/>
                <a:gd name="T19" fmla="*/ 0 h 156"/>
                <a:gd name="T20" fmla="*/ 0 w 3"/>
                <a:gd name="T21" fmla="*/ 0 h 156"/>
                <a:gd name="T22" fmla="*/ 0 w 3"/>
                <a:gd name="T23" fmla="*/ 0 h 156"/>
                <a:gd name="T24" fmla="*/ 0 w 3"/>
                <a:gd name="T25" fmla="*/ 0 h 156"/>
                <a:gd name="T26" fmla="*/ 0 w 3"/>
                <a:gd name="T27" fmla="*/ 0 h 156"/>
                <a:gd name="T28" fmla="*/ 0 w 3"/>
                <a:gd name="T29" fmla="*/ 0 h 156"/>
                <a:gd name="T30" fmla="*/ 0 w 3"/>
                <a:gd name="T31" fmla="*/ 0 h 156"/>
                <a:gd name="T32" fmla="*/ 0 w 3"/>
                <a:gd name="T33" fmla="*/ 0 h 156"/>
                <a:gd name="T34" fmla="*/ 0 w 3"/>
                <a:gd name="T35" fmla="*/ 0 h 156"/>
                <a:gd name="T36" fmla="*/ 0 w 3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6"/>
                <a:gd name="T59" fmla="*/ 3 w 3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6">
                  <a:moveTo>
                    <a:pt x="0" y="15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155"/>
                  </a:lnTo>
                  <a:lnTo>
                    <a:pt x="1" y="155"/>
                  </a:lnTo>
                  <a:lnTo>
                    <a:pt x="1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95" name="Freeform 323"/>
            <p:cNvSpPr>
              <a:spLocks/>
            </p:cNvSpPr>
            <p:nvPr/>
          </p:nvSpPr>
          <p:spPr bwMode="auto">
            <a:xfrm>
              <a:off x="3658" y="3031"/>
              <a:ext cx="1" cy="39"/>
            </a:xfrm>
            <a:custGeom>
              <a:avLst/>
              <a:gdLst>
                <a:gd name="T0" fmla="*/ 0 w 2"/>
                <a:gd name="T1" fmla="*/ 0 h 156"/>
                <a:gd name="T2" fmla="*/ 0 w 2"/>
                <a:gd name="T3" fmla="*/ 0 h 156"/>
                <a:gd name="T4" fmla="*/ 0 w 2"/>
                <a:gd name="T5" fmla="*/ 0 h 156"/>
                <a:gd name="T6" fmla="*/ 0 w 2"/>
                <a:gd name="T7" fmla="*/ 0 h 156"/>
                <a:gd name="T8" fmla="*/ 0 w 2"/>
                <a:gd name="T9" fmla="*/ 0 h 156"/>
                <a:gd name="T10" fmla="*/ 1 w 2"/>
                <a:gd name="T11" fmla="*/ 0 h 156"/>
                <a:gd name="T12" fmla="*/ 1 w 2"/>
                <a:gd name="T13" fmla="*/ 0 h 156"/>
                <a:gd name="T14" fmla="*/ 1 w 2"/>
                <a:gd name="T15" fmla="*/ 0 h 156"/>
                <a:gd name="T16" fmla="*/ 1 w 2"/>
                <a:gd name="T17" fmla="*/ 0 h 156"/>
                <a:gd name="T18" fmla="*/ 1 w 2"/>
                <a:gd name="T19" fmla="*/ 0 h 156"/>
                <a:gd name="T20" fmla="*/ 1 w 2"/>
                <a:gd name="T21" fmla="*/ 0 h 156"/>
                <a:gd name="T22" fmla="*/ 1 w 2"/>
                <a:gd name="T23" fmla="*/ 0 h 156"/>
                <a:gd name="T24" fmla="*/ 1 w 2"/>
                <a:gd name="T25" fmla="*/ 0 h 156"/>
                <a:gd name="T26" fmla="*/ 1 w 2"/>
                <a:gd name="T27" fmla="*/ 0 h 156"/>
                <a:gd name="T28" fmla="*/ 1 w 2"/>
                <a:gd name="T29" fmla="*/ 0 h 156"/>
                <a:gd name="T30" fmla="*/ 0 w 2"/>
                <a:gd name="T31" fmla="*/ 0 h 156"/>
                <a:gd name="T32" fmla="*/ 0 w 2"/>
                <a:gd name="T33" fmla="*/ 0 h 156"/>
                <a:gd name="T34" fmla="*/ 0 w 2"/>
                <a:gd name="T35" fmla="*/ 0 h 156"/>
                <a:gd name="T36" fmla="*/ 0 w 2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6"/>
                <a:gd name="T59" fmla="*/ 2 w 2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6">
                  <a:moveTo>
                    <a:pt x="0" y="156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55"/>
                  </a:lnTo>
                  <a:lnTo>
                    <a:pt x="0" y="155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96" name="Freeform 324"/>
            <p:cNvSpPr>
              <a:spLocks/>
            </p:cNvSpPr>
            <p:nvPr/>
          </p:nvSpPr>
          <p:spPr bwMode="auto">
            <a:xfrm>
              <a:off x="3658" y="3031"/>
              <a:ext cx="1" cy="39"/>
            </a:xfrm>
            <a:custGeom>
              <a:avLst/>
              <a:gdLst>
                <a:gd name="T0" fmla="*/ 0 w 1"/>
                <a:gd name="T1" fmla="*/ 0 h 154"/>
                <a:gd name="T2" fmla="*/ 0 w 1"/>
                <a:gd name="T3" fmla="*/ 0 h 154"/>
                <a:gd name="T4" fmla="*/ 0 w 1"/>
                <a:gd name="T5" fmla="*/ 0 h 154"/>
                <a:gd name="T6" fmla="*/ 0 w 1"/>
                <a:gd name="T7" fmla="*/ 0 h 154"/>
                <a:gd name="T8" fmla="*/ 0 w 1"/>
                <a:gd name="T9" fmla="*/ 0 h 154"/>
                <a:gd name="T10" fmla="*/ 0 w 1"/>
                <a:gd name="T11" fmla="*/ 0 h 154"/>
                <a:gd name="T12" fmla="*/ 0 w 1"/>
                <a:gd name="T13" fmla="*/ 0 h 154"/>
                <a:gd name="T14" fmla="*/ 1 w 1"/>
                <a:gd name="T15" fmla="*/ 0 h 154"/>
                <a:gd name="T16" fmla="*/ 1 w 1"/>
                <a:gd name="T17" fmla="*/ 0 h 154"/>
                <a:gd name="T18" fmla="*/ 1 w 1"/>
                <a:gd name="T19" fmla="*/ 0 h 154"/>
                <a:gd name="T20" fmla="*/ 1 w 1"/>
                <a:gd name="T21" fmla="*/ 0 h 154"/>
                <a:gd name="T22" fmla="*/ 1 w 1"/>
                <a:gd name="T23" fmla="*/ 0 h 154"/>
                <a:gd name="T24" fmla="*/ 1 w 1"/>
                <a:gd name="T25" fmla="*/ 0 h 154"/>
                <a:gd name="T26" fmla="*/ 0 w 1"/>
                <a:gd name="T27" fmla="*/ 0 h 154"/>
                <a:gd name="T28" fmla="*/ 0 w 1"/>
                <a:gd name="T29" fmla="*/ 0 h 154"/>
                <a:gd name="T30" fmla="*/ 0 w 1"/>
                <a:gd name="T31" fmla="*/ 0 h 154"/>
                <a:gd name="T32" fmla="*/ 0 w 1"/>
                <a:gd name="T33" fmla="*/ 0 h 154"/>
                <a:gd name="T34" fmla="*/ 0 w 1"/>
                <a:gd name="T35" fmla="*/ 0 h 154"/>
                <a:gd name="T36" fmla="*/ 0 w 1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4"/>
                <a:gd name="T59" fmla="*/ 1 w 1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4">
                  <a:moveTo>
                    <a:pt x="0" y="15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53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9A9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97" name="Freeform 325"/>
            <p:cNvSpPr>
              <a:spLocks/>
            </p:cNvSpPr>
            <p:nvPr/>
          </p:nvSpPr>
          <p:spPr bwMode="auto">
            <a:xfrm>
              <a:off x="3658" y="3031"/>
              <a:ext cx="1" cy="39"/>
            </a:xfrm>
            <a:custGeom>
              <a:avLst/>
              <a:gdLst>
                <a:gd name="T0" fmla="*/ 0 w 2"/>
                <a:gd name="T1" fmla="*/ 0 h 154"/>
                <a:gd name="T2" fmla="*/ 0 w 2"/>
                <a:gd name="T3" fmla="*/ 0 h 154"/>
                <a:gd name="T4" fmla="*/ 0 w 2"/>
                <a:gd name="T5" fmla="*/ 0 h 154"/>
                <a:gd name="T6" fmla="*/ 1 w 2"/>
                <a:gd name="T7" fmla="*/ 0 h 154"/>
                <a:gd name="T8" fmla="*/ 1 w 2"/>
                <a:gd name="T9" fmla="*/ 0 h 154"/>
                <a:gd name="T10" fmla="*/ 1 w 2"/>
                <a:gd name="T11" fmla="*/ 0 h 154"/>
                <a:gd name="T12" fmla="*/ 1 w 2"/>
                <a:gd name="T13" fmla="*/ 0 h 154"/>
                <a:gd name="T14" fmla="*/ 1 w 2"/>
                <a:gd name="T15" fmla="*/ 0 h 154"/>
                <a:gd name="T16" fmla="*/ 1 w 2"/>
                <a:gd name="T17" fmla="*/ 0 h 154"/>
                <a:gd name="T18" fmla="*/ 1 w 2"/>
                <a:gd name="T19" fmla="*/ 0 h 154"/>
                <a:gd name="T20" fmla="*/ 1 w 2"/>
                <a:gd name="T21" fmla="*/ 0 h 154"/>
                <a:gd name="T22" fmla="*/ 1 w 2"/>
                <a:gd name="T23" fmla="*/ 0 h 154"/>
                <a:gd name="T24" fmla="*/ 1 w 2"/>
                <a:gd name="T25" fmla="*/ 0 h 154"/>
                <a:gd name="T26" fmla="*/ 1 w 2"/>
                <a:gd name="T27" fmla="*/ 0 h 154"/>
                <a:gd name="T28" fmla="*/ 1 w 2"/>
                <a:gd name="T29" fmla="*/ 0 h 154"/>
                <a:gd name="T30" fmla="*/ 1 w 2"/>
                <a:gd name="T31" fmla="*/ 0 h 154"/>
                <a:gd name="T32" fmla="*/ 1 w 2"/>
                <a:gd name="T33" fmla="*/ 0 h 154"/>
                <a:gd name="T34" fmla="*/ 0 w 2"/>
                <a:gd name="T35" fmla="*/ 0 h 154"/>
                <a:gd name="T36" fmla="*/ 0 w 2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4"/>
                <a:gd name="T59" fmla="*/ 2 w 2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4">
                  <a:moveTo>
                    <a:pt x="0" y="15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51"/>
                  </a:lnTo>
                  <a:lnTo>
                    <a:pt x="2" y="153"/>
                  </a:lnTo>
                  <a:lnTo>
                    <a:pt x="1" y="153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98" name="Freeform 326"/>
            <p:cNvSpPr>
              <a:spLocks/>
            </p:cNvSpPr>
            <p:nvPr/>
          </p:nvSpPr>
          <p:spPr bwMode="auto">
            <a:xfrm>
              <a:off x="3658" y="3032"/>
              <a:ext cx="1" cy="37"/>
            </a:xfrm>
            <a:custGeom>
              <a:avLst/>
              <a:gdLst>
                <a:gd name="T0" fmla="*/ 0 w 2"/>
                <a:gd name="T1" fmla="*/ 0 h 152"/>
                <a:gd name="T2" fmla="*/ 0 w 2"/>
                <a:gd name="T3" fmla="*/ 0 h 152"/>
                <a:gd name="T4" fmla="*/ 0 w 2"/>
                <a:gd name="T5" fmla="*/ 0 h 152"/>
                <a:gd name="T6" fmla="*/ 0 w 2"/>
                <a:gd name="T7" fmla="*/ 0 h 152"/>
                <a:gd name="T8" fmla="*/ 1 w 2"/>
                <a:gd name="T9" fmla="*/ 0 h 152"/>
                <a:gd name="T10" fmla="*/ 1 w 2"/>
                <a:gd name="T11" fmla="*/ 0 h 152"/>
                <a:gd name="T12" fmla="*/ 1 w 2"/>
                <a:gd name="T13" fmla="*/ 0 h 152"/>
                <a:gd name="T14" fmla="*/ 1 w 2"/>
                <a:gd name="T15" fmla="*/ 0 h 152"/>
                <a:gd name="T16" fmla="*/ 1 w 2"/>
                <a:gd name="T17" fmla="*/ 0 h 152"/>
                <a:gd name="T18" fmla="*/ 1 w 2"/>
                <a:gd name="T19" fmla="*/ 0 h 152"/>
                <a:gd name="T20" fmla="*/ 1 w 2"/>
                <a:gd name="T21" fmla="*/ 0 h 152"/>
                <a:gd name="T22" fmla="*/ 1 w 2"/>
                <a:gd name="T23" fmla="*/ 0 h 152"/>
                <a:gd name="T24" fmla="*/ 1 w 2"/>
                <a:gd name="T25" fmla="*/ 0 h 152"/>
                <a:gd name="T26" fmla="*/ 1 w 2"/>
                <a:gd name="T27" fmla="*/ 0 h 152"/>
                <a:gd name="T28" fmla="*/ 1 w 2"/>
                <a:gd name="T29" fmla="*/ 0 h 152"/>
                <a:gd name="T30" fmla="*/ 1 w 2"/>
                <a:gd name="T31" fmla="*/ 0 h 152"/>
                <a:gd name="T32" fmla="*/ 0 w 2"/>
                <a:gd name="T33" fmla="*/ 0 h 152"/>
                <a:gd name="T34" fmla="*/ 0 w 2"/>
                <a:gd name="T35" fmla="*/ 0 h 152"/>
                <a:gd name="T36" fmla="*/ 0 w 2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2"/>
                <a:gd name="T59" fmla="*/ 2 w 2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2">
                  <a:moveTo>
                    <a:pt x="0" y="15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50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AFA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99" name="Freeform 327"/>
            <p:cNvSpPr>
              <a:spLocks/>
            </p:cNvSpPr>
            <p:nvPr/>
          </p:nvSpPr>
          <p:spPr bwMode="auto">
            <a:xfrm>
              <a:off x="3659" y="3032"/>
              <a:ext cx="1" cy="37"/>
            </a:xfrm>
            <a:custGeom>
              <a:avLst/>
              <a:gdLst>
                <a:gd name="T0" fmla="*/ 0 w 1"/>
                <a:gd name="T1" fmla="*/ 0 h 150"/>
                <a:gd name="T2" fmla="*/ 0 w 1"/>
                <a:gd name="T3" fmla="*/ 0 h 150"/>
                <a:gd name="T4" fmla="*/ 0 w 1"/>
                <a:gd name="T5" fmla="*/ 0 h 150"/>
                <a:gd name="T6" fmla="*/ 0 w 1"/>
                <a:gd name="T7" fmla="*/ 0 h 150"/>
                <a:gd name="T8" fmla="*/ 0 w 1"/>
                <a:gd name="T9" fmla="*/ 0 h 150"/>
                <a:gd name="T10" fmla="*/ 1 w 1"/>
                <a:gd name="T11" fmla="*/ 0 h 150"/>
                <a:gd name="T12" fmla="*/ 1 w 1"/>
                <a:gd name="T13" fmla="*/ 0 h 150"/>
                <a:gd name="T14" fmla="*/ 1 w 1"/>
                <a:gd name="T15" fmla="*/ 0 h 150"/>
                <a:gd name="T16" fmla="*/ 1 w 1"/>
                <a:gd name="T17" fmla="*/ 0 h 150"/>
                <a:gd name="T18" fmla="*/ 1 w 1"/>
                <a:gd name="T19" fmla="*/ 0 h 150"/>
                <a:gd name="T20" fmla="*/ 1 w 1"/>
                <a:gd name="T21" fmla="*/ 0 h 150"/>
                <a:gd name="T22" fmla="*/ 1 w 1"/>
                <a:gd name="T23" fmla="*/ 0 h 150"/>
                <a:gd name="T24" fmla="*/ 1 w 1"/>
                <a:gd name="T25" fmla="*/ 0 h 150"/>
                <a:gd name="T26" fmla="*/ 1 w 1"/>
                <a:gd name="T27" fmla="*/ 0 h 150"/>
                <a:gd name="T28" fmla="*/ 1 w 1"/>
                <a:gd name="T29" fmla="*/ 0 h 150"/>
                <a:gd name="T30" fmla="*/ 0 w 1"/>
                <a:gd name="T31" fmla="*/ 0 h 150"/>
                <a:gd name="T32" fmla="*/ 0 w 1"/>
                <a:gd name="T33" fmla="*/ 0 h 150"/>
                <a:gd name="T34" fmla="*/ 0 w 1"/>
                <a:gd name="T35" fmla="*/ 0 h 150"/>
                <a:gd name="T36" fmla="*/ 0 w 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0"/>
                <a:gd name="T59" fmla="*/ 1 w 1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0">
                  <a:moveTo>
                    <a:pt x="0" y="15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149"/>
                  </a:lnTo>
                  <a:lnTo>
                    <a:pt x="1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00" name="Freeform 328"/>
            <p:cNvSpPr>
              <a:spLocks/>
            </p:cNvSpPr>
            <p:nvPr/>
          </p:nvSpPr>
          <p:spPr bwMode="auto">
            <a:xfrm>
              <a:off x="3659" y="3032"/>
              <a:ext cx="1" cy="37"/>
            </a:xfrm>
            <a:custGeom>
              <a:avLst/>
              <a:gdLst>
                <a:gd name="T0" fmla="*/ 0 w 1"/>
                <a:gd name="T1" fmla="*/ 0 h 149"/>
                <a:gd name="T2" fmla="*/ 0 w 1"/>
                <a:gd name="T3" fmla="*/ 0 h 149"/>
                <a:gd name="T4" fmla="*/ 0 w 1"/>
                <a:gd name="T5" fmla="*/ 0 h 149"/>
                <a:gd name="T6" fmla="*/ 0 w 1"/>
                <a:gd name="T7" fmla="*/ 0 h 149"/>
                <a:gd name="T8" fmla="*/ 0 w 1"/>
                <a:gd name="T9" fmla="*/ 0 h 149"/>
                <a:gd name="T10" fmla="*/ 0 w 1"/>
                <a:gd name="T11" fmla="*/ 0 h 149"/>
                <a:gd name="T12" fmla="*/ 1 w 1"/>
                <a:gd name="T13" fmla="*/ 0 h 149"/>
                <a:gd name="T14" fmla="*/ 1 w 1"/>
                <a:gd name="T15" fmla="*/ 0 h 149"/>
                <a:gd name="T16" fmla="*/ 1 w 1"/>
                <a:gd name="T17" fmla="*/ 0 h 149"/>
                <a:gd name="T18" fmla="*/ 1 w 1"/>
                <a:gd name="T19" fmla="*/ 0 h 149"/>
                <a:gd name="T20" fmla="*/ 1 w 1"/>
                <a:gd name="T21" fmla="*/ 0 h 149"/>
                <a:gd name="T22" fmla="*/ 1 w 1"/>
                <a:gd name="T23" fmla="*/ 0 h 149"/>
                <a:gd name="T24" fmla="*/ 1 w 1"/>
                <a:gd name="T25" fmla="*/ 0 h 149"/>
                <a:gd name="T26" fmla="*/ 1 w 1"/>
                <a:gd name="T27" fmla="*/ 0 h 149"/>
                <a:gd name="T28" fmla="*/ 0 w 1"/>
                <a:gd name="T29" fmla="*/ 0 h 149"/>
                <a:gd name="T30" fmla="*/ 0 w 1"/>
                <a:gd name="T31" fmla="*/ 0 h 149"/>
                <a:gd name="T32" fmla="*/ 0 w 1"/>
                <a:gd name="T33" fmla="*/ 0 h 149"/>
                <a:gd name="T34" fmla="*/ 0 w 1"/>
                <a:gd name="T35" fmla="*/ 0 h 149"/>
                <a:gd name="T36" fmla="*/ 0 w 1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9"/>
                <a:gd name="T59" fmla="*/ 1 w 1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9">
                  <a:moveTo>
                    <a:pt x="0" y="149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147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B6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01" name="Freeform 329"/>
            <p:cNvSpPr>
              <a:spLocks/>
            </p:cNvSpPr>
            <p:nvPr/>
          </p:nvSpPr>
          <p:spPr bwMode="auto">
            <a:xfrm>
              <a:off x="3659" y="3032"/>
              <a:ext cx="1" cy="37"/>
            </a:xfrm>
            <a:custGeom>
              <a:avLst/>
              <a:gdLst>
                <a:gd name="T0" fmla="*/ 0 w 3"/>
                <a:gd name="T1" fmla="*/ 0 h 146"/>
                <a:gd name="T2" fmla="*/ 0 w 3"/>
                <a:gd name="T3" fmla="*/ 0 h 146"/>
                <a:gd name="T4" fmla="*/ 0 w 3"/>
                <a:gd name="T5" fmla="*/ 0 h 146"/>
                <a:gd name="T6" fmla="*/ 0 w 3"/>
                <a:gd name="T7" fmla="*/ 0 h 146"/>
                <a:gd name="T8" fmla="*/ 0 w 3"/>
                <a:gd name="T9" fmla="*/ 0 h 146"/>
                <a:gd name="T10" fmla="*/ 0 w 3"/>
                <a:gd name="T11" fmla="*/ 0 h 146"/>
                <a:gd name="T12" fmla="*/ 0 w 3"/>
                <a:gd name="T13" fmla="*/ 0 h 146"/>
                <a:gd name="T14" fmla="*/ 0 w 3"/>
                <a:gd name="T15" fmla="*/ 0 h 146"/>
                <a:gd name="T16" fmla="*/ 0 w 3"/>
                <a:gd name="T17" fmla="*/ 0 h 146"/>
                <a:gd name="T18" fmla="*/ 0 w 3"/>
                <a:gd name="T19" fmla="*/ 0 h 146"/>
                <a:gd name="T20" fmla="*/ 0 w 3"/>
                <a:gd name="T21" fmla="*/ 0 h 146"/>
                <a:gd name="T22" fmla="*/ 0 w 3"/>
                <a:gd name="T23" fmla="*/ 0 h 146"/>
                <a:gd name="T24" fmla="*/ 0 w 3"/>
                <a:gd name="T25" fmla="*/ 0 h 146"/>
                <a:gd name="T26" fmla="*/ 0 w 3"/>
                <a:gd name="T27" fmla="*/ 0 h 146"/>
                <a:gd name="T28" fmla="*/ 0 w 3"/>
                <a:gd name="T29" fmla="*/ 0 h 146"/>
                <a:gd name="T30" fmla="*/ 0 w 3"/>
                <a:gd name="T31" fmla="*/ 0 h 146"/>
                <a:gd name="T32" fmla="*/ 0 w 3"/>
                <a:gd name="T33" fmla="*/ 0 h 146"/>
                <a:gd name="T34" fmla="*/ 0 w 3"/>
                <a:gd name="T35" fmla="*/ 0 h 146"/>
                <a:gd name="T36" fmla="*/ 0 w 3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6"/>
                <a:gd name="T59" fmla="*/ 3 w 3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6">
                  <a:moveTo>
                    <a:pt x="0" y="14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B9B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02" name="Freeform 330"/>
            <p:cNvSpPr>
              <a:spLocks/>
            </p:cNvSpPr>
            <p:nvPr/>
          </p:nvSpPr>
          <p:spPr bwMode="auto">
            <a:xfrm>
              <a:off x="3659" y="3032"/>
              <a:ext cx="1" cy="36"/>
            </a:xfrm>
            <a:custGeom>
              <a:avLst/>
              <a:gdLst>
                <a:gd name="T0" fmla="*/ 0 w 3"/>
                <a:gd name="T1" fmla="*/ 0 h 144"/>
                <a:gd name="T2" fmla="*/ 0 w 3"/>
                <a:gd name="T3" fmla="*/ 0 h 144"/>
                <a:gd name="T4" fmla="*/ 0 w 3"/>
                <a:gd name="T5" fmla="*/ 0 h 144"/>
                <a:gd name="T6" fmla="*/ 0 w 3"/>
                <a:gd name="T7" fmla="*/ 0 h 144"/>
                <a:gd name="T8" fmla="*/ 0 w 3"/>
                <a:gd name="T9" fmla="*/ 0 h 144"/>
                <a:gd name="T10" fmla="*/ 0 w 3"/>
                <a:gd name="T11" fmla="*/ 0 h 144"/>
                <a:gd name="T12" fmla="*/ 0 w 3"/>
                <a:gd name="T13" fmla="*/ 0 h 144"/>
                <a:gd name="T14" fmla="*/ 0 w 3"/>
                <a:gd name="T15" fmla="*/ 0 h 144"/>
                <a:gd name="T16" fmla="*/ 0 w 3"/>
                <a:gd name="T17" fmla="*/ 0 h 144"/>
                <a:gd name="T18" fmla="*/ 0 w 3"/>
                <a:gd name="T19" fmla="*/ 0 h 144"/>
                <a:gd name="T20" fmla="*/ 0 w 3"/>
                <a:gd name="T21" fmla="*/ 0 h 144"/>
                <a:gd name="T22" fmla="*/ 0 w 3"/>
                <a:gd name="T23" fmla="*/ 0 h 144"/>
                <a:gd name="T24" fmla="*/ 0 w 3"/>
                <a:gd name="T25" fmla="*/ 0 h 144"/>
                <a:gd name="T26" fmla="*/ 0 w 3"/>
                <a:gd name="T27" fmla="*/ 0 h 144"/>
                <a:gd name="T28" fmla="*/ 0 w 3"/>
                <a:gd name="T29" fmla="*/ 0 h 144"/>
                <a:gd name="T30" fmla="*/ 0 w 3"/>
                <a:gd name="T31" fmla="*/ 0 h 144"/>
                <a:gd name="T32" fmla="*/ 0 w 3"/>
                <a:gd name="T33" fmla="*/ 0 h 144"/>
                <a:gd name="T34" fmla="*/ 0 w 3"/>
                <a:gd name="T35" fmla="*/ 0 h 144"/>
                <a:gd name="T36" fmla="*/ 0 w 3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4"/>
                <a:gd name="T59" fmla="*/ 3 w 3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4">
                  <a:moveTo>
                    <a:pt x="0" y="14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41"/>
                  </a:lnTo>
                  <a:lnTo>
                    <a:pt x="2" y="141"/>
                  </a:lnTo>
                  <a:lnTo>
                    <a:pt x="2" y="143"/>
                  </a:lnTo>
                  <a:lnTo>
                    <a:pt x="2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03" name="Freeform 331"/>
            <p:cNvSpPr>
              <a:spLocks/>
            </p:cNvSpPr>
            <p:nvPr/>
          </p:nvSpPr>
          <p:spPr bwMode="auto">
            <a:xfrm>
              <a:off x="3660" y="3033"/>
              <a:ext cx="1" cy="3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0 h 142"/>
                <a:gd name="T4" fmla="*/ 0 w 1"/>
                <a:gd name="T5" fmla="*/ 0 h 142"/>
                <a:gd name="T6" fmla="*/ 0 w 1"/>
                <a:gd name="T7" fmla="*/ 0 h 142"/>
                <a:gd name="T8" fmla="*/ 0 w 1"/>
                <a:gd name="T9" fmla="*/ 0 h 142"/>
                <a:gd name="T10" fmla="*/ 1 w 1"/>
                <a:gd name="T11" fmla="*/ 0 h 142"/>
                <a:gd name="T12" fmla="*/ 1 w 1"/>
                <a:gd name="T13" fmla="*/ 0 h 142"/>
                <a:gd name="T14" fmla="*/ 1 w 1"/>
                <a:gd name="T15" fmla="*/ 0 h 142"/>
                <a:gd name="T16" fmla="*/ 1 w 1"/>
                <a:gd name="T17" fmla="*/ 0 h 142"/>
                <a:gd name="T18" fmla="*/ 1 w 1"/>
                <a:gd name="T19" fmla="*/ 0 h 142"/>
                <a:gd name="T20" fmla="*/ 1 w 1"/>
                <a:gd name="T21" fmla="*/ 0 h 142"/>
                <a:gd name="T22" fmla="*/ 1 w 1"/>
                <a:gd name="T23" fmla="*/ 0 h 142"/>
                <a:gd name="T24" fmla="*/ 1 w 1"/>
                <a:gd name="T25" fmla="*/ 0 h 142"/>
                <a:gd name="T26" fmla="*/ 1 w 1"/>
                <a:gd name="T27" fmla="*/ 0 h 142"/>
                <a:gd name="T28" fmla="*/ 1 w 1"/>
                <a:gd name="T29" fmla="*/ 0 h 142"/>
                <a:gd name="T30" fmla="*/ 0 w 1"/>
                <a:gd name="T31" fmla="*/ 0 h 142"/>
                <a:gd name="T32" fmla="*/ 0 w 1"/>
                <a:gd name="T33" fmla="*/ 0 h 142"/>
                <a:gd name="T34" fmla="*/ 0 w 1"/>
                <a:gd name="T35" fmla="*/ 0 h 142"/>
                <a:gd name="T36" fmla="*/ 0 w 1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2"/>
                <a:gd name="T59" fmla="*/ 1 w 1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2">
                  <a:moveTo>
                    <a:pt x="0" y="142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0" y="14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04" name="Freeform 332"/>
            <p:cNvSpPr>
              <a:spLocks/>
            </p:cNvSpPr>
            <p:nvPr/>
          </p:nvSpPr>
          <p:spPr bwMode="auto">
            <a:xfrm>
              <a:off x="3660" y="3033"/>
              <a:ext cx="1" cy="35"/>
            </a:xfrm>
            <a:custGeom>
              <a:avLst/>
              <a:gdLst>
                <a:gd name="T0" fmla="*/ 0 w 1"/>
                <a:gd name="T1" fmla="*/ 0 h 139"/>
                <a:gd name="T2" fmla="*/ 0 w 1"/>
                <a:gd name="T3" fmla="*/ 0 h 139"/>
                <a:gd name="T4" fmla="*/ 0 w 1"/>
                <a:gd name="T5" fmla="*/ 0 h 139"/>
                <a:gd name="T6" fmla="*/ 0 w 1"/>
                <a:gd name="T7" fmla="*/ 0 h 139"/>
                <a:gd name="T8" fmla="*/ 0 w 1"/>
                <a:gd name="T9" fmla="*/ 0 h 139"/>
                <a:gd name="T10" fmla="*/ 0 w 1"/>
                <a:gd name="T11" fmla="*/ 0 h 139"/>
                <a:gd name="T12" fmla="*/ 1 w 1"/>
                <a:gd name="T13" fmla="*/ 0 h 139"/>
                <a:gd name="T14" fmla="*/ 1 w 1"/>
                <a:gd name="T15" fmla="*/ 0 h 139"/>
                <a:gd name="T16" fmla="*/ 1 w 1"/>
                <a:gd name="T17" fmla="*/ 0 h 139"/>
                <a:gd name="T18" fmla="*/ 1 w 1"/>
                <a:gd name="T19" fmla="*/ 0 h 139"/>
                <a:gd name="T20" fmla="*/ 1 w 1"/>
                <a:gd name="T21" fmla="*/ 0 h 139"/>
                <a:gd name="T22" fmla="*/ 1 w 1"/>
                <a:gd name="T23" fmla="*/ 0 h 139"/>
                <a:gd name="T24" fmla="*/ 1 w 1"/>
                <a:gd name="T25" fmla="*/ 0 h 139"/>
                <a:gd name="T26" fmla="*/ 1 w 1"/>
                <a:gd name="T27" fmla="*/ 0 h 139"/>
                <a:gd name="T28" fmla="*/ 0 w 1"/>
                <a:gd name="T29" fmla="*/ 0 h 139"/>
                <a:gd name="T30" fmla="*/ 0 w 1"/>
                <a:gd name="T31" fmla="*/ 0 h 139"/>
                <a:gd name="T32" fmla="*/ 0 w 1"/>
                <a:gd name="T33" fmla="*/ 0 h 139"/>
                <a:gd name="T34" fmla="*/ 0 w 1"/>
                <a:gd name="T35" fmla="*/ 0 h 139"/>
                <a:gd name="T36" fmla="*/ 0 w 1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9"/>
                <a:gd name="T59" fmla="*/ 1 w 1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9">
                  <a:moveTo>
                    <a:pt x="0" y="139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8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05" name="Freeform 333"/>
            <p:cNvSpPr>
              <a:spLocks/>
            </p:cNvSpPr>
            <p:nvPr/>
          </p:nvSpPr>
          <p:spPr bwMode="auto">
            <a:xfrm>
              <a:off x="3660" y="3033"/>
              <a:ext cx="1" cy="35"/>
            </a:xfrm>
            <a:custGeom>
              <a:avLst/>
              <a:gdLst>
                <a:gd name="T0" fmla="*/ 0 w 2"/>
                <a:gd name="T1" fmla="*/ 0 h 137"/>
                <a:gd name="T2" fmla="*/ 0 w 2"/>
                <a:gd name="T3" fmla="*/ 0 h 137"/>
                <a:gd name="T4" fmla="*/ 1 w 2"/>
                <a:gd name="T5" fmla="*/ 0 h 137"/>
                <a:gd name="T6" fmla="*/ 1 w 2"/>
                <a:gd name="T7" fmla="*/ 0 h 137"/>
                <a:gd name="T8" fmla="*/ 1 w 2"/>
                <a:gd name="T9" fmla="*/ 0 h 137"/>
                <a:gd name="T10" fmla="*/ 1 w 2"/>
                <a:gd name="T11" fmla="*/ 0 h 137"/>
                <a:gd name="T12" fmla="*/ 1 w 2"/>
                <a:gd name="T13" fmla="*/ 0 h 137"/>
                <a:gd name="T14" fmla="*/ 1 w 2"/>
                <a:gd name="T15" fmla="*/ 0 h 137"/>
                <a:gd name="T16" fmla="*/ 1 w 2"/>
                <a:gd name="T17" fmla="*/ 0 h 137"/>
                <a:gd name="T18" fmla="*/ 1 w 2"/>
                <a:gd name="T19" fmla="*/ 0 h 137"/>
                <a:gd name="T20" fmla="*/ 1 w 2"/>
                <a:gd name="T21" fmla="*/ 0 h 137"/>
                <a:gd name="T22" fmla="*/ 1 w 2"/>
                <a:gd name="T23" fmla="*/ 0 h 137"/>
                <a:gd name="T24" fmla="*/ 1 w 2"/>
                <a:gd name="T25" fmla="*/ 0 h 137"/>
                <a:gd name="T26" fmla="*/ 1 w 2"/>
                <a:gd name="T27" fmla="*/ 0 h 137"/>
                <a:gd name="T28" fmla="*/ 1 w 2"/>
                <a:gd name="T29" fmla="*/ 0 h 137"/>
                <a:gd name="T30" fmla="*/ 1 w 2"/>
                <a:gd name="T31" fmla="*/ 0 h 137"/>
                <a:gd name="T32" fmla="*/ 1 w 2"/>
                <a:gd name="T33" fmla="*/ 0 h 137"/>
                <a:gd name="T34" fmla="*/ 1 w 2"/>
                <a:gd name="T35" fmla="*/ 0 h 137"/>
                <a:gd name="T36" fmla="*/ 0 w 2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7"/>
                <a:gd name="T59" fmla="*/ 2 w 2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7">
                  <a:moveTo>
                    <a:pt x="0" y="137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132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1" y="135"/>
                  </a:lnTo>
                  <a:lnTo>
                    <a:pt x="1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5C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06" name="Freeform 334"/>
            <p:cNvSpPr>
              <a:spLocks/>
            </p:cNvSpPr>
            <p:nvPr/>
          </p:nvSpPr>
          <p:spPr bwMode="auto">
            <a:xfrm>
              <a:off x="3660" y="3034"/>
              <a:ext cx="1" cy="33"/>
            </a:xfrm>
            <a:custGeom>
              <a:avLst/>
              <a:gdLst>
                <a:gd name="T0" fmla="*/ 0 w 3"/>
                <a:gd name="T1" fmla="*/ 0 h 132"/>
                <a:gd name="T2" fmla="*/ 0 w 3"/>
                <a:gd name="T3" fmla="*/ 0 h 132"/>
                <a:gd name="T4" fmla="*/ 0 w 3"/>
                <a:gd name="T5" fmla="*/ 0 h 132"/>
                <a:gd name="T6" fmla="*/ 0 w 3"/>
                <a:gd name="T7" fmla="*/ 0 h 132"/>
                <a:gd name="T8" fmla="*/ 0 w 3"/>
                <a:gd name="T9" fmla="*/ 0 h 132"/>
                <a:gd name="T10" fmla="*/ 0 w 3"/>
                <a:gd name="T11" fmla="*/ 0 h 132"/>
                <a:gd name="T12" fmla="*/ 0 w 3"/>
                <a:gd name="T13" fmla="*/ 0 h 132"/>
                <a:gd name="T14" fmla="*/ 0 w 3"/>
                <a:gd name="T15" fmla="*/ 0 h 132"/>
                <a:gd name="T16" fmla="*/ 0 w 3"/>
                <a:gd name="T17" fmla="*/ 0 h 132"/>
                <a:gd name="T18" fmla="*/ 0 w 3"/>
                <a:gd name="T19" fmla="*/ 0 h 132"/>
                <a:gd name="T20" fmla="*/ 0 w 3"/>
                <a:gd name="T21" fmla="*/ 0 h 132"/>
                <a:gd name="T22" fmla="*/ 0 w 3"/>
                <a:gd name="T23" fmla="*/ 0 h 132"/>
                <a:gd name="T24" fmla="*/ 0 w 3"/>
                <a:gd name="T25" fmla="*/ 0 h 132"/>
                <a:gd name="T26" fmla="*/ 0 w 3"/>
                <a:gd name="T27" fmla="*/ 0 h 132"/>
                <a:gd name="T28" fmla="*/ 0 w 3"/>
                <a:gd name="T29" fmla="*/ 0 h 132"/>
                <a:gd name="T30" fmla="*/ 0 w 3"/>
                <a:gd name="T31" fmla="*/ 0 h 132"/>
                <a:gd name="T32" fmla="*/ 0 w 3"/>
                <a:gd name="T33" fmla="*/ 0 h 132"/>
                <a:gd name="T34" fmla="*/ 0 w 3"/>
                <a:gd name="T35" fmla="*/ 0 h 132"/>
                <a:gd name="T36" fmla="*/ 0 w 3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32"/>
                <a:gd name="T59" fmla="*/ 3 w 3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32">
                  <a:moveTo>
                    <a:pt x="0" y="13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2"/>
                  </a:lnTo>
                  <a:lnTo>
                    <a:pt x="3" y="123"/>
                  </a:lnTo>
                  <a:lnTo>
                    <a:pt x="3" y="124"/>
                  </a:lnTo>
                  <a:lnTo>
                    <a:pt x="1" y="126"/>
                  </a:lnTo>
                  <a:lnTo>
                    <a:pt x="1" y="127"/>
                  </a:lnTo>
                  <a:lnTo>
                    <a:pt x="1" y="128"/>
                  </a:lnTo>
                  <a:lnTo>
                    <a:pt x="1" y="129"/>
                  </a:lnTo>
                  <a:lnTo>
                    <a:pt x="1" y="13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07" name="Freeform 335"/>
            <p:cNvSpPr>
              <a:spLocks/>
            </p:cNvSpPr>
            <p:nvPr/>
          </p:nvSpPr>
          <p:spPr bwMode="auto">
            <a:xfrm>
              <a:off x="3661" y="3035"/>
              <a:ext cx="1" cy="31"/>
            </a:xfrm>
            <a:custGeom>
              <a:avLst/>
              <a:gdLst>
                <a:gd name="T0" fmla="*/ 0 w 2"/>
                <a:gd name="T1" fmla="*/ 0 h 127"/>
                <a:gd name="T2" fmla="*/ 0 w 2"/>
                <a:gd name="T3" fmla="*/ 0 h 127"/>
                <a:gd name="T4" fmla="*/ 0 w 2"/>
                <a:gd name="T5" fmla="*/ 0 h 127"/>
                <a:gd name="T6" fmla="*/ 0 w 2"/>
                <a:gd name="T7" fmla="*/ 0 h 127"/>
                <a:gd name="T8" fmla="*/ 0 w 2"/>
                <a:gd name="T9" fmla="*/ 0 h 127"/>
                <a:gd name="T10" fmla="*/ 1 w 2"/>
                <a:gd name="T11" fmla="*/ 0 h 127"/>
                <a:gd name="T12" fmla="*/ 1 w 2"/>
                <a:gd name="T13" fmla="*/ 0 h 127"/>
                <a:gd name="T14" fmla="*/ 1 w 2"/>
                <a:gd name="T15" fmla="*/ 0 h 127"/>
                <a:gd name="T16" fmla="*/ 1 w 2"/>
                <a:gd name="T17" fmla="*/ 0 h 127"/>
                <a:gd name="T18" fmla="*/ 1 w 2"/>
                <a:gd name="T19" fmla="*/ 0 h 127"/>
                <a:gd name="T20" fmla="*/ 1 w 2"/>
                <a:gd name="T21" fmla="*/ 0 h 127"/>
                <a:gd name="T22" fmla="*/ 1 w 2"/>
                <a:gd name="T23" fmla="*/ 0 h 127"/>
                <a:gd name="T24" fmla="*/ 1 w 2"/>
                <a:gd name="T25" fmla="*/ 0 h 127"/>
                <a:gd name="T26" fmla="*/ 1 w 2"/>
                <a:gd name="T27" fmla="*/ 0 h 127"/>
                <a:gd name="T28" fmla="*/ 1 w 2"/>
                <a:gd name="T29" fmla="*/ 0 h 127"/>
                <a:gd name="T30" fmla="*/ 0 w 2"/>
                <a:gd name="T31" fmla="*/ 0 h 127"/>
                <a:gd name="T32" fmla="*/ 0 w 2"/>
                <a:gd name="T33" fmla="*/ 0 h 127"/>
                <a:gd name="T34" fmla="*/ 0 w 2"/>
                <a:gd name="T35" fmla="*/ 0 h 127"/>
                <a:gd name="T36" fmla="*/ 0 w 2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27"/>
                <a:gd name="T59" fmla="*/ 2 w 2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27">
                  <a:moveTo>
                    <a:pt x="0" y="12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20"/>
                  </a:lnTo>
                  <a:lnTo>
                    <a:pt x="2" y="121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0" y="125"/>
                  </a:lnTo>
                  <a:lnTo>
                    <a:pt x="0" y="12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08" name="Freeform 336"/>
            <p:cNvSpPr>
              <a:spLocks/>
            </p:cNvSpPr>
            <p:nvPr/>
          </p:nvSpPr>
          <p:spPr bwMode="auto">
            <a:xfrm>
              <a:off x="3661" y="3036"/>
              <a:ext cx="1" cy="28"/>
            </a:xfrm>
            <a:custGeom>
              <a:avLst/>
              <a:gdLst>
                <a:gd name="T0" fmla="*/ 0 w 1"/>
                <a:gd name="T1" fmla="*/ 0 h 112"/>
                <a:gd name="T2" fmla="*/ 0 w 1"/>
                <a:gd name="T3" fmla="*/ 0 h 112"/>
                <a:gd name="T4" fmla="*/ 0 w 1"/>
                <a:gd name="T5" fmla="*/ 0 h 112"/>
                <a:gd name="T6" fmla="*/ 0 w 1"/>
                <a:gd name="T7" fmla="*/ 0 h 112"/>
                <a:gd name="T8" fmla="*/ 0 w 1"/>
                <a:gd name="T9" fmla="*/ 0 h 112"/>
                <a:gd name="T10" fmla="*/ 0 w 1"/>
                <a:gd name="T11" fmla="*/ 0 h 112"/>
                <a:gd name="T12" fmla="*/ 0 w 1"/>
                <a:gd name="T13" fmla="*/ 0 h 112"/>
                <a:gd name="T14" fmla="*/ 0 w 1"/>
                <a:gd name="T15" fmla="*/ 0 h 112"/>
                <a:gd name="T16" fmla="*/ 0 w 1"/>
                <a:gd name="T17" fmla="*/ 0 h 112"/>
                <a:gd name="T18" fmla="*/ 0 w 1"/>
                <a:gd name="T19" fmla="*/ 0 h 112"/>
                <a:gd name="T20" fmla="*/ 0 w 1"/>
                <a:gd name="T21" fmla="*/ 0 h 112"/>
                <a:gd name="T22" fmla="*/ 0 w 1"/>
                <a:gd name="T23" fmla="*/ 0 h 112"/>
                <a:gd name="T24" fmla="*/ 0 w 1"/>
                <a:gd name="T25" fmla="*/ 0 h 112"/>
                <a:gd name="T26" fmla="*/ 0 w 1"/>
                <a:gd name="T27" fmla="*/ 0 h 112"/>
                <a:gd name="T28" fmla="*/ 0 w 1"/>
                <a:gd name="T29" fmla="*/ 0 h 112"/>
                <a:gd name="T30" fmla="*/ 0 w 1"/>
                <a:gd name="T31" fmla="*/ 0 h 112"/>
                <a:gd name="T32" fmla="*/ 0 w 1"/>
                <a:gd name="T33" fmla="*/ 0 h 112"/>
                <a:gd name="T34" fmla="*/ 0 w 1"/>
                <a:gd name="T35" fmla="*/ 0 h 112"/>
                <a:gd name="T36" fmla="*/ 0 w 1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12"/>
                <a:gd name="T59" fmla="*/ 1 w 1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12">
                  <a:moveTo>
                    <a:pt x="0" y="112"/>
                  </a:move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09" name="Freeform 337"/>
            <p:cNvSpPr>
              <a:spLocks/>
            </p:cNvSpPr>
            <p:nvPr/>
          </p:nvSpPr>
          <p:spPr bwMode="auto">
            <a:xfrm>
              <a:off x="3649" y="3030"/>
              <a:ext cx="12" cy="41"/>
            </a:xfrm>
            <a:custGeom>
              <a:avLst/>
              <a:gdLst>
                <a:gd name="T0" fmla="*/ 0 w 48"/>
                <a:gd name="T1" fmla="*/ 0 h 161"/>
                <a:gd name="T2" fmla="*/ 0 w 48"/>
                <a:gd name="T3" fmla="*/ 0 h 161"/>
                <a:gd name="T4" fmla="*/ 0 w 48"/>
                <a:gd name="T5" fmla="*/ 0 h 161"/>
                <a:gd name="T6" fmla="*/ 0 w 48"/>
                <a:gd name="T7" fmla="*/ 0 h 161"/>
                <a:gd name="T8" fmla="*/ 0 w 48"/>
                <a:gd name="T9" fmla="*/ 0 h 161"/>
                <a:gd name="T10" fmla="*/ 0 w 48"/>
                <a:gd name="T11" fmla="*/ 0 h 161"/>
                <a:gd name="T12" fmla="*/ 0 w 48"/>
                <a:gd name="T13" fmla="*/ 0 h 161"/>
                <a:gd name="T14" fmla="*/ 0 w 48"/>
                <a:gd name="T15" fmla="*/ 0 h 161"/>
                <a:gd name="T16" fmla="*/ 0 w 48"/>
                <a:gd name="T17" fmla="*/ 0 h 161"/>
                <a:gd name="T18" fmla="*/ 0 w 48"/>
                <a:gd name="T19" fmla="*/ 0 h 161"/>
                <a:gd name="T20" fmla="*/ 0 w 48"/>
                <a:gd name="T21" fmla="*/ 0 h 161"/>
                <a:gd name="T22" fmla="*/ 0 w 48"/>
                <a:gd name="T23" fmla="*/ 0 h 161"/>
                <a:gd name="T24" fmla="*/ 0 w 48"/>
                <a:gd name="T25" fmla="*/ 0 h 161"/>
                <a:gd name="T26" fmla="*/ 0 w 48"/>
                <a:gd name="T27" fmla="*/ 0 h 161"/>
                <a:gd name="T28" fmla="*/ 0 w 48"/>
                <a:gd name="T29" fmla="*/ 0 h 161"/>
                <a:gd name="T30" fmla="*/ 0 w 48"/>
                <a:gd name="T31" fmla="*/ 0 h 161"/>
                <a:gd name="T32" fmla="*/ 0 w 48"/>
                <a:gd name="T33" fmla="*/ 0 h 161"/>
                <a:gd name="T34" fmla="*/ 0 w 48"/>
                <a:gd name="T35" fmla="*/ 0 h 161"/>
                <a:gd name="T36" fmla="*/ 0 w 48"/>
                <a:gd name="T37" fmla="*/ 0 h 161"/>
                <a:gd name="T38" fmla="*/ 0 w 48"/>
                <a:gd name="T39" fmla="*/ 0 h 161"/>
                <a:gd name="T40" fmla="*/ 0 w 48"/>
                <a:gd name="T41" fmla="*/ 0 h 161"/>
                <a:gd name="T42" fmla="*/ 0 w 48"/>
                <a:gd name="T43" fmla="*/ 0 h 161"/>
                <a:gd name="T44" fmla="*/ 0 w 48"/>
                <a:gd name="T45" fmla="*/ 0 h 161"/>
                <a:gd name="T46" fmla="*/ 0 w 48"/>
                <a:gd name="T47" fmla="*/ 0 h 161"/>
                <a:gd name="T48" fmla="*/ 0 w 48"/>
                <a:gd name="T49" fmla="*/ 0 h 161"/>
                <a:gd name="T50" fmla="*/ 0 w 48"/>
                <a:gd name="T51" fmla="*/ 0 h 161"/>
                <a:gd name="T52" fmla="*/ 0 w 48"/>
                <a:gd name="T53" fmla="*/ 0 h 161"/>
                <a:gd name="T54" fmla="*/ 0 w 48"/>
                <a:gd name="T55" fmla="*/ 0 h 161"/>
                <a:gd name="T56" fmla="*/ 0 w 48"/>
                <a:gd name="T57" fmla="*/ 0 h 161"/>
                <a:gd name="T58" fmla="*/ 0 w 48"/>
                <a:gd name="T59" fmla="*/ 0 h 161"/>
                <a:gd name="T60" fmla="*/ 0 w 48"/>
                <a:gd name="T61" fmla="*/ 0 h 161"/>
                <a:gd name="T62" fmla="*/ 0 w 48"/>
                <a:gd name="T63" fmla="*/ 0 h 161"/>
                <a:gd name="T64" fmla="*/ 0 w 48"/>
                <a:gd name="T65" fmla="*/ 0 h 161"/>
                <a:gd name="T66" fmla="*/ 0 w 48"/>
                <a:gd name="T67" fmla="*/ 0 h 161"/>
                <a:gd name="T68" fmla="*/ 0 w 48"/>
                <a:gd name="T69" fmla="*/ 0 h 161"/>
                <a:gd name="T70" fmla="*/ 0 w 48"/>
                <a:gd name="T71" fmla="*/ 0 h 161"/>
                <a:gd name="T72" fmla="*/ 0 w 48"/>
                <a:gd name="T73" fmla="*/ 0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161"/>
                <a:gd name="T113" fmla="*/ 48 w 48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161">
                  <a:moveTo>
                    <a:pt x="23" y="161"/>
                  </a:moveTo>
                  <a:lnTo>
                    <a:pt x="24" y="161"/>
                  </a:lnTo>
                  <a:lnTo>
                    <a:pt x="29" y="161"/>
                  </a:lnTo>
                  <a:lnTo>
                    <a:pt x="33" y="159"/>
                  </a:lnTo>
                  <a:lnTo>
                    <a:pt x="38" y="158"/>
                  </a:lnTo>
                  <a:lnTo>
                    <a:pt x="40" y="154"/>
                  </a:lnTo>
                  <a:lnTo>
                    <a:pt x="44" y="150"/>
                  </a:lnTo>
                  <a:lnTo>
                    <a:pt x="45" y="147"/>
                  </a:lnTo>
                  <a:lnTo>
                    <a:pt x="46" y="142"/>
                  </a:lnTo>
                  <a:lnTo>
                    <a:pt x="48" y="137"/>
                  </a:lnTo>
                  <a:lnTo>
                    <a:pt x="48" y="25"/>
                  </a:lnTo>
                  <a:lnTo>
                    <a:pt x="46" y="20"/>
                  </a:lnTo>
                  <a:lnTo>
                    <a:pt x="45" y="15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8" y="4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4"/>
                  </a:lnTo>
                  <a:lnTo>
                    <a:pt x="7" y="8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137"/>
                  </a:lnTo>
                  <a:lnTo>
                    <a:pt x="1" y="142"/>
                  </a:lnTo>
                  <a:lnTo>
                    <a:pt x="2" y="147"/>
                  </a:lnTo>
                  <a:lnTo>
                    <a:pt x="5" y="150"/>
                  </a:lnTo>
                  <a:lnTo>
                    <a:pt x="7" y="154"/>
                  </a:lnTo>
                  <a:lnTo>
                    <a:pt x="11" y="158"/>
                  </a:lnTo>
                  <a:lnTo>
                    <a:pt x="14" y="159"/>
                  </a:lnTo>
                  <a:lnTo>
                    <a:pt x="18" y="161"/>
                  </a:lnTo>
                  <a:lnTo>
                    <a:pt x="23" y="16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10" name="Freeform 338"/>
            <p:cNvSpPr>
              <a:spLocks/>
            </p:cNvSpPr>
            <p:nvPr/>
          </p:nvSpPr>
          <p:spPr bwMode="auto">
            <a:xfrm>
              <a:off x="3677" y="3035"/>
              <a:ext cx="1" cy="31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w 1"/>
                <a:gd name="T5" fmla="*/ 0 h 127"/>
                <a:gd name="T6" fmla="*/ 0 w 1"/>
                <a:gd name="T7" fmla="*/ 0 h 127"/>
                <a:gd name="T8" fmla="*/ 0 w 1"/>
                <a:gd name="T9" fmla="*/ 0 h 127"/>
                <a:gd name="T10" fmla="*/ 0 w 1"/>
                <a:gd name="T11" fmla="*/ 0 h 127"/>
                <a:gd name="T12" fmla="*/ 0 w 1"/>
                <a:gd name="T13" fmla="*/ 0 h 127"/>
                <a:gd name="T14" fmla="*/ 0 w 1"/>
                <a:gd name="T15" fmla="*/ 0 h 127"/>
                <a:gd name="T16" fmla="*/ 1 w 1"/>
                <a:gd name="T17" fmla="*/ 0 h 127"/>
                <a:gd name="T18" fmla="*/ 1 w 1"/>
                <a:gd name="T19" fmla="*/ 0 h 127"/>
                <a:gd name="T20" fmla="*/ 1 w 1"/>
                <a:gd name="T21" fmla="*/ 0 h 127"/>
                <a:gd name="T22" fmla="*/ 1 w 1"/>
                <a:gd name="T23" fmla="*/ 0 h 127"/>
                <a:gd name="T24" fmla="*/ 0 w 1"/>
                <a:gd name="T25" fmla="*/ 0 h 127"/>
                <a:gd name="T26" fmla="*/ 0 w 1"/>
                <a:gd name="T27" fmla="*/ 0 h 127"/>
                <a:gd name="T28" fmla="*/ 0 w 1"/>
                <a:gd name="T29" fmla="*/ 0 h 127"/>
                <a:gd name="T30" fmla="*/ 0 w 1"/>
                <a:gd name="T31" fmla="*/ 0 h 127"/>
                <a:gd name="T32" fmla="*/ 0 w 1"/>
                <a:gd name="T33" fmla="*/ 0 h 127"/>
                <a:gd name="T34" fmla="*/ 0 w 1"/>
                <a:gd name="T35" fmla="*/ 0 h 127"/>
                <a:gd name="T36" fmla="*/ 0 w 1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27"/>
                <a:gd name="T59" fmla="*/ 1 w 1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27">
                  <a:moveTo>
                    <a:pt x="0" y="120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127"/>
                  </a:lnTo>
                  <a:lnTo>
                    <a:pt x="1" y="126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11" name="Freeform 339"/>
            <p:cNvSpPr>
              <a:spLocks/>
            </p:cNvSpPr>
            <p:nvPr/>
          </p:nvSpPr>
          <p:spPr bwMode="auto">
            <a:xfrm>
              <a:off x="3677" y="3034"/>
              <a:ext cx="1" cy="33"/>
            </a:xfrm>
            <a:custGeom>
              <a:avLst/>
              <a:gdLst>
                <a:gd name="T0" fmla="*/ 0 w 2"/>
                <a:gd name="T1" fmla="*/ 0 h 132"/>
                <a:gd name="T2" fmla="*/ 0 w 2"/>
                <a:gd name="T3" fmla="*/ 0 h 132"/>
                <a:gd name="T4" fmla="*/ 0 w 2"/>
                <a:gd name="T5" fmla="*/ 0 h 132"/>
                <a:gd name="T6" fmla="*/ 0 w 2"/>
                <a:gd name="T7" fmla="*/ 0 h 132"/>
                <a:gd name="T8" fmla="*/ 0 w 2"/>
                <a:gd name="T9" fmla="*/ 0 h 132"/>
                <a:gd name="T10" fmla="*/ 0 w 2"/>
                <a:gd name="T11" fmla="*/ 0 h 132"/>
                <a:gd name="T12" fmla="*/ 1 w 2"/>
                <a:gd name="T13" fmla="*/ 0 h 132"/>
                <a:gd name="T14" fmla="*/ 1 w 2"/>
                <a:gd name="T15" fmla="*/ 0 h 132"/>
                <a:gd name="T16" fmla="*/ 1 w 2"/>
                <a:gd name="T17" fmla="*/ 0 h 132"/>
                <a:gd name="T18" fmla="*/ 1 w 2"/>
                <a:gd name="T19" fmla="*/ 0 h 132"/>
                <a:gd name="T20" fmla="*/ 1 w 2"/>
                <a:gd name="T21" fmla="*/ 0 h 132"/>
                <a:gd name="T22" fmla="*/ 1 w 2"/>
                <a:gd name="T23" fmla="*/ 0 h 132"/>
                <a:gd name="T24" fmla="*/ 1 w 2"/>
                <a:gd name="T25" fmla="*/ 0 h 132"/>
                <a:gd name="T26" fmla="*/ 1 w 2"/>
                <a:gd name="T27" fmla="*/ 0 h 132"/>
                <a:gd name="T28" fmla="*/ 0 w 2"/>
                <a:gd name="T29" fmla="*/ 0 h 132"/>
                <a:gd name="T30" fmla="*/ 0 w 2"/>
                <a:gd name="T31" fmla="*/ 0 h 132"/>
                <a:gd name="T32" fmla="*/ 0 w 2"/>
                <a:gd name="T33" fmla="*/ 0 h 132"/>
                <a:gd name="T34" fmla="*/ 0 w 2"/>
                <a:gd name="T35" fmla="*/ 0 h 132"/>
                <a:gd name="T36" fmla="*/ 0 w 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2"/>
                <a:gd name="T59" fmla="*/ 2 w 2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2">
                  <a:moveTo>
                    <a:pt x="0" y="12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32"/>
                  </a:lnTo>
                  <a:lnTo>
                    <a:pt x="1" y="130"/>
                  </a:lnTo>
                  <a:lnTo>
                    <a:pt x="1" y="129"/>
                  </a:lnTo>
                  <a:lnTo>
                    <a:pt x="1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12" name="Freeform 340"/>
            <p:cNvSpPr>
              <a:spLocks/>
            </p:cNvSpPr>
            <p:nvPr/>
          </p:nvSpPr>
          <p:spPr bwMode="auto">
            <a:xfrm>
              <a:off x="3678" y="3033"/>
              <a:ext cx="1" cy="35"/>
            </a:xfrm>
            <a:custGeom>
              <a:avLst/>
              <a:gdLst>
                <a:gd name="T0" fmla="*/ 0 w 1"/>
                <a:gd name="T1" fmla="*/ 0 h 137"/>
                <a:gd name="T2" fmla="*/ 0 w 1"/>
                <a:gd name="T3" fmla="*/ 0 h 137"/>
                <a:gd name="T4" fmla="*/ 0 w 1"/>
                <a:gd name="T5" fmla="*/ 0 h 137"/>
                <a:gd name="T6" fmla="*/ 0 w 1"/>
                <a:gd name="T7" fmla="*/ 0 h 137"/>
                <a:gd name="T8" fmla="*/ 0 w 1"/>
                <a:gd name="T9" fmla="*/ 0 h 137"/>
                <a:gd name="T10" fmla="*/ 0 w 1"/>
                <a:gd name="T11" fmla="*/ 0 h 137"/>
                <a:gd name="T12" fmla="*/ 1 w 1"/>
                <a:gd name="T13" fmla="*/ 0 h 137"/>
                <a:gd name="T14" fmla="*/ 1 w 1"/>
                <a:gd name="T15" fmla="*/ 0 h 137"/>
                <a:gd name="T16" fmla="*/ 1 w 1"/>
                <a:gd name="T17" fmla="*/ 0 h 137"/>
                <a:gd name="T18" fmla="*/ 1 w 1"/>
                <a:gd name="T19" fmla="*/ 0 h 137"/>
                <a:gd name="T20" fmla="*/ 1 w 1"/>
                <a:gd name="T21" fmla="*/ 0 h 137"/>
                <a:gd name="T22" fmla="*/ 1 w 1"/>
                <a:gd name="T23" fmla="*/ 0 h 137"/>
                <a:gd name="T24" fmla="*/ 1 w 1"/>
                <a:gd name="T25" fmla="*/ 0 h 137"/>
                <a:gd name="T26" fmla="*/ 1 w 1"/>
                <a:gd name="T27" fmla="*/ 0 h 137"/>
                <a:gd name="T28" fmla="*/ 0 w 1"/>
                <a:gd name="T29" fmla="*/ 0 h 137"/>
                <a:gd name="T30" fmla="*/ 0 w 1"/>
                <a:gd name="T31" fmla="*/ 0 h 137"/>
                <a:gd name="T32" fmla="*/ 0 w 1"/>
                <a:gd name="T33" fmla="*/ 0 h 137"/>
                <a:gd name="T34" fmla="*/ 0 w 1"/>
                <a:gd name="T35" fmla="*/ 0 h 137"/>
                <a:gd name="T36" fmla="*/ 0 w 1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7"/>
                <a:gd name="T59" fmla="*/ 1 w 1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7">
                  <a:moveTo>
                    <a:pt x="0" y="132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13" name="Freeform 341"/>
            <p:cNvSpPr>
              <a:spLocks/>
            </p:cNvSpPr>
            <p:nvPr/>
          </p:nvSpPr>
          <p:spPr bwMode="auto">
            <a:xfrm>
              <a:off x="3678" y="3033"/>
              <a:ext cx="1" cy="35"/>
            </a:xfrm>
            <a:custGeom>
              <a:avLst/>
              <a:gdLst>
                <a:gd name="T0" fmla="*/ 0 w 2"/>
                <a:gd name="T1" fmla="*/ 0 h 139"/>
                <a:gd name="T2" fmla="*/ 0 w 2"/>
                <a:gd name="T3" fmla="*/ 0 h 139"/>
                <a:gd name="T4" fmla="*/ 0 w 2"/>
                <a:gd name="T5" fmla="*/ 0 h 139"/>
                <a:gd name="T6" fmla="*/ 0 w 2"/>
                <a:gd name="T7" fmla="*/ 0 h 139"/>
                <a:gd name="T8" fmla="*/ 0 w 2"/>
                <a:gd name="T9" fmla="*/ 0 h 139"/>
                <a:gd name="T10" fmla="*/ 0 w 2"/>
                <a:gd name="T11" fmla="*/ 0 h 139"/>
                <a:gd name="T12" fmla="*/ 0 w 2"/>
                <a:gd name="T13" fmla="*/ 0 h 139"/>
                <a:gd name="T14" fmla="*/ 1 w 2"/>
                <a:gd name="T15" fmla="*/ 0 h 139"/>
                <a:gd name="T16" fmla="*/ 1 w 2"/>
                <a:gd name="T17" fmla="*/ 0 h 139"/>
                <a:gd name="T18" fmla="*/ 1 w 2"/>
                <a:gd name="T19" fmla="*/ 0 h 139"/>
                <a:gd name="T20" fmla="*/ 1 w 2"/>
                <a:gd name="T21" fmla="*/ 0 h 139"/>
                <a:gd name="T22" fmla="*/ 1 w 2"/>
                <a:gd name="T23" fmla="*/ 0 h 139"/>
                <a:gd name="T24" fmla="*/ 1 w 2"/>
                <a:gd name="T25" fmla="*/ 0 h 139"/>
                <a:gd name="T26" fmla="*/ 0 w 2"/>
                <a:gd name="T27" fmla="*/ 0 h 139"/>
                <a:gd name="T28" fmla="*/ 0 w 2"/>
                <a:gd name="T29" fmla="*/ 0 h 139"/>
                <a:gd name="T30" fmla="*/ 0 w 2"/>
                <a:gd name="T31" fmla="*/ 0 h 139"/>
                <a:gd name="T32" fmla="*/ 0 w 2"/>
                <a:gd name="T33" fmla="*/ 0 h 139"/>
                <a:gd name="T34" fmla="*/ 0 w 2"/>
                <a:gd name="T35" fmla="*/ 0 h 139"/>
                <a:gd name="T36" fmla="*/ 0 w 2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9"/>
                <a:gd name="T59" fmla="*/ 2 w 2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9">
                  <a:moveTo>
                    <a:pt x="0" y="136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39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939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14" name="Freeform 342"/>
            <p:cNvSpPr>
              <a:spLocks/>
            </p:cNvSpPr>
            <p:nvPr/>
          </p:nvSpPr>
          <p:spPr bwMode="auto">
            <a:xfrm>
              <a:off x="3678" y="3033"/>
              <a:ext cx="1" cy="35"/>
            </a:xfrm>
            <a:custGeom>
              <a:avLst/>
              <a:gdLst>
                <a:gd name="T0" fmla="*/ 0 w 3"/>
                <a:gd name="T1" fmla="*/ 0 h 142"/>
                <a:gd name="T2" fmla="*/ 0 w 3"/>
                <a:gd name="T3" fmla="*/ 0 h 142"/>
                <a:gd name="T4" fmla="*/ 0 w 3"/>
                <a:gd name="T5" fmla="*/ 0 h 142"/>
                <a:gd name="T6" fmla="*/ 0 w 3"/>
                <a:gd name="T7" fmla="*/ 0 h 142"/>
                <a:gd name="T8" fmla="*/ 0 w 3"/>
                <a:gd name="T9" fmla="*/ 0 h 142"/>
                <a:gd name="T10" fmla="*/ 0 w 3"/>
                <a:gd name="T11" fmla="*/ 0 h 142"/>
                <a:gd name="T12" fmla="*/ 0 w 3"/>
                <a:gd name="T13" fmla="*/ 0 h 142"/>
                <a:gd name="T14" fmla="*/ 0 w 3"/>
                <a:gd name="T15" fmla="*/ 0 h 142"/>
                <a:gd name="T16" fmla="*/ 0 w 3"/>
                <a:gd name="T17" fmla="*/ 0 h 142"/>
                <a:gd name="T18" fmla="*/ 0 w 3"/>
                <a:gd name="T19" fmla="*/ 0 h 142"/>
                <a:gd name="T20" fmla="*/ 0 w 3"/>
                <a:gd name="T21" fmla="*/ 0 h 142"/>
                <a:gd name="T22" fmla="*/ 0 w 3"/>
                <a:gd name="T23" fmla="*/ 0 h 142"/>
                <a:gd name="T24" fmla="*/ 0 w 3"/>
                <a:gd name="T25" fmla="*/ 0 h 142"/>
                <a:gd name="T26" fmla="*/ 0 w 3"/>
                <a:gd name="T27" fmla="*/ 0 h 142"/>
                <a:gd name="T28" fmla="*/ 0 w 3"/>
                <a:gd name="T29" fmla="*/ 0 h 142"/>
                <a:gd name="T30" fmla="*/ 0 w 3"/>
                <a:gd name="T31" fmla="*/ 0 h 142"/>
                <a:gd name="T32" fmla="*/ 0 w 3"/>
                <a:gd name="T33" fmla="*/ 0 h 142"/>
                <a:gd name="T34" fmla="*/ 0 w 3"/>
                <a:gd name="T35" fmla="*/ 0 h 142"/>
                <a:gd name="T36" fmla="*/ 0 w 3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2"/>
                <a:gd name="T59" fmla="*/ 3 w 3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2">
                  <a:moveTo>
                    <a:pt x="0" y="139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42"/>
                  </a:lnTo>
                  <a:lnTo>
                    <a:pt x="2" y="140"/>
                  </a:lnTo>
                  <a:lnTo>
                    <a:pt x="2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3C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15" name="Freeform 343"/>
            <p:cNvSpPr>
              <a:spLocks/>
            </p:cNvSpPr>
            <p:nvPr/>
          </p:nvSpPr>
          <p:spPr bwMode="auto">
            <a:xfrm>
              <a:off x="3678" y="3032"/>
              <a:ext cx="1" cy="36"/>
            </a:xfrm>
            <a:custGeom>
              <a:avLst/>
              <a:gdLst>
                <a:gd name="T0" fmla="*/ 0 w 2"/>
                <a:gd name="T1" fmla="*/ 0 h 144"/>
                <a:gd name="T2" fmla="*/ 0 w 2"/>
                <a:gd name="T3" fmla="*/ 0 h 144"/>
                <a:gd name="T4" fmla="*/ 0 w 2"/>
                <a:gd name="T5" fmla="*/ 0 h 144"/>
                <a:gd name="T6" fmla="*/ 0 w 2"/>
                <a:gd name="T7" fmla="*/ 0 h 144"/>
                <a:gd name="T8" fmla="*/ 1 w 2"/>
                <a:gd name="T9" fmla="*/ 0 h 144"/>
                <a:gd name="T10" fmla="*/ 1 w 2"/>
                <a:gd name="T11" fmla="*/ 0 h 144"/>
                <a:gd name="T12" fmla="*/ 1 w 2"/>
                <a:gd name="T13" fmla="*/ 0 h 144"/>
                <a:gd name="T14" fmla="*/ 1 w 2"/>
                <a:gd name="T15" fmla="*/ 0 h 144"/>
                <a:gd name="T16" fmla="*/ 1 w 2"/>
                <a:gd name="T17" fmla="*/ 0 h 144"/>
                <a:gd name="T18" fmla="*/ 1 w 2"/>
                <a:gd name="T19" fmla="*/ 0 h 144"/>
                <a:gd name="T20" fmla="*/ 1 w 2"/>
                <a:gd name="T21" fmla="*/ 0 h 144"/>
                <a:gd name="T22" fmla="*/ 1 w 2"/>
                <a:gd name="T23" fmla="*/ 0 h 144"/>
                <a:gd name="T24" fmla="*/ 1 w 2"/>
                <a:gd name="T25" fmla="*/ 0 h 144"/>
                <a:gd name="T26" fmla="*/ 1 w 2"/>
                <a:gd name="T27" fmla="*/ 0 h 144"/>
                <a:gd name="T28" fmla="*/ 1 w 2"/>
                <a:gd name="T29" fmla="*/ 0 h 144"/>
                <a:gd name="T30" fmla="*/ 1 w 2"/>
                <a:gd name="T31" fmla="*/ 0 h 144"/>
                <a:gd name="T32" fmla="*/ 0 w 2"/>
                <a:gd name="T33" fmla="*/ 0 h 144"/>
                <a:gd name="T34" fmla="*/ 0 w 2"/>
                <a:gd name="T35" fmla="*/ 0 h 144"/>
                <a:gd name="T36" fmla="*/ 0 w 2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4"/>
                <a:gd name="T59" fmla="*/ 2 w 2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4">
                  <a:moveTo>
                    <a:pt x="0" y="14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0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16" name="Freeform 344"/>
            <p:cNvSpPr>
              <a:spLocks/>
            </p:cNvSpPr>
            <p:nvPr/>
          </p:nvSpPr>
          <p:spPr bwMode="auto">
            <a:xfrm>
              <a:off x="3678" y="3032"/>
              <a:ext cx="1" cy="37"/>
            </a:xfrm>
            <a:custGeom>
              <a:avLst/>
              <a:gdLst>
                <a:gd name="T0" fmla="*/ 0 w 1"/>
                <a:gd name="T1" fmla="*/ 0 h 146"/>
                <a:gd name="T2" fmla="*/ 0 w 1"/>
                <a:gd name="T3" fmla="*/ 0 h 146"/>
                <a:gd name="T4" fmla="*/ 0 w 1"/>
                <a:gd name="T5" fmla="*/ 0 h 146"/>
                <a:gd name="T6" fmla="*/ 0 w 1"/>
                <a:gd name="T7" fmla="*/ 0 h 146"/>
                <a:gd name="T8" fmla="*/ 0 w 1"/>
                <a:gd name="T9" fmla="*/ 0 h 146"/>
                <a:gd name="T10" fmla="*/ 1 w 1"/>
                <a:gd name="T11" fmla="*/ 0 h 146"/>
                <a:gd name="T12" fmla="*/ 1 w 1"/>
                <a:gd name="T13" fmla="*/ 0 h 146"/>
                <a:gd name="T14" fmla="*/ 1 w 1"/>
                <a:gd name="T15" fmla="*/ 0 h 146"/>
                <a:gd name="T16" fmla="*/ 1 w 1"/>
                <a:gd name="T17" fmla="*/ 0 h 146"/>
                <a:gd name="T18" fmla="*/ 1 w 1"/>
                <a:gd name="T19" fmla="*/ 0 h 146"/>
                <a:gd name="T20" fmla="*/ 1 w 1"/>
                <a:gd name="T21" fmla="*/ 0 h 146"/>
                <a:gd name="T22" fmla="*/ 1 w 1"/>
                <a:gd name="T23" fmla="*/ 0 h 146"/>
                <a:gd name="T24" fmla="*/ 1 w 1"/>
                <a:gd name="T25" fmla="*/ 0 h 146"/>
                <a:gd name="T26" fmla="*/ 1 w 1"/>
                <a:gd name="T27" fmla="*/ 0 h 146"/>
                <a:gd name="T28" fmla="*/ 1 w 1"/>
                <a:gd name="T29" fmla="*/ 0 h 146"/>
                <a:gd name="T30" fmla="*/ 0 w 1"/>
                <a:gd name="T31" fmla="*/ 0 h 146"/>
                <a:gd name="T32" fmla="*/ 0 w 1"/>
                <a:gd name="T33" fmla="*/ 0 h 146"/>
                <a:gd name="T34" fmla="*/ 0 w 1"/>
                <a:gd name="T35" fmla="*/ 0 h 146"/>
                <a:gd name="T36" fmla="*/ 0 w 1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6"/>
                <a:gd name="T59" fmla="*/ 1 w 1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6">
                  <a:moveTo>
                    <a:pt x="0" y="144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46"/>
                  </a:lnTo>
                  <a:lnTo>
                    <a:pt x="1" y="145"/>
                  </a:lnTo>
                  <a:lnTo>
                    <a:pt x="0" y="145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17" name="Freeform 345"/>
            <p:cNvSpPr>
              <a:spLocks/>
            </p:cNvSpPr>
            <p:nvPr/>
          </p:nvSpPr>
          <p:spPr bwMode="auto">
            <a:xfrm>
              <a:off x="3679" y="3032"/>
              <a:ext cx="1" cy="37"/>
            </a:xfrm>
            <a:custGeom>
              <a:avLst/>
              <a:gdLst>
                <a:gd name="T0" fmla="*/ 0 w 1"/>
                <a:gd name="T1" fmla="*/ 0 h 149"/>
                <a:gd name="T2" fmla="*/ 0 w 1"/>
                <a:gd name="T3" fmla="*/ 0 h 149"/>
                <a:gd name="T4" fmla="*/ 0 w 1"/>
                <a:gd name="T5" fmla="*/ 0 h 149"/>
                <a:gd name="T6" fmla="*/ 0 w 1"/>
                <a:gd name="T7" fmla="*/ 0 h 149"/>
                <a:gd name="T8" fmla="*/ 0 w 1"/>
                <a:gd name="T9" fmla="*/ 0 h 149"/>
                <a:gd name="T10" fmla="*/ 0 w 1"/>
                <a:gd name="T11" fmla="*/ 0 h 149"/>
                <a:gd name="T12" fmla="*/ 1 w 1"/>
                <a:gd name="T13" fmla="*/ 0 h 149"/>
                <a:gd name="T14" fmla="*/ 1 w 1"/>
                <a:gd name="T15" fmla="*/ 0 h 149"/>
                <a:gd name="T16" fmla="*/ 1 w 1"/>
                <a:gd name="T17" fmla="*/ 0 h 149"/>
                <a:gd name="T18" fmla="*/ 1 w 1"/>
                <a:gd name="T19" fmla="*/ 0 h 149"/>
                <a:gd name="T20" fmla="*/ 1 w 1"/>
                <a:gd name="T21" fmla="*/ 0 h 149"/>
                <a:gd name="T22" fmla="*/ 1 w 1"/>
                <a:gd name="T23" fmla="*/ 0 h 149"/>
                <a:gd name="T24" fmla="*/ 1 w 1"/>
                <a:gd name="T25" fmla="*/ 0 h 149"/>
                <a:gd name="T26" fmla="*/ 1 w 1"/>
                <a:gd name="T27" fmla="*/ 0 h 149"/>
                <a:gd name="T28" fmla="*/ 0 w 1"/>
                <a:gd name="T29" fmla="*/ 0 h 149"/>
                <a:gd name="T30" fmla="*/ 0 w 1"/>
                <a:gd name="T31" fmla="*/ 0 h 149"/>
                <a:gd name="T32" fmla="*/ 0 w 1"/>
                <a:gd name="T33" fmla="*/ 0 h 149"/>
                <a:gd name="T34" fmla="*/ 0 w 1"/>
                <a:gd name="T35" fmla="*/ 0 h 149"/>
                <a:gd name="T36" fmla="*/ 0 w 1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9"/>
                <a:gd name="T59" fmla="*/ 1 w 1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9">
                  <a:moveTo>
                    <a:pt x="0" y="147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5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18" name="Freeform 346"/>
            <p:cNvSpPr>
              <a:spLocks/>
            </p:cNvSpPr>
            <p:nvPr/>
          </p:nvSpPr>
          <p:spPr bwMode="auto">
            <a:xfrm>
              <a:off x="3679" y="3032"/>
              <a:ext cx="1" cy="37"/>
            </a:xfrm>
            <a:custGeom>
              <a:avLst/>
              <a:gdLst>
                <a:gd name="T0" fmla="*/ 0 w 3"/>
                <a:gd name="T1" fmla="*/ 0 h 150"/>
                <a:gd name="T2" fmla="*/ 0 w 3"/>
                <a:gd name="T3" fmla="*/ 0 h 150"/>
                <a:gd name="T4" fmla="*/ 0 w 3"/>
                <a:gd name="T5" fmla="*/ 0 h 150"/>
                <a:gd name="T6" fmla="*/ 0 w 3"/>
                <a:gd name="T7" fmla="*/ 0 h 150"/>
                <a:gd name="T8" fmla="*/ 0 w 3"/>
                <a:gd name="T9" fmla="*/ 0 h 150"/>
                <a:gd name="T10" fmla="*/ 0 w 3"/>
                <a:gd name="T11" fmla="*/ 0 h 150"/>
                <a:gd name="T12" fmla="*/ 0 w 3"/>
                <a:gd name="T13" fmla="*/ 0 h 150"/>
                <a:gd name="T14" fmla="*/ 0 w 3"/>
                <a:gd name="T15" fmla="*/ 0 h 150"/>
                <a:gd name="T16" fmla="*/ 0 w 3"/>
                <a:gd name="T17" fmla="*/ 0 h 150"/>
                <a:gd name="T18" fmla="*/ 0 w 3"/>
                <a:gd name="T19" fmla="*/ 0 h 150"/>
                <a:gd name="T20" fmla="*/ 0 w 3"/>
                <a:gd name="T21" fmla="*/ 0 h 150"/>
                <a:gd name="T22" fmla="*/ 0 w 3"/>
                <a:gd name="T23" fmla="*/ 0 h 150"/>
                <a:gd name="T24" fmla="*/ 0 w 3"/>
                <a:gd name="T25" fmla="*/ 0 h 150"/>
                <a:gd name="T26" fmla="*/ 0 w 3"/>
                <a:gd name="T27" fmla="*/ 0 h 150"/>
                <a:gd name="T28" fmla="*/ 0 w 3"/>
                <a:gd name="T29" fmla="*/ 0 h 150"/>
                <a:gd name="T30" fmla="*/ 0 w 3"/>
                <a:gd name="T31" fmla="*/ 0 h 150"/>
                <a:gd name="T32" fmla="*/ 0 w 3"/>
                <a:gd name="T33" fmla="*/ 0 h 150"/>
                <a:gd name="T34" fmla="*/ 0 w 3"/>
                <a:gd name="T35" fmla="*/ 0 h 150"/>
                <a:gd name="T36" fmla="*/ 0 w 3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0"/>
                <a:gd name="T59" fmla="*/ 3 w 3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0">
                  <a:moveTo>
                    <a:pt x="0" y="149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4848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19" name="Freeform 347"/>
            <p:cNvSpPr>
              <a:spLocks/>
            </p:cNvSpPr>
            <p:nvPr/>
          </p:nvSpPr>
          <p:spPr bwMode="auto">
            <a:xfrm>
              <a:off x="3679" y="3032"/>
              <a:ext cx="1" cy="37"/>
            </a:xfrm>
            <a:custGeom>
              <a:avLst/>
              <a:gdLst>
                <a:gd name="T0" fmla="*/ 0 w 3"/>
                <a:gd name="T1" fmla="*/ 0 h 152"/>
                <a:gd name="T2" fmla="*/ 0 w 3"/>
                <a:gd name="T3" fmla="*/ 0 h 152"/>
                <a:gd name="T4" fmla="*/ 0 w 3"/>
                <a:gd name="T5" fmla="*/ 0 h 152"/>
                <a:gd name="T6" fmla="*/ 0 w 3"/>
                <a:gd name="T7" fmla="*/ 0 h 152"/>
                <a:gd name="T8" fmla="*/ 0 w 3"/>
                <a:gd name="T9" fmla="*/ 0 h 152"/>
                <a:gd name="T10" fmla="*/ 0 w 3"/>
                <a:gd name="T11" fmla="*/ 0 h 152"/>
                <a:gd name="T12" fmla="*/ 0 w 3"/>
                <a:gd name="T13" fmla="*/ 0 h 152"/>
                <a:gd name="T14" fmla="*/ 0 w 3"/>
                <a:gd name="T15" fmla="*/ 0 h 152"/>
                <a:gd name="T16" fmla="*/ 0 w 3"/>
                <a:gd name="T17" fmla="*/ 0 h 152"/>
                <a:gd name="T18" fmla="*/ 0 w 3"/>
                <a:gd name="T19" fmla="*/ 0 h 152"/>
                <a:gd name="T20" fmla="*/ 0 w 3"/>
                <a:gd name="T21" fmla="*/ 0 h 152"/>
                <a:gd name="T22" fmla="*/ 0 w 3"/>
                <a:gd name="T23" fmla="*/ 0 h 152"/>
                <a:gd name="T24" fmla="*/ 0 w 3"/>
                <a:gd name="T25" fmla="*/ 0 h 152"/>
                <a:gd name="T26" fmla="*/ 0 w 3"/>
                <a:gd name="T27" fmla="*/ 0 h 152"/>
                <a:gd name="T28" fmla="*/ 0 w 3"/>
                <a:gd name="T29" fmla="*/ 0 h 152"/>
                <a:gd name="T30" fmla="*/ 0 w 3"/>
                <a:gd name="T31" fmla="*/ 0 h 152"/>
                <a:gd name="T32" fmla="*/ 0 w 3"/>
                <a:gd name="T33" fmla="*/ 0 h 152"/>
                <a:gd name="T34" fmla="*/ 0 w 3"/>
                <a:gd name="T35" fmla="*/ 0 h 152"/>
                <a:gd name="T36" fmla="*/ 0 w 3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2"/>
                <a:gd name="T59" fmla="*/ 3 w 3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2">
                  <a:moveTo>
                    <a:pt x="0" y="15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52"/>
                  </a:lnTo>
                  <a:lnTo>
                    <a:pt x="2" y="152"/>
                  </a:lnTo>
                  <a:lnTo>
                    <a:pt x="2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20" name="Freeform 348"/>
            <p:cNvSpPr>
              <a:spLocks/>
            </p:cNvSpPr>
            <p:nvPr/>
          </p:nvSpPr>
          <p:spPr bwMode="auto">
            <a:xfrm>
              <a:off x="3679" y="3031"/>
              <a:ext cx="1" cy="39"/>
            </a:xfrm>
            <a:custGeom>
              <a:avLst/>
              <a:gdLst>
                <a:gd name="T0" fmla="*/ 0 w 1"/>
                <a:gd name="T1" fmla="*/ 0 h 154"/>
                <a:gd name="T2" fmla="*/ 0 w 1"/>
                <a:gd name="T3" fmla="*/ 0 h 154"/>
                <a:gd name="T4" fmla="*/ 0 w 1"/>
                <a:gd name="T5" fmla="*/ 0 h 154"/>
                <a:gd name="T6" fmla="*/ 0 w 1"/>
                <a:gd name="T7" fmla="*/ 0 h 154"/>
                <a:gd name="T8" fmla="*/ 0 w 1"/>
                <a:gd name="T9" fmla="*/ 0 h 154"/>
                <a:gd name="T10" fmla="*/ 1 w 1"/>
                <a:gd name="T11" fmla="*/ 0 h 154"/>
                <a:gd name="T12" fmla="*/ 1 w 1"/>
                <a:gd name="T13" fmla="*/ 0 h 154"/>
                <a:gd name="T14" fmla="*/ 1 w 1"/>
                <a:gd name="T15" fmla="*/ 0 h 154"/>
                <a:gd name="T16" fmla="*/ 1 w 1"/>
                <a:gd name="T17" fmla="*/ 0 h 154"/>
                <a:gd name="T18" fmla="*/ 1 w 1"/>
                <a:gd name="T19" fmla="*/ 0 h 154"/>
                <a:gd name="T20" fmla="*/ 1 w 1"/>
                <a:gd name="T21" fmla="*/ 0 h 154"/>
                <a:gd name="T22" fmla="*/ 1 w 1"/>
                <a:gd name="T23" fmla="*/ 0 h 154"/>
                <a:gd name="T24" fmla="*/ 1 w 1"/>
                <a:gd name="T25" fmla="*/ 0 h 154"/>
                <a:gd name="T26" fmla="*/ 1 w 1"/>
                <a:gd name="T27" fmla="*/ 0 h 154"/>
                <a:gd name="T28" fmla="*/ 1 w 1"/>
                <a:gd name="T29" fmla="*/ 0 h 154"/>
                <a:gd name="T30" fmla="*/ 0 w 1"/>
                <a:gd name="T31" fmla="*/ 0 h 154"/>
                <a:gd name="T32" fmla="*/ 0 w 1"/>
                <a:gd name="T33" fmla="*/ 0 h 154"/>
                <a:gd name="T34" fmla="*/ 0 w 1"/>
                <a:gd name="T35" fmla="*/ 0 h 154"/>
                <a:gd name="T36" fmla="*/ 0 w 1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4"/>
                <a:gd name="T59" fmla="*/ 1 w 1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4">
                  <a:moveTo>
                    <a:pt x="0" y="15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54"/>
                  </a:lnTo>
                  <a:lnTo>
                    <a:pt x="1" y="153"/>
                  </a:lnTo>
                  <a:lnTo>
                    <a:pt x="0" y="153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21" name="Freeform 349"/>
            <p:cNvSpPr>
              <a:spLocks/>
            </p:cNvSpPr>
            <p:nvPr/>
          </p:nvSpPr>
          <p:spPr bwMode="auto">
            <a:xfrm>
              <a:off x="3680" y="3031"/>
              <a:ext cx="1" cy="39"/>
            </a:xfrm>
            <a:custGeom>
              <a:avLst/>
              <a:gdLst>
                <a:gd name="T0" fmla="*/ 0 w 1"/>
                <a:gd name="T1" fmla="*/ 0 h 154"/>
                <a:gd name="T2" fmla="*/ 0 w 1"/>
                <a:gd name="T3" fmla="*/ 0 h 154"/>
                <a:gd name="T4" fmla="*/ 0 w 1"/>
                <a:gd name="T5" fmla="*/ 0 h 154"/>
                <a:gd name="T6" fmla="*/ 0 w 1"/>
                <a:gd name="T7" fmla="*/ 0 h 154"/>
                <a:gd name="T8" fmla="*/ 0 w 1"/>
                <a:gd name="T9" fmla="*/ 0 h 154"/>
                <a:gd name="T10" fmla="*/ 0 w 1"/>
                <a:gd name="T11" fmla="*/ 0 h 154"/>
                <a:gd name="T12" fmla="*/ 1 w 1"/>
                <a:gd name="T13" fmla="*/ 0 h 154"/>
                <a:gd name="T14" fmla="*/ 1 w 1"/>
                <a:gd name="T15" fmla="*/ 0 h 154"/>
                <a:gd name="T16" fmla="*/ 1 w 1"/>
                <a:gd name="T17" fmla="*/ 0 h 154"/>
                <a:gd name="T18" fmla="*/ 1 w 1"/>
                <a:gd name="T19" fmla="*/ 0 h 154"/>
                <a:gd name="T20" fmla="*/ 1 w 1"/>
                <a:gd name="T21" fmla="*/ 0 h 154"/>
                <a:gd name="T22" fmla="*/ 1 w 1"/>
                <a:gd name="T23" fmla="*/ 0 h 154"/>
                <a:gd name="T24" fmla="*/ 1 w 1"/>
                <a:gd name="T25" fmla="*/ 0 h 154"/>
                <a:gd name="T26" fmla="*/ 1 w 1"/>
                <a:gd name="T27" fmla="*/ 0 h 154"/>
                <a:gd name="T28" fmla="*/ 0 w 1"/>
                <a:gd name="T29" fmla="*/ 0 h 154"/>
                <a:gd name="T30" fmla="*/ 0 w 1"/>
                <a:gd name="T31" fmla="*/ 0 h 154"/>
                <a:gd name="T32" fmla="*/ 0 w 1"/>
                <a:gd name="T33" fmla="*/ 0 h 154"/>
                <a:gd name="T34" fmla="*/ 0 w 1"/>
                <a:gd name="T35" fmla="*/ 0 h 154"/>
                <a:gd name="T36" fmla="*/ 0 w 1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4"/>
                <a:gd name="T59" fmla="*/ 1 w 1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4">
                  <a:moveTo>
                    <a:pt x="0" y="15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54"/>
                  </a:lnTo>
                  <a:lnTo>
                    <a:pt x="0" y="154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52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22" name="Freeform 350"/>
            <p:cNvSpPr>
              <a:spLocks/>
            </p:cNvSpPr>
            <p:nvPr/>
          </p:nvSpPr>
          <p:spPr bwMode="auto">
            <a:xfrm>
              <a:off x="3680" y="3031"/>
              <a:ext cx="1" cy="39"/>
            </a:xfrm>
            <a:custGeom>
              <a:avLst/>
              <a:gdLst>
                <a:gd name="T0" fmla="*/ 0 w 2"/>
                <a:gd name="T1" fmla="*/ 0 h 156"/>
                <a:gd name="T2" fmla="*/ 0 w 2"/>
                <a:gd name="T3" fmla="*/ 0 h 156"/>
                <a:gd name="T4" fmla="*/ 1 w 2"/>
                <a:gd name="T5" fmla="*/ 0 h 156"/>
                <a:gd name="T6" fmla="*/ 1 w 2"/>
                <a:gd name="T7" fmla="*/ 0 h 156"/>
                <a:gd name="T8" fmla="*/ 1 w 2"/>
                <a:gd name="T9" fmla="*/ 0 h 156"/>
                <a:gd name="T10" fmla="*/ 1 w 2"/>
                <a:gd name="T11" fmla="*/ 0 h 156"/>
                <a:gd name="T12" fmla="*/ 1 w 2"/>
                <a:gd name="T13" fmla="*/ 0 h 156"/>
                <a:gd name="T14" fmla="*/ 1 w 2"/>
                <a:gd name="T15" fmla="*/ 0 h 156"/>
                <a:gd name="T16" fmla="*/ 1 w 2"/>
                <a:gd name="T17" fmla="*/ 0 h 156"/>
                <a:gd name="T18" fmla="*/ 1 w 2"/>
                <a:gd name="T19" fmla="*/ 0 h 156"/>
                <a:gd name="T20" fmla="*/ 1 w 2"/>
                <a:gd name="T21" fmla="*/ 0 h 156"/>
                <a:gd name="T22" fmla="*/ 1 w 2"/>
                <a:gd name="T23" fmla="*/ 0 h 156"/>
                <a:gd name="T24" fmla="*/ 1 w 2"/>
                <a:gd name="T25" fmla="*/ 0 h 156"/>
                <a:gd name="T26" fmla="*/ 1 w 2"/>
                <a:gd name="T27" fmla="*/ 0 h 156"/>
                <a:gd name="T28" fmla="*/ 1 w 2"/>
                <a:gd name="T29" fmla="*/ 0 h 156"/>
                <a:gd name="T30" fmla="*/ 1 w 2"/>
                <a:gd name="T31" fmla="*/ 0 h 156"/>
                <a:gd name="T32" fmla="*/ 1 w 2"/>
                <a:gd name="T33" fmla="*/ 0 h 156"/>
                <a:gd name="T34" fmla="*/ 1 w 2"/>
                <a:gd name="T35" fmla="*/ 0 h 156"/>
                <a:gd name="T36" fmla="*/ 0 w 2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6"/>
                <a:gd name="T59" fmla="*/ 2 w 2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6">
                  <a:moveTo>
                    <a:pt x="0" y="155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6"/>
                  </a:lnTo>
                  <a:lnTo>
                    <a:pt x="2" y="155"/>
                  </a:lnTo>
                  <a:lnTo>
                    <a:pt x="1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23" name="Freeform 351"/>
            <p:cNvSpPr>
              <a:spLocks/>
            </p:cNvSpPr>
            <p:nvPr/>
          </p:nvSpPr>
          <p:spPr bwMode="auto">
            <a:xfrm>
              <a:off x="3680" y="3031"/>
              <a:ext cx="1" cy="39"/>
            </a:xfrm>
            <a:custGeom>
              <a:avLst/>
              <a:gdLst>
                <a:gd name="T0" fmla="*/ 0 w 2"/>
                <a:gd name="T1" fmla="*/ 0 h 156"/>
                <a:gd name="T2" fmla="*/ 0 w 2"/>
                <a:gd name="T3" fmla="*/ 0 h 156"/>
                <a:gd name="T4" fmla="*/ 0 w 2"/>
                <a:gd name="T5" fmla="*/ 0 h 156"/>
                <a:gd name="T6" fmla="*/ 1 w 2"/>
                <a:gd name="T7" fmla="*/ 0 h 156"/>
                <a:gd name="T8" fmla="*/ 1 w 2"/>
                <a:gd name="T9" fmla="*/ 0 h 156"/>
                <a:gd name="T10" fmla="*/ 1 w 2"/>
                <a:gd name="T11" fmla="*/ 0 h 156"/>
                <a:gd name="T12" fmla="*/ 1 w 2"/>
                <a:gd name="T13" fmla="*/ 0 h 156"/>
                <a:gd name="T14" fmla="*/ 1 w 2"/>
                <a:gd name="T15" fmla="*/ 0 h 156"/>
                <a:gd name="T16" fmla="*/ 1 w 2"/>
                <a:gd name="T17" fmla="*/ 0 h 156"/>
                <a:gd name="T18" fmla="*/ 1 w 2"/>
                <a:gd name="T19" fmla="*/ 0 h 156"/>
                <a:gd name="T20" fmla="*/ 1 w 2"/>
                <a:gd name="T21" fmla="*/ 0 h 156"/>
                <a:gd name="T22" fmla="*/ 1 w 2"/>
                <a:gd name="T23" fmla="*/ 0 h 156"/>
                <a:gd name="T24" fmla="*/ 1 w 2"/>
                <a:gd name="T25" fmla="*/ 0 h 156"/>
                <a:gd name="T26" fmla="*/ 1 w 2"/>
                <a:gd name="T27" fmla="*/ 0 h 156"/>
                <a:gd name="T28" fmla="*/ 1 w 2"/>
                <a:gd name="T29" fmla="*/ 0 h 156"/>
                <a:gd name="T30" fmla="*/ 1 w 2"/>
                <a:gd name="T31" fmla="*/ 0 h 156"/>
                <a:gd name="T32" fmla="*/ 1 w 2"/>
                <a:gd name="T33" fmla="*/ 0 h 156"/>
                <a:gd name="T34" fmla="*/ 0 w 2"/>
                <a:gd name="T35" fmla="*/ 0 h 156"/>
                <a:gd name="T36" fmla="*/ 0 w 2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6"/>
                <a:gd name="T59" fmla="*/ 2 w 2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6">
                  <a:moveTo>
                    <a:pt x="0" y="155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6"/>
                  </a:lnTo>
                  <a:lnTo>
                    <a:pt x="1" y="156"/>
                  </a:lnTo>
                  <a:lnTo>
                    <a:pt x="1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858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24" name="Freeform 352"/>
            <p:cNvSpPr>
              <a:spLocks/>
            </p:cNvSpPr>
            <p:nvPr/>
          </p:nvSpPr>
          <p:spPr bwMode="auto">
            <a:xfrm>
              <a:off x="3680" y="3031"/>
              <a:ext cx="1" cy="39"/>
            </a:xfrm>
            <a:custGeom>
              <a:avLst/>
              <a:gdLst>
                <a:gd name="T0" fmla="*/ 0 w 1"/>
                <a:gd name="T1" fmla="*/ 0 h 158"/>
                <a:gd name="T2" fmla="*/ 0 w 1"/>
                <a:gd name="T3" fmla="*/ 0 h 158"/>
                <a:gd name="T4" fmla="*/ 0 w 1"/>
                <a:gd name="T5" fmla="*/ 0 h 158"/>
                <a:gd name="T6" fmla="*/ 0 w 1"/>
                <a:gd name="T7" fmla="*/ 0 h 158"/>
                <a:gd name="T8" fmla="*/ 1 w 1"/>
                <a:gd name="T9" fmla="*/ 0 h 158"/>
                <a:gd name="T10" fmla="*/ 1 w 1"/>
                <a:gd name="T11" fmla="*/ 0 h 158"/>
                <a:gd name="T12" fmla="*/ 1 w 1"/>
                <a:gd name="T13" fmla="*/ 0 h 158"/>
                <a:gd name="T14" fmla="*/ 1 w 1"/>
                <a:gd name="T15" fmla="*/ 0 h 158"/>
                <a:gd name="T16" fmla="*/ 1 w 1"/>
                <a:gd name="T17" fmla="*/ 0 h 158"/>
                <a:gd name="T18" fmla="*/ 1 w 1"/>
                <a:gd name="T19" fmla="*/ 0 h 158"/>
                <a:gd name="T20" fmla="*/ 1 w 1"/>
                <a:gd name="T21" fmla="*/ 0 h 158"/>
                <a:gd name="T22" fmla="*/ 1 w 1"/>
                <a:gd name="T23" fmla="*/ 0 h 158"/>
                <a:gd name="T24" fmla="*/ 1 w 1"/>
                <a:gd name="T25" fmla="*/ 0 h 158"/>
                <a:gd name="T26" fmla="*/ 1 w 1"/>
                <a:gd name="T27" fmla="*/ 0 h 158"/>
                <a:gd name="T28" fmla="*/ 1 w 1"/>
                <a:gd name="T29" fmla="*/ 0 h 158"/>
                <a:gd name="T30" fmla="*/ 1 w 1"/>
                <a:gd name="T31" fmla="*/ 0 h 158"/>
                <a:gd name="T32" fmla="*/ 0 w 1"/>
                <a:gd name="T33" fmla="*/ 0 h 158"/>
                <a:gd name="T34" fmla="*/ 0 w 1"/>
                <a:gd name="T35" fmla="*/ 0 h 158"/>
                <a:gd name="T36" fmla="*/ 0 w 1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8"/>
                <a:gd name="T59" fmla="*/ 1 w 1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8">
                  <a:moveTo>
                    <a:pt x="0" y="158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B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25" name="Freeform 353"/>
            <p:cNvSpPr>
              <a:spLocks/>
            </p:cNvSpPr>
            <p:nvPr/>
          </p:nvSpPr>
          <p:spPr bwMode="auto">
            <a:xfrm>
              <a:off x="3681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0 w 2"/>
                <a:gd name="T7" fmla="*/ 0 h 159"/>
                <a:gd name="T8" fmla="*/ 0 w 2"/>
                <a:gd name="T9" fmla="*/ 0 h 159"/>
                <a:gd name="T10" fmla="*/ 0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0 w 2"/>
                <a:gd name="T29" fmla="*/ 0 h 159"/>
                <a:gd name="T30" fmla="*/ 0 w 2"/>
                <a:gd name="T31" fmla="*/ 0 h 159"/>
                <a:gd name="T32" fmla="*/ 0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8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59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26" name="Freeform 354"/>
            <p:cNvSpPr>
              <a:spLocks/>
            </p:cNvSpPr>
            <p:nvPr/>
          </p:nvSpPr>
          <p:spPr bwMode="auto">
            <a:xfrm>
              <a:off x="3681" y="3031"/>
              <a:ext cx="1" cy="39"/>
            </a:xfrm>
            <a:custGeom>
              <a:avLst/>
              <a:gdLst>
                <a:gd name="T0" fmla="*/ 0 w 1"/>
                <a:gd name="T1" fmla="*/ 0 h 159"/>
                <a:gd name="T2" fmla="*/ 0 w 1"/>
                <a:gd name="T3" fmla="*/ 0 h 159"/>
                <a:gd name="T4" fmla="*/ 0 w 1"/>
                <a:gd name="T5" fmla="*/ 0 h 159"/>
                <a:gd name="T6" fmla="*/ 0 w 1"/>
                <a:gd name="T7" fmla="*/ 0 h 159"/>
                <a:gd name="T8" fmla="*/ 0 w 1"/>
                <a:gd name="T9" fmla="*/ 0 h 159"/>
                <a:gd name="T10" fmla="*/ 0 w 1"/>
                <a:gd name="T11" fmla="*/ 0 h 159"/>
                <a:gd name="T12" fmla="*/ 0 w 1"/>
                <a:gd name="T13" fmla="*/ 0 h 159"/>
                <a:gd name="T14" fmla="*/ 1 w 1"/>
                <a:gd name="T15" fmla="*/ 0 h 159"/>
                <a:gd name="T16" fmla="*/ 1 w 1"/>
                <a:gd name="T17" fmla="*/ 0 h 159"/>
                <a:gd name="T18" fmla="*/ 1 w 1"/>
                <a:gd name="T19" fmla="*/ 0 h 159"/>
                <a:gd name="T20" fmla="*/ 1 w 1"/>
                <a:gd name="T21" fmla="*/ 0 h 159"/>
                <a:gd name="T22" fmla="*/ 1 w 1"/>
                <a:gd name="T23" fmla="*/ 0 h 159"/>
                <a:gd name="T24" fmla="*/ 1 w 1"/>
                <a:gd name="T25" fmla="*/ 0 h 159"/>
                <a:gd name="T26" fmla="*/ 0 w 1"/>
                <a:gd name="T27" fmla="*/ 0 h 159"/>
                <a:gd name="T28" fmla="*/ 0 w 1"/>
                <a:gd name="T29" fmla="*/ 0 h 159"/>
                <a:gd name="T30" fmla="*/ 0 w 1"/>
                <a:gd name="T31" fmla="*/ 0 h 159"/>
                <a:gd name="T32" fmla="*/ 0 w 1"/>
                <a:gd name="T33" fmla="*/ 0 h 159"/>
                <a:gd name="T34" fmla="*/ 0 w 1"/>
                <a:gd name="T35" fmla="*/ 0 h 159"/>
                <a:gd name="T36" fmla="*/ 0 w 1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9"/>
                <a:gd name="T59" fmla="*/ 1 w 1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9">
                  <a:moveTo>
                    <a:pt x="0" y="15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61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27" name="Freeform 355"/>
            <p:cNvSpPr>
              <a:spLocks/>
            </p:cNvSpPr>
            <p:nvPr/>
          </p:nvSpPr>
          <p:spPr bwMode="auto">
            <a:xfrm>
              <a:off x="3681" y="3030"/>
              <a:ext cx="1" cy="40"/>
            </a:xfrm>
            <a:custGeom>
              <a:avLst/>
              <a:gdLst>
                <a:gd name="T0" fmla="*/ 0 w 2"/>
                <a:gd name="T1" fmla="*/ 0 h 160"/>
                <a:gd name="T2" fmla="*/ 0 w 2"/>
                <a:gd name="T3" fmla="*/ 0 h 160"/>
                <a:gd name="T4" fmla="*/ 0 w 2"/>
                <a:gd name="T5" fmla="*/ 0 h 160"/>
                <a:gd name="T6" fmla="*/ 1 w 2"/>
                <a:gd name="T7" fmla="*/ 0 h 160"/>
                <a:gd name="T8" fmla="*/ 1 w 2"/>
                <a:gd name="T9" fmla="*/ 0 h 160"/>
                <a:gd name="T10" fmla="*/ 1 w 2"/>
                <a:gd name="T11" fmla="*/ 0 h 160"/>
                <a:gd name="T12" fmla="*/ 1 w 2"/>
                <a:gd name="T13" fmla="*/ 0 h 160"/>
                <a:gd name="T14" fmla="*/ 1 w 2"/>
                <a:gd name="T15" fmla="*/ 0 h 160"/>
                <a:gd name="T16" fmla="*/ 1 w 2"/>
                <a:gd name="T17" fmla="*/ 0 h 160"/>
                <a:gd name="T18" fmla="*/ 1 w 2"/>
                <a:gd name="T19" fmla="*/ 0 h 160"/>
                <a:gd name="T20" fmla="*/ 1 w 2"/>
                <a:gd name="T21" fmla="*/ 0 h 160"/>
                <a:gd name="T22" fmla="*/ 1 w 2"/>
                <a:gd name="T23" fmla="*/ 0 h 160"/>
                <a:gd name="T24" fmla="*/ 1 w 2"/>
                <a:gd name="T25" fmla="*/ 0 h 160"/>
                <a:gd name="T26" fmla="*/ 1 w 2"/>
                <a:gd name="T27" fmla="*/ 0 h 160"/>
                <a:gd name="T28" fmla="*/ 1 w 2"/>
                <a:gd name="T29" fmla="*/ 0 h 160"/>
                <a:gd name="T30" fmla="*/ 1 w 2"/>
                <a:gd name="T31" fmla="*/ 0 h 160"/>
                <a:gd name="T32" fmla="*/ 1 w 2"/>
                <a:gd name="T33" fmla="*/ 0 h 160"/>
                <a:gd name="T34" fmla="*/ 0 w 2"/>
                <a:gd name="T35" fmla="*/ 0 h 160"/>
                <a:gd name="T36" fmla="*/ 0 w 2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0"/>
                <a:gd name="T59" fmla="*/ 2 w 2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0">
                  <a:moveTo>
                    <a:pt x="0" y="16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6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464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28" name="Freeform 356"/>
            <p:cNvSpPr>
              <a:spLocks/>
            </p:cNvSpPr>
            <p:nvPr/>
          </p:nvSpPr>
          <p:spPr bwMode="auto">
            <a:xfrm>
              <a:off x="3681" y="3030"/>
              <a:ext cx="1" cy="40"/>
            </a:xfrm>
            <a:custGeom>
              <a:avLst/>
              <a:gdLst>
                <a:gd name="T0" fmla="*/ 0 w 2"/>
                <a:gd name="T1" fmla="*/ 0 h 160"/>
                <a:gd name="T2" fmla="*/ 0 w 2"/>
                <a:gd name="T3" fmla="*/ 0 h 160"/>
                <a:gd name="T4" fmla="*/ 0 w 2"/>
                <a:gd name="T5" fmla="*/ 0 h 160"/>
                <a:gd name="T6" fmla="*/ 0 w 2"/>
                <a:gd name="T7" fmla="*/ 0 h 160"/>
                <a:gd name="T8" fmla="*/ 1 w 2"/>
                <a:gd name="T9" fmla="*/ 0 h 160"/>
                <a:gd name="T10" fmla="*/ 1 w 2"/>
                <a:gd name="T11" fmla="*/ 0 h 160"/>
                <a:gd name="T12" fmla="*/ 1 w 2"/>
                <a:gd name="T13" fmla="*/ 0 h 160"/>
                <a:gd name="T14" fmla="*/ 1 w 2"/>
                <a:gd name="T15" fmla="*/ 0 h 160"/>
                <a:gd name="T16" fmla="*/ 1 w 2"/>
                <a:gd name="T17" fmla="*/ 0 h 160"/>
                <a:gd name="T18" fmla="*/ 1 w 2"/>
                <a:gd name="T19" fmla="*/ 0 h 160"/>
                <a:gd name="T20" fmla="*/ 1 w 2"/>
                <a:gd name="T21" fmla="*/ 0 h 160"/>
                <a:gd name="T22" fmla="*/ 1 w 2"/>
                <a:gd name="T23" fmla="*/ 0 h 160"/>
                <a:gd name="T24" fmla="*/ 1 w 2"/>
                <a:gd name="T25" fmla="*/ 0 h 160"/>
                <a:gd name="T26" fmla="*/ 1 w 2"/>
                <a:gd name="T27" fmla="*/ 0 h 160"/>
                <a:gd name="T28" fmla="*/ 1 w 2"/>
                <a:gd name="T29" fmla="*/ 0 h 160"/>
                <a:gd name="T30" fmla="*/ 1 w 2"/>
                <a:gd name="T31" fmla="*/ 0 h 160"/>
                <a:gd name="T32" fmla="*/ 0 w 2"/>
                <a:gd name="T33" fmla="*/ 0 h 160"/>
                <a:gd name="T34" fmla="*/ 0 w 2"/>
                <a:gd name="T35" fmla="*/ 0 h 160"/>
                <a:gd name="T36" fmla="*/ 0 w 2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0"/>
                <a:gd name="T59" fmla="*/ 2 w 2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0">
                  <a:moveTo>
                    <a:pt x="0" y="16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8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29" name="Freeform 357"/>
            <p:cNvSpPr>
              <a:spLocks/>
            </p:cNvSpPr>
            <p:nvPr/>
          </p:nvSpPr>
          <p:spPr bwMode="auto">
            <a:xfrm>
              <a:off x="3682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30" name="Freeform 358"/>
            <p:cNvSpPr>
              <a:spLocks/>
            </p:cNvSpPr>
            <p:nvPr/>
          </p:nvSpPr>
          <p:spPr bwMode="auto">
            <a:xfrm>
              <a:off x="3682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0 w 2"/>
                <a:gd name="T9" fmla="*/ 0 h 161"/>
                <a:gd name="T10" fmla="*/ 0 w 2"/>
                <a:gd name="T11" fmla="*/ 0 h 161"/>
                <a:gd name="T12" fmla="*/ 0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0 w 2"/>
                <a:gd name="T27" fmla="*/ 0 h 161"/>
                <a:gd name="T28" fmla="*/ 0 w 2"/>
                <a:gd name="T29" fmla="*/ 0 h 161"/>
                <a:gd name="T30" fmla="*/ 0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0" y="161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31" name="Freeform 359"/>
            <p:cNvSpPr>
              <a:spLocks/>
            </p:cNvSpPr>
            <p:nvPr/>
          </p:nvSpPr>
          <p:spPr bwMode="auto">
            <a:xfrm>
              <a:off x="3682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1"/>
                <a:gd name="T59" fmla="*/ 3 w 3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32" name="Freeform 360"/>
            <p:cNvSpPr>
              <a:spLocks/>
            </p:cNvSpPr>
            <p:nvPr/>
          </p:nvSpPr>
          <p:spPr bwMode="auto">
            <a:xfrm>
              <a:off x="3682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33" name="Freeform 361"/>
            <p:cNvSpPr>
              <a:spLocks/>
            </p:cNvSpPr>
            <p:nvPr/>
          </p:nvSpPr>
          <p:spPr bwMode="auto">
            <a:xfrm>
              <a:off x="3682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1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w 1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161"/>
                <a:gd name="T62" fmla="*/ 1 w 1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34" name="Freeform 362"/>
            <p:cNvSpPr>
              <a:spLocks/>
            </p:cNvSpPr>
            <p:nvPr/>
          </p:nvSpPr>
          <p:spPr bwMode="auto">
            <a:xfrm>
              <a:off x="3683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0 w 1"/>
                <a:gd name="T13" fmla="*/ 0 h 161"/>
                <a:gd name="T14" fmla="*/ 0 w 1"/>
                <a:gd name="T15" fmla="*/ 0 h 161"/>
                <a:gd name="T16" fmla="*/ 0 w 1"/>
                <a:gd name="T17" fmla="*/ 0 h 161"/>
                <a:gd name="T18" fmla="*/ 0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0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w 1"/>
                <a:gd name="T39" fmla="*/ 0 h 161"/>
                <a:gd name="T40" fmla="*/ 0 w 1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61"/>
                <a:gd name="T65" fmla="*/ 1 w 1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35" name="Freeform 363"/>
            <p:cNvSpPr>
              <a:spLocks/>
            </p:cNvSpPr>
            <p:nvPr/>
          </p:nvSpPr>
          <p:spPr bwMode="auto">
            <a:xfrm>
              <a:off x="3683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w 3"/>
                <a:gd name="T39" fmla="*/ 0 h 161"/>
                <a:gd name="T40" fmla="*/ 0 w 3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161"/>
                <a:gd name="T65" fmla="*/ 3 w 3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36" name="Freeform 364"/>
            <p:cNvSpPr>
              <a:spLocks/>
            </p:cNvSpPr>
            <p:nvPr/>
          </p:nvSpPr>
          <p:spPr bwMode="auto">
            <a:xfrm>
              <a:off x="3683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161"/>
                <a:gd name="T53" fmla="*/ 3 w 3"/>
                <a:gd name="T54" fmla="*/ 161 h 1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161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61"/>
                  </a:lnTo>
                  <a:lnTo>
                    <a:pt x="3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37" name="Freeform 365"/>
            <p:cNvSpPr>
              <a:spLocks/>
            </p:cNvSpPr>
            <p:nvPr/>
          </p:nvSpPr>
          <p:spPr bwMode="auto">
            <a:xfrm>
              <a:off x="3683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1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1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w 1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161"/>
                <a:gd name="T62" fmla="*/ 1 w 1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38" name="Freeform 366"/>
            <p:cNvSpPr>
              <a:spLocks/>
            </p:cNvSpPr>
            <p:nvPr/>
          </p:nvSpPr>
          <p:spPr bwMode="auto">
            <a:xfrm>
              <a:off x="3684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39" name="Freeform 367"/>
            <p:cNvSpPr>
              <a:spLocks/>
            </p:cNvSpPr>
            <p:nvPr/>
          </p:nvSpPr>
          <p:spPr bwMode="auto">
            <a:xfrm>
              <a:off x="3684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1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1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40" name="Freeform 368"/>
            <p:cNvSpPr>
              <a:spLocks/>
            </p:cNvSpPr>
            <p:nvPr/>
          </p:nvSpPr>
          <p:spPr bwMode="auto">
            <a:xfrm>
              <a:off x="3684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41" name="Freeform 369"/>
            <p:cNvSpPr>
              <a:spLocks/>
            </p:cNvSpPr>
            <p:nvPr/>
          </p:nvSpPr>
          <p:spPr bwMode="auto">
            <a:xfrm>
              <a:off x="3684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1"/>
                <a:gd name="T59" fmla="*/ 3 w 3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42" name="Freeform 370"/>
            <p:cNvSpPr>
              <a:spLocks/>
            </p:cNvSpPr>
            <p:nvPr/>
          </p:nvSpPr>
          <p:spPr bwMode="auto">
            <a:xfrm>
              <a:off x="3685" y="3030"/>
              <a:ext cx="1" cy="40"/>
            </a:xfrm>
            <a:custGeom>
              <a:avLst/>
              <a:gdLst>
                <a:gd name="T0" fmla="*/ 0 w 2"/>
                <a:gd name="T1" fmla="*/ 0 h 160"/>
                <a:gd name="T2" fmla="*/ 0 w 2"/>
                <a:gd name="T3" fmla="*/ 0 h 160"/>
                <a:gd name="T4" fmla="*/ 0 w 2"/>
                <a:gd name="T5" fmla="*/ 0 h 160"/>
                <a:gd name="T6" fmla="*/ 0 w 2"/>
                <a:gd name="T7" fmla="*/ 0 h 160"/>
                <a:gd name="T8" fmla="*/ 0 w 2"/>
                <a:gd name="T9" fmla="*/ 0 h 160"/>
                <a:gd name="T10" fmla="*/ 1 w 2"/>
                <a:gd name="T11" fmla="*/ 0 h 160"/>
                <a:gd name="T12" fmla="*/ 1 w 2"/>
                <a:gd name="T13" fmla="*/ 0 h 160"/>
                <a:gd name="T14" fmla="*/ 1 w 2"/>
                <a:gd name="T15" fmla="*/ 0 h 160"/>
                <a:gd name="T16" fmla="*/ 1 w 2"/>
                <a:gd name="T17" fmla="*/ 0 h 160"/>
                <a:gd name="T18" fmla="*/ 1 w 2"/>
                <a:gd name="T19" fmla="*/ 0 h 160"/>
                <a:gd name="T20" fmla="*/ 1 w 2"/>
                <a:gd name="T21" fmla="*/ 0 h 160"/>
                <a:gd name="T22" fmla="*/ 1 w 2"/>
                <a:gd name="T23" fmla="*/ 0 h 160"/>
                <a:gd name="T24" fmla="*/ 1 w 2"/>
                <a:gd name="T25" fmla="*/ 0 h 160"/>
                <a:gd name="T26" fmla="*/ 1 w 2"/>
                <a:gd name="T27" fmla="*/ 0 h 160"/>
                <a:gd name="T28" fmla="*/ 1 w 2"/>
                <a:gd name="T29" fmla="*/ 0 h 160"/>
                <a:gd name="T30" fmla="*/ 0 w 2"/>
                <a:gd name="T31" fmla="*/ 0 h 160"/>
                <a:gd name="T32" fmla="*/ 0 w 2"/>
                <a:gd name="T33" fmla="*/ 0 h 160"/>
                <a:gd name="T34" fmla="*/ 0 w 2"/>
                <a:gd name="T35" fmla="*/ 0 h 160"/>
                <a:gd name="T36" fmla="*/ 0 w 2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0"/>
                <a:gd name="T59" fmla="*/ 2 w 2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0">
                  <a:moveTo>
                    <a:pt x="0" y="16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93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43" name="Freeform 371"/>
            <p:cNvSpPr>
              <a:spLocks/>
            </p:cNvSpPr>
            <p:nvPr/>
          </p:nvSpPr>
          <p:spPr bwMode="auto">
            <a:xfrm>
              <a:off x="3685" y="3030"/>
              <a:ext cx="1" cy="40"/>
            </a:xfrm>
            <a:custGeom>
              <a:avLst/>
              <a:gdLst>
                <a:gd name="T0" fmla="*/ 0 w 1"/>
                <a:gd name="T1" fmla="*/ 0 h 160"/>
                <a:gd name="T2" fmla="*/ 0 w 1"/>
                <a:gd name="T3" fmla="*/ 0 h 160"/>
                <a:gd name="T4" fmla="*/ 0 w 1"/>
                <a:gd name="T5" fmla="*/ 0 h 160"/>
                <a:gd name="T6" fmla="*/ 0 w 1"/>
                <a:gd name="T7" fmla="*/ 0 h 160"/>
                <a:gd name="T8" fmla="*/ 0 w 1"/>
                <a:gd name="T9" fmla="*/ 0 h 160"/>
                <a:gd name="T10" fmla="*/ 0 w 1"/>
                <a:gd name="T11" fmla="*/ 0 h 160"/>
                <a:gd name="T12" fmla="*/ 0 w 1"/>
                <a:gd name="T13" fmla="*/ 0 h 160"/>
                <a:gd name="T14" fmla="*/ 1 w 1"/>
                <a:gd name="T15" fmla="*/ 0 h 160"/>
                <a:gd name="T16" fmla="*/ 1 w 1"/>
                <a:gd name="T17" fmla="*/ 0 h 160"/>
                <a:gd name="T18" fmla="*/ 1 w 1"/>
                <a:gd name="T19" fmla="*/ 0 h 160"/>
                <a:gd name="T20" fmla="*/ 1 w 1"/>
                <a:gd name="T21" fmla="*/ 0 h 160"/>
                <a:gd name="T22" fmla="*/ 1 w 1"/>
                <a:gd name="T23" fmla="*/ 0 h 160"/>
                <a:gd name="T24" fmla="*/ 1 w 1"/>
                <a:gd name="T25" fmla="*/ 0 h 160"/>
                <a:gd name="T26" fmla="*/ 0 w 1"/>
                <a:gd name="T27" fmla="*/ 0 h 160"/>
                <a:gd name="T28" fmla="*/ 0 w 1"/>
                <a:gd name="T29" fmla="*/ 0 h 160"/>
                <a:gd name="T30" fmla="*/ 0 w 1"/>
                <a:gd name="T31" fmla="*/ 0 h 160"/>
                <a:gd name="T32" fmla="*/ 0 w 1"/>
                <a:gd name="T33" fmla="*/ 0 h 160"/>
                <a:gd name="T34" fmla="*/ 0 w 1"/>
                <a:gd name="T35" fmla="*/ 0 h 160"/>
                <a:gd name="T36" fmla="*/ 0 w 1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0"/>
                <a:gd name="T59" fmla="*/ 1 w 1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0">
                  <a:moveTo>
                    <a:pt x="0" y="16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44" name="Freeform 372"/>
            <p:cNvSpPr>
              <a:spLocks/>
            </p:cNvSpPr>
            <p:nvPr/>
          </p:nvSpPr>
          <p:spPr bwMode="auto">
            <a:xfrm>
              <a:off x="3685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1 w 2"/>
                <a:gd name="T7" fmla="*/ 0 h 159"/>
                <a:gd name="T8" fmla="*/ 1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1 w 2"/>
                <a:gd name="T31" fmla="*/ 0 h 159"/>
                <a:gd name="T32" fmla="*/ 1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8"/>
                  </a:lnTo>
                  <a:lnTo>
                    <a:pt x="2" y="159"/>
                  </a:lnTo>
                  <a:lnTo>
                    <a:pt x="1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45" name="Freeform 373"/>
            <p:cNvSpPr>
              <a:spLocks/>
            </p:cNvSpPr>
            <p:nvPr/>
          </p:nvSpPr>
          <p:spPr bwMode="auto">
            <a:xfrm>
              <a:off x="3685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0 w 2"/>
                <a:gd name="T7" fmla="*/ 0 h 159"/>
                <a:gd name="T8" fmla="*/ 1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1 w 2"/>
                <a:gd name="T31" fmla="*/ 0 h 159"/>
                <a:gd name="T32" fmla="*/ 0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58"/>
                  </a:lnTo>
                  <a:lnTo>
                    <a:pt x="1" y="158"/>
                  </a:lnTo>
                  <a:lnTo>
                    <a:pt x="1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46" name="Freeform 374"/>
            <p:cNvSpPr>
              <a:spLocks/>
            </p:cNvSpPr>
            <p:nvPr/>
          </p:nvSpPr>
          <p:spPr bwMode="auto">
            <a:xfrm>
              <a:off x="3686" y="3031"/>
              <a:ext cx="1" cy="39"/>
            </a:xfrm>
            <a:custGeom>
              <a:avLst/>
              <a:gdLst>
                <a:gd name="T0" fmla="*/ 0 w 1"/>
                <a:gd name="T1" fmla="*/ 0 h 158"/>
                <a:gd name="T2" fmla="*/ 0 w 1"/>
                <a:gd name="T3" fmla="*/ 0 h 158"/>
                <a:gd name="T4" fmla="*/ 0 w 1"/>
                <a:gd name="T5" fmla="*/ 0 h 158"/>
                <a:gd name="T6" fmla="*/ 0 w 1"/>
                <a:gd name="T7" fmla="*/ 0 h 158"/>
                <a:gd name="T8" fmla="*/ 0 w 1"/>
                <a:gd name="T9" fmla="*/ 0 h 158"/>
                <a:gd name="T10" fmla="*/ 1 w 1"/>
                <a:gd name="T11" fmla="*/ 0 h 158"/>
                <a:gd name="T12" fmla="*/ 1 w 1"/>
                <a:gd name="T13" fmla="*/ 0 h 158"/>
                <a:gd name="T14" fmla="*/ 1 w 1"/>
                <a:gd name="T15" fmla="*/ 0 h 158"/>
                <a:gd name="T16" fmla="*/ 1 w 1"/>
                <a:gd name="T17" fmla="*/ 0 h 158"/>
                <a:gd name="T18" fmla="*/ 1 w 1"/>
                <a:gd name="T19" fmla="*/ 0 h 158"/>
                <a:gd name="T20" fmla="*/ 1 w 1"/>
                <a:gd name="T21" fmla="*/ 0 h 158"/>
                <a:gd name="T22" fmla="*/ 1 w 1"/>
                <a:gd name="T23" fmla="*/ 0 h 158"/>
                <a:gd name="T24" fmla="*/ 1 w 1"/>
                <a:gd name="T25" fmla="*/ 0 h 158"/>
                <a:gd name="T26" fmla="*/ 1 w 1"/>
                <a:gd name="T27" fmla="*/ 0 h 158"/>
                <a:gd name="T28" fmla="*/ 1 w 1"/>
                <a:gd name="T29" fmla="*/ 0 h 158"/>
                <a:gd name="T30" fmla="*/ 0 w 1"/>
                <a:gd name="T31" fmla="*/ 0 h 158"/>
                <a:gd name="T32" fmla="*/ 0 w 1"/>
                <a:gd name="T33" fmla="*/ 0 h 158"/>
                <a:gd name="T34" fmla="*/ 0 w 1"/>
                <a:gd name="T35" fmla="*/ 0 h 158"/>
                <a:gd name="T36" fmla="*/ 0 w 1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8"/>
                <a:gd name="T59" fmla="*/ 1 w 1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8">
                  <a:moveTo>
                    <a:pt x="0" y="158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47" name="Freeform 375"/>
            <p:cNvSpPr>
              <a:spLocks/>
            </p:cNvSpPr>
            <p:nvPr/>
          </p:nvSpPr>
          <p:spPr bwMode="auto">
            <a:xfrm>
              <a:off x="3686" y="3031"/>
              <a:ext cx="1" cy="39"/>
            </a:xfrm>
            <a:custGeom>
              <a:avLst/>
              <a:gdLst>
                <a:gd name="T0" fmla="*/ 0 w 2"/>
                <a:gd name="T1" fmla="*/ 0 h 156"/>
                <a:gd name="T2" fmla="*/ 0 w 2"/>
                <a:gd name="T3" fmla="*/ 0 h 156"/>
                <a:gd name="T4" fmla="*/ 0 w 2"/>
                <a:gd name="T5" fmla="*/ 0 h 156"/>
                <a:gd name="T6" fmla="*/ 0 w 2"/>
                <a:gd name="T7" fmla="*/ 0 h 156"/>
                <a:gd name="T8" fmla="*/ 0 w 2"/>
                <a:gd name="T9" fmla="*/ 0 h 156"/>
                <a:gd name="T10" fmla="*/ 0 w 2"/>
                <a:gd name="T11" fmla="*/ 0 h 156"/>
                <a:gd name="T12" fmla="*/ 1 w 2"/>
                <a:gd name="T13" fmla="*/ 0 h 156"/>
                <a:gd name="T14" fmla="*/ 1 w 2"/>
                <a:gd name="T15" fmla="*/ 0 h 156"/>
                <a:gd name="T16" fmla="*/ 1 w 2"/>
                <a:gd name="T17" fmla="*/ 0 h 156"/>
                <a:gd name="T18" fmla="*/ 1 w 2"/>
                <a:gd name="T19" fmla="*/ 0 h 156"/>
                <a:gd name="T20" fmla="*/ 1 w 2"/>
                <a:gd name="T21" fmla="*/ 0 h 156"/>
                <a:gd name="T22" fmla="*/ 1 w 2"/>
                <a:gd name="T23" fmla="*/ 0 h 156"/>
                <a:gd name="T24" fmla="*/ 1 w 2"/>
                <a:gd name="T25" fmla="*/ 0 h 156"/>
                <a:gd name="T26" fmla="*/ 1 w 2"/>
                <a:gd name="T27" fmla="*/ 0 h 156"/>
                <a:gd name="T28" fmla="*/ 0 w 2"/>
                <a:gd name="T29" fmla="*/ 0 h 156"/>
                <a:gd name="T30" fmla="*/ 0 w 2"/>
                <a:gd name="T31" fmla="*/ 0 h 156"/>
                <a:gd name="T32" fmla="*/ 0 w 2"/>
                <a:gd name="T33" fmla="*/ 0 h 156"/>
                <a:gd name="T34" fmla="*/ 0 w 2"/>
                <a:gd name="T35" fmla="*/ 0 h 156"/>
                <a:gd name="T36" fmla="*/ 0 w 2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6"/>
                <a:gd name="T59" fmla="*/ 2 w 2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6">
                  <a:moveTo>
                    <a:pt x="0" y="15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55"/>
                  </a:lnTo>
                  <a:lnTo>
                    <a:pt x="2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48" name="Freeform 376"/>
            <p:cNvSpPr>
              <a:spLocks/>
            </p:cNvSpPr>
            <p:nvPr/>
          </p:nvSpPr>
          <p:spPr bwMode="auto">
            <a:xfrm>
              <a:off x="3686" y="3031"/>
              <a:ext cx="1" cy="39"/>
            </a:xfrm>
            <a:custGeom>
              <a:avLst/>
              <a:gdLst>
                <a:gd name="T0" fmla="*/ 0 w 3"/>
                <a:gd name="T1" fmla="*/ 0 h 156"/>
                <a:gd name="T2" fmla="*/ 0 w 3"/>
                <a:gd name="T3" fmla="*/ 0 h 156"/>
                <a:gd name="T4" fmla="*/ 0 w 3"/>
                <a:gd name="T5" fmla="*/ 0 h 156"/>
                <a:gd name="T6" fmla="*/ 0 w 3"/>
                <a:gd name="T7" fmla="*/ 0 h 156"/>
                <a:gd name="T8" fmla="*/ 0 w 3"/>
                <a:gd name="T9" fmla="*/ 0 h 156"/>
                <a:gd name="T10" fmla="*/ 0 w 3"/>
                <a:gd name="T11" fmla="*/ 0 h 156"/>
                <a:gd name="T12" fmla="*/ 0 w 3"/>
                <a:gd name="T13" fmla="*/ 0 h 156"/>
                <a:gd name="T14" fmla="*/ 0 w 3"/>
                <a:gd name="T15" fmla="*/ 0 h 156"/>
                <a:gd name="T16" fmla="*/ 0 w 3"/>
                <a:gd name="T17" fmla="*/ 0 h 156"/>
                <a:gd name="T18" fmla="*/ 0 w 3"/>
                <a:gd name="T19" fmla="*/ 0 h 156"/>
                <a:gd name="T20" fmla="*/ 0 w 3"/>
                <a:gd name="T21" fmla="*/ 0 h 156"/>
                <a:gd name="T22" fmla="*/ 0 w 3"/>
                <a:gd name="T23" fmla="*/ 0 h 156"/>
                <a:gd name="T24" fmla="*/ 0 w 3"/>
                <a:gd name="T25" fmla="*/ 0 h 156"/>
                <a:gd name="T26" fmla="*/ 0 w 3"/>
                <a:gd name="T27" fmla="*/ 0 h 156"/>
                <a:gd name="T28" fmla="*/ 0 w 3"/>
                <a:gd name="T29" fmla="*/ 0 h 156"/>
                <a:gd name="T30" fmla="*/ 0 w 3"/>
                <a:gd name="T31" fmla="*/ 0 h 156"/>
                <a:gd name="T32" fmla="*/ 0 w 3"/>
                <a:gd name="T33" fmla="*/ 0 h 156"/>
                <a:gd name="T34" fmla="*/ 0 w 3"/>
                <a:gd name="T35" fmla="*/ 0 h 156"/>
                <a:gd name="T36" fmla="*/ 0 w 3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6"/>
                <a:gd name="T59" fmla="*/ 3 w 3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6">
                  <a:moveTo>
                    <a:pt x="0" y="15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55"/>
                  </a:lnTo>
                  <a:lnTo>
                    <a:pt x="2" y="155"/>
                  </a:lnTo>
                  <a:lnTo>
                    <a:pt x="2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49" name="Freeform 377"/>
            <p:cNvSpPr>
              <a:spLocks/>
            </p:cNvSpPr>
            <p:nvPr/>
          </p:nvSpPr>
          <p:spPr bwMode="auto">
            <a:xfrm>
              <a:off x="3686" y="3031"/>
              <a:ext cx="1" cy="39"/>
            </a:xfrm>
            <a:custGeom>
              <a:avLst/>
              <a:gdLst>
                <a:gd name="T0" fmla="*/ 0 w 2"/>
                <a:gd name="T1" fmla="*/ 0 h 154"/>
                <a:gd name="T2" fmla="*/ 0 w 2"/>
                <a:gd name="T3" fmla="*/ 0 h 154"/>
                <a:gd name="T4" fmla="*/ 0 w 2"/>
                <a:gd name="T5" fmla="*/ 0 h 154"/>
                <a:gd name="T6" fmla="*/ 0 w 2"/>
                <a:gd name="T7" fmla="*/ 0 h 154"/>
                <a:gd name="T8" fmla="*/ 1 w 2"/>
                <a:gd name="T9" fmla="*/ 0 h 154"/>
                <a:gd name="T10" fmla="*/ 1 w 2"/>
                <a:gd name="T11" fmla="*/ 0 h 154"/>
                <a:gd name="T12" fmla="*/ 1 w 2"/>
                <a:gd name="T13" fmla="*/ 0 h 154"/>
                <a:gd name="T14" fmla="*/ 1 w 2"/>
                <a:gd name="T15" fmla="*/ 0 h 154"/>
                <a:gd name="T16" fmla="*/ 1 w 2"/>
                <a:gd name="T17" fmla="*/ 0 h 154"/>
                <a:gd name="T18" fmla="*/ 1 w 2"/>
                <a:gd name="T19" fmla="*/ 0 h 154"/>
                <a:gd name="T20" fmla="*/ 1 w 2"/>
                <a:gd name="T21" fmla="*/ 0 h 154"/>
                <a:gd name="T22" fmla="*/ 1 w 2"/>
                <a:gd name="T23" fmla="*/ 0 h 154"/>
                <a:gd name="T24" fmla="*/ 1 w 2"/>
                <a:gd name="T25" fmla="*/ 0 h 154"/>
                <a:gd name="T26" fmla="*/ 1 w 2"/>
                <a:gd name="T27" fmla="*/ 0 h 154"/>
                <a:gd name="T28" fmla="*/ 1 w 2"/>
                <a:gd name="T29" fmla="*/ 0 h 154"/>
                <a:gd name="T30" fmla="*/ 1 w 2"/>
                <a:gd name="T31" fmla="*/ 0 h 154"/>
                <a:gd name="T32" fmla="*/ 0 w 2"/>
                <a:gd name="T33" fmla="*/ 0 h 154"/>
                <a:gd name="T34" fmla="*/ 0 w 2"/>
                <a:gd name="T35" fmla="*/ 0 h 154"/>
                <a:gd name="T36" fmla="*/ 0 w 2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4"/>
                <a:gd name="T59" fmla="*/ 2 w 2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4">
                  <a:moveTo>
                    <a:pt x="0" y="15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53"/>
                  </a:lnTo>
                  <a:lnTo>
                    <a:pt x="1" y="153"/>
                  </a:lnTo>
                  <a:lnTo>
                    <a:pt x="1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9A9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50" name="Freeform 378"/>
            <p:cNvSpPr>
              <a:spLocks/>
            </p:cNvSpPr>
            <p:nvPr/>
          </p:nvSpPr>
          <p:spPr bwMode="auto">
            <a:xfrm>
              <a:off x="3686" y="3031"/>
              <a:ext cx="1" cy="39"/>
            </a:xfrm>
            <a:custGeom>
              <a:avLst/>
              <a:gdLst>
                <a:gd name="T0" fmla="*/ 0 w 1"/>
                <a:gd name="T1" fmla="*/ 0 h 154"/>
                <a:gd name="T2" fmla="*/ 0 w 1"/>
                <a:gd name="T3" fmla="*/ 0 h 154"/>
                <a:gd name="T4" fmla="*/ 0 w 1"/>
                <a:gd name="T5" fmla="*/ 0 h 154"/>
                <a:gd name="T6" fmla="*/ 0 w 1"/>
                <a:gd name="T7" fmla="*/ 0 h 154"/>
                <a:gd name="T8" fmla="*/ 0 w 1"/>
                <a:gd name="T9" fmla="*/ 0 h 154"/>
                <a:gd name="T10" fmla="*/ 1 w 1"/>
                <a:gd name="T11" fmla="*/ 0 h 154"/>
                <a:gd name="T12" fmla="*/ 1 w 1"/>
                <a:gd name="T13" fmla="*/ 0 h 154"/>
                <a:gd name="T14" fmla="*/ 1 w 1"/>
                <a:gd name="T15" fmla="*/ 0 h 154"/>
                <a:gd name="T16" fmla="*/ 1 w 1"/>
                <a:gd name="T17" fmla="*/ 0 h 154"/>
                <a:gd name="T18" fmla="*/ 1 w 1"/>
                <a:gd name="T19" fmla="*/ 0 h 154"/>
                <a:gd name="T20" fmla="*/ 1 w 1"/>
                <a:gd name="T21" fmla="*/ 0 h 154"/>
                <a:gd name="T22" fmla="*/ 1 w 1"/>
                <a:gd name="T23" fmla="*/ 0 h 154"/>
                <a:gd name="T24" fmla="*/ 1 w 1"/>
                <a:gd name="T25" fmla="*/ 0 h 154"/>
                <a:gd name="T26" fmla="*/ 1 w 1"/>
                <a:gd name="T27" fmla="*/ 0 h 154"/>
                <a:gd name="T28" fmla="*/ 1 w 1"/>
                <a:gd name="T29" fmla="*/ 0 h 154"/>
                <a:gd name="T30" fmla="*/ 0 w 1"/>
                <a:gd name="T31" fmla="*/ 0 h 154"/>
                <a:gd name="T32" fmla="*/ 0 w 1"/>
                <a:gd name="T33" fmla="*/ 0 h 154"/>
                <a:gd name="T34" fmla="*/ 0 w 1"/>
                <a:gd name="T35" fmla="*/ 0 h 154"/>
                <a:gd name="T36" fmla="*/ 0 w 1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4"/>
                <a:gd name="T59" fmla="*/ 1 w 1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4">
                  <a:moveTo>
                    <a:pt x="0" y="154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51"/>
                  </a:lnTo>
                  <a:lnTo>
                    <a:pt x="1" y="153"/>
                  </a:lnTo>
                  <a:lnTo>
                    <a:pt x="0" y="153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51" name="Freeform 379"/>
            <p:cNvSpPr>
              <a:spLocks/>
            </p:cNvSpPr>
            <p:nvPr/>
          </p:nvSpPr>
          <p:spPr bwMode="auto">
            <a:xfrm>
              <a:off x="3687" y="3032"/>
              <a:ext cx="1" cy="37"/>
            </a:xfrm>
            <a:custGeom>
              <a:avLst/>
              <a:gdLst>
                <a:gd name="T0" fmla="*/ 0 w 1"/>
                <a:gd name="T1" fmla="*/ 0 h 152"/>
                <a:gd name="T2" fmla="*/ 0 w 1"/>
                <a:gd name="T3" fmla="*/ 0 h 152"/>
                <a:gd name="T4" fmla="*/ 0 w 1"/>
                <a:gd name="T5" fmla="*/ 0 h 152"/>
                <a:gd name="T6" fmla="*/ 0 w 1"/>
                <a:gd name="T7" fmla="*/ 0 h 152"/>
                <a:gd name="T8" fmla="*/ 0 w 1"/>
                <a:gd name="T9" fmla="*/ 0 h 152"/>
                <a:gd name="T10" fmla="*/ 0 w 1"/>
                <a:gd name="T11" fmla="*/ 0 h 152"/>
                <a:gd name="T12" fmla="*/ 1 w 1"/>
                <a:gd name="T13" fmla="*/ 0 h 152"/>
                <a:gd name="T14" fmla="*/ 1 w 1"/>
                <a:gd name="T15" fmla="*/ 0 h 152"/>
                <a:gd name="T16" fmla="*/ 1 w 1"/>
                <a:gd name="T17" fmla="*/ 0 h 152"/>
                <a:gd name="T18" fmla="*/ 1 w 1"/>
                <a:gd name="T19" fmla="*/ 0 h 152"/>
                <a:gd name="T20" fmla="*/ 1 w 1"/>
                <a:gd name="T21" fmla="*/ 0 h 152"/>
                <a:gd name="T22" fmla="*/ 1 w 1"/>
                <a:gd name="T23" fmla="*/ 0 h 152"/>
                <a:gd name="T24" fmla="*/ 1 w 1"/>
                <a:gd name="T25" fmla="*/ 0 h 152"/>
                <a:gd name="T26" fmla="*/ 1 w 1"/>
                <a:gd name="T27" fmla="*/ 0 h 152"/>
                <a:gd name="T28" fmla="*/ 0 w 1"/>
                <a:gd name="T29" fmla="*/ 0 h 152"/>
                <a:gd name="T30" fmla="*/ 0 w 1"/>
                <a:gd name="T31" fmla="*/ 0 h 152"/>
                <a:gd name="T32" fmla="*/ 0 w 1"/>
                <a:gd name="T33" fmla="*/ 0 h 152"/>
                <a:gd name="T34" fmla="*/ 0 w 1"/>
                <a:gd name="T35" fmla="*/ 0 h 152"/>
                <a:gd name="T36" fmla="*/ 0 w 1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2"/>
                <a:gd name="T59" fmla="*/ 1 w 1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2">
                  <a:moveTo>
                    <a:pt x="0" y="15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50"/>
                  </a:lnTo>
                  <a:lnTo>
                    <a:pt x="0" y="15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AFA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52" name="Freeform 380"/>
            <p:cNvSpPr>
              <a:spLocks/>
            </p:cNvSpPr>
            <p:nvPr/>
          </p:nvSpPr>
          <p:spPr bwMode="auto">
            <a:xfrm>
              <a:off x="3687" y="3032"/>
              <a:ext cx="1" cy="37"/>
            </a:xfrm>
            <a:custGeom>
              <a:avLst/>
              <a:gdLst>
                <a:gd name="T0" fmla="*/ 0 w 3"/>
                <a:gd name="T1" fmla="*/ 0 h 150"/>
                <a:gd name="T2" fmla="*/ 0 w 3"/>
                <a:gd name="T3" fmla="*/ 0 h 150"/>
                <a:gd name="T4" fmla="*/ 0 w 3"/>
                <a:gd name="T5" fmla="*/ 0 h 150"/>
                <a:gd name="T6" fmla="*/ 0 w 3"/>
                <a:gd name="T7" fmla="*/ 0 h 150"/>
                <a:gd name="T8" fmla="*/ 0 w 3"/>
                <a:gd name="T9" fmla="*/ 0 h 150"/>
                <a:gd name="T10" fmla="*/ 0 w 3"/>
                <a:gd name="T11" fmla="*/ 0 h 150"/>
                <a:gd name="T12" fmla="*/ 0 w 3"/>
                <a:gd name="T13" fmla="*/ 0 h 150"/>
                <a:gd name="T14" fmla="*/ 0 w 3"/>
                <a:gd name="T15" fmla="*/ 0 h 150"/>
                <a:gd name="T16" fmla="*/ 0 w 3"/>
                <a:gd name="T17" fmla="*/ 0 h 150"/>
                <a:gd name="T18" fmla="*/ 0 w 3"/>
                <a:gd name="T19" fmla="*/ 0 h 150"/>
                <a:gd name="T20" fmla="*/ 0 w 3"/>
                <a:gd name="T21" fmla="*/ 0 h 150"/>
                <a:gd name="T22" fmla="*/ 0 w 3"/>
                <a:gd name="T23" fmla="*/ 0 h 150"/>
                <a:gd name="T24" fmla="*/ 0 w 3"/>
                <a:gd name="T25" fmla="*/ 0 h 150"/>
                <a:gd name="T26" fmla="*/ 0 w 3"/>
                <a:gd name="T27" fmla="*/ 0 h 150"/>
                <a:gd name="T28" fmla="*/ 0 w 3"/>
                <a:gd name="T29" fmla="*/ 0 h 150"/>
                <a:gd name="T30" fmla="*/ 0 w 3"/>
                <a:gd name="T31" fmla="*/ 0 h 150"/>
                <a:gd name="T32" fmla="*/ 0 w 3"/>
                <a:gd name="T33" fmla="*/ 0 h 150"/>
                <a:gd name="T34" fmla="*/ 0 w 3"/>
                <a:gd name="T35" fmla="*/ 0 h 150"/>
                <a:gd name="T36" fmla="*/ 0 w 3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0"/>
                <a:gd name="T59" fmla="*/ 3 w 3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0">
                  <a:moveTo>
                    <a:pt x="0" y="15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149"/>
                  </a:lnTo>
                  <a:lnTo>
                    <a:pt x="1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53" name="Freeform 381"/>
            <p:cNvSpPr>
              <a:spLocks/>
            </p:cNvSpPr>
            <p:nvPr/>
          </p:nvSpPr>
          <p:spPr bwMode="auto">
            <a:xfrm>
              <a:off x="3687" y="3032"/>
              <a:ext cx="1" cy="37"/>
            </a:xfrm>
            <a:custGeom>
              <a:avLst/>
              <a:gdLst>
                <a:gd name="T0" fmla="*/ 0 w 3"/>
                <a:gd name="T1" fmla="*/ 0 h 149"/>
                <a:gd name="T2" fmla="*/ 0 w 3"/>
                <a:gd name="T3" fmla="*/ 0 h 149"/>
                <a:gd name="T4" fmla="*/ 0 w 3"/>
                <a:gd name="T5" fmla="*/ 0 h 149"/>
                <a:gd name="T6" fmla="*/ 0 w 3"/>
                <a:gd name="T7" fmla="*/ 0 h 149"/>
                <a:gd name="T8" fmla="*/ 0 w 3"/>
                <a:gd name="T9" fmla="*/ 0 h 149"/>
                <a:gd name="T10" fmla="*/ 0 w 3"/>
                <a:gd name="T11" fmla="*/ 0 h 149"/>
                <a:gd name="T12" fmla="*/ 0 w 3"/>
                <a:gd name="T13" fmla="*/ 0 h 149"/>
                <a:gd name="T14" fmla="*/ 0 w 3"/>
                <a:gd name="T15" fmla="*/ 0 h 149"/>
                <a:gd name="T16" fmla="*/ 0 w 3"/>
                <a:gd name="T17" fmla="*/ 0 h 149"/>
                <a:gd name="T18" fmla="*/ 0 w 3"/>
                <a:gd name="T19" fmla="*/ 0 h 149"/>
                <a:gd name="T20" fmla="*/ 0 w 3"/>
                <a:gd name="T21" fmla="*/ 0 h 149"/>
                <a:gd name="T22" fmla="*/ 0 w 3"/>
                <a:gd name="T23" fmla="*/ 0 h 149"/>
                <a:gd name="T24" fmla="*/ 0 w 3"/>
                <a:gd name="T25" fmla="*/ 0 h 149"/>
                <a:gd name="T26" fmla="*/ 0 w 3"/>
                <a:gd name="T27" fmla="*/ 0 h 149"/>
                <a:gd name="T28" fmla="*/ 0 w 3"/>
                <a:gd name="T29" fmla="*/ 0 h 149"/>
                <a:gd name="T30" fmla="*/ 0 w 3"/>
                <a:gd name="T31" fmla="*/ 0 h 149"/>
                <a:gd name="T32" fmla="*/ 0 w 3"/>
                <a:gd name="T33" fmla="*/ 0 h 149"/>
                <a:gd name="T34" fmla="*/ 0 w 3"/>
                <a:gd name="T35" fmla="*/ 0 h 149"/>
                <a:gd name="T36" fmla="*/ 0 w 3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9"/>
                <a:gd name="T59" fmla="*/ 3 w 3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9">
                  <a:moveTo>
                    <a:pt x="0" y="149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147"/>
                  </a:lnTo>
                  <a:lnTo>
                    <a:pt x="2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B6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54" name="Freeform 382"/>
            <p:cNvSpPr>
              <a:spLocks/>
            </p:cNvSpPr>
            <p:nvPr/>
          </p:nvSpPr>
          <p:spPr bwMode="auto">
            <a:xfrm>
              <a:off x="3687" y="3032"/>
              <a:ext cx="1" cy="37"/>
            </a:xfrm>
            <a:custGeom>
              <a:avLst/>
              <a:gdLst>
                <a:gd name="T0" fmla="*/ 0 w 1"/>
                <a:gd name="T1" fmla="*/ 0 h 146"/>
                <a:gd name="T2" fmla="*/ 0 w 1"/>
                <a:gd name="T3" fmla="*/ 0 h 146"/>
                <a:gd name="T4" fmla="*/ 0 w 1"/>
                <a:gd name="T5" fmla="*/ 0 h 146"/>
                <a:gd name="T6" fmla="*/ 0 w 1"/>
                <a:gd name="T7" fmla="*/ 0 h 146"/>
                <a:gd name="T8" fmla="*/ 1 w 1"/>
                <a:gd name="T9" fmla="*/ 0 h 146"/>
                <a:gd name="T10" fmla="*/ 1 w 1"/>
                <a:gd name="T11" fmla="*/ 0 h 146"/>
                <a:gd name="T12" fmla="*/ 1 w 1"/>
                <a:gd name="T13" fmla="*/ 0 h 146"/>
                <a:gd name="T14" fmla="*/ 1 w 1"/>
                <a:gd name="T15" fmla="*/ 0 h 146"/>
                <a:gd name="T16" fmla="*/ 1 w 1"/>
                <a:gd name="T17" fmla="*/ 0 h 146"/>
                <a:gd name="T18" fmla="*/ 1 w 1"/>
                <a:gd name="T19" fmla="*/ 0 h 146"/>
                <a:gd name="T20" fmla="*/ 1 w 1"/>
                <a:gd name="T21" fmla="*/ 0 h 146"/>
                <a:gd name="T22" fmla="*/ 1 w 1"/>
                <a:gd name="T23" fmla="*/ 0 h 146"/>
                <a:gd name="T24" fmla="*/ 1 w 1"/>
                <a:gd name="T25" fmla="*/ 0 h 146"/>
                <a:gd name="T26" fmla="*/ 1 w 1"/>
                <a:gd name="T27" fmla="*/ 0 h 146"/>
                <a:gd name="T28" fmla="*/ 1 w 1"/>
                <a:gd name="T29" fmla="*/ 0 h 146"/>
                <a:gd name="T30" fmla="*/ 1 w 1"/>
                <a:gd name="T31" fmla="*/ 0 h 146"/>
                <a:gd name="T32" fmla="*/ 0 w 1"/>
                <a:gd name="T33" fmla="*/ 0 h 146"/>
                <a:gd name="T34" fmla="*/ 0 w 1"/>
                <a:gd name="T35" fmla="*/ 0 h 146"/>
                <a:gd name="T36" fmla="*/ 0 w 1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6"/>
                <a:gd name="T59" fmla="*/ 1 w 1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6">
                  <a:moveTo>
                    <a:pt x="0" y="146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B9B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55" name="Freeform 383"/>
            <p:cNvSpPr>
              <a:spLocks/>
            </p:cNvSpPr>
            <p:nvPr/>
          </p:nvSpPr>
          <p:spPr bwMode="auto">
            <a:xfrm>
              <a:off x="3688" y="3032"/>
              <a:ext cx="1" cy="36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0 h 144"/>
                <a:gd name="T4" fmla="*/ 0 w 1"/>
                <a:gd name="T5" fmla="*/ 0 h 144"/>
                <a:gd name="T6" fmla="*/ 0 w 1"/>
                <a:gd name="T7" fmla="*/ 0 h 144"/>
                <a:gd name="T8" fmla="*/ 0 w 1"/>
                <a:gd name="T9" fmla="*/ 0 h 144"/>
                <a:gd name="T10" fmla="*/ 0 w 1"/>
                <a:gd name="T11" fmla="*/ 0 h 144"/>
                <a:gd name="T12" fmla="*/ 1 w 1"/>
                <a:gd name="T13" fmla="*/ 0 h 144"/>
                <a:gd name="T14" fmla="*/ 1 w 1"/>
                <a:gd name="T15" fmla="*/ 0 h 144"/>
                <a:gd name="T16" fmla="*/ 1 w 1"/>
                <a:gd name="T17" fmla="*/ 0 h 144"/>
                <a:gd name="T18" fmla="*/ 1 w 1"/>
                <a:gd name="T19" fmla="*/ 0 h 144"/>
                <a:gd name="T20" fmla="*/ 1 w 1"/>
                <a:gd name="T21" fmla="*/ 0 h 144"/>
                <a:gd name="T22" fmla="*/ 1 w 1"/>
                <a:gd name="T23" fmla="*/ 0 h 144"/>
                <a:gd name="T24" fmla="*/ 1 w 1"/>
                <a:gd name="T25" fmla="*/ 0 h 144"/>
                <a:gd name="T26" fmla="*/ 1 w 1"/>
                <a:gd name="T27" fmla="*/ 0 h 144"/>
                <a:gd name="T28" fmla="*/ 0 w 1"/>
                <a:gd name="T29" fmla="*/ 0 h 144"/>
                <a:gd name="T30" fmla="*/ 0 w 1"/>
                <a:gd name="T31" fmla="*/ 0 h 144"/>
                <a:gd name="T32" fmla="*/ 0 w 1"/>
                <a:gd name="T33" fmla="*/ 0 h 144"/>
                <a:gd name="T34" fmla="*/ 0 w 1"/>
                <a:gd name="T35" fmla="*/ 0 h 144"/>
                <a:gd name="T36" fmla="*/ 0 w 1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4"/>
                <a:gd name="T59" fmla="*/ 1 w 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4">
                  <a:moveTo>
                    <a:pt x="0" y="144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41"/>
                  </a:lnTo>
                  <a:lnTo>
                    <a:pt x="1" y="143"/>
                  </a:lnTo>
                  <a:lnTo>
                    <a:pt x="0" y="14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56" name="Freeform 384"/>
            <p:cNvSpPr>
              <a:spLocks/>
            </p:cNvSpPr>
            <p:nvPr/>
          </p:nvSpPr>
          <p:spPr bwMode="auto">
            <a:xfrm>
              <a:off x="3688" y="3033"/>
              <a:ext cx="1" cy="35"/>
            </a:xfrm>
            <a:custGeom>
              <a:avLst/>
              <a:gdLst>
                <a:gd name="T0" fmla="*/ 0 w 2"/>
                <a:gd name="T1" fmla="*/ 0 h 142"/>
                <a:gd name="T2" fmla="*/ 0 w 2"/>
                <a:gd name="T3" fmla="*/ 0 h 142"/>
                <a:gd name="T4" fmla="*/ 1 w 2"/>
                <a:gd name="T5" fmla="*/ 0 h 142"/>
                <a:gd name="T6" fmla="*/ 1 w 2"/>
                <a:gd name="T7" fmla="*/ 0 h 142"/>
                <a:gd name="T8" fmla="*/ 1 w 2"/>
                <a:gd name="T9" fmla="*/ 0 h 142"/>
                <a:gd name="T10" fmla="*/ 1 w 2"/>
                <a:gd name="T11" fmla="*/ 0 h 142"/>
                <a:gd name="T12" fmla="*/ 1 w 2"/>
                <a:gd name="T13" fmla="*/ 0 h 142"/>
                <a:gd name="T14" fmla="*/ 1 w 2"/>
                <a:gd name="T15" fmla="*/ 0 h 142"/>
                <a:gd name="T16" fmla="*/ 1 w 2"/>
                <a:gd name="T17" fmla="*/ 0 h 142"/>
                <a:gd name="T18" fmla="*/ 1 w 2"/>
                <a:gd name="T19" fmla="*/ 0 h 142"/>
                <a:gd name="T20" fmla="*/ 1 w 2"/>
                <a:gd name="T21" fmla="*/ 0 h 142"/>
                <a:gd name="T22" fmla="*/ 1 w 2"/>
                <a:gd name="T23" fmla="*/ 0 h 142"/>
                <a:gd name="T24" fmla="*/ 1 w 2"/>
                <a:gd name="T25" fmla="*/ 0 h 142"/>
                <a:gd name="T26" fmla="*/ 1 w 2"/>
                <a:gd name="T27" fmla="*/ 0 h 142"/>
                <a:gd name="T28" fmla="*/ 1 w 2"/>
                <a:gd name="T29" fmla="*/ 0 h 142"/>
                <a:gd name="T30" fmla="*/ 1 w 2"/>
                <a:gd name="T31" fmla="*/ 0 h 142"/>
                <a:gd name="T32" fmla="*/ 1 w 2"/>
                <a:gd name="T33" fmla="*/ 0 h 142"/>
                <a:gd name="T34" fmla="*/ 1 w 2"/>
                <a:gd name="T35" fmla="*/ 0 h 142"/>
                <a:gd name="T36" fmla="*/ 0 w 2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2"/>
                <a:gd name="T59" fmla="*/ 2 w 2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2">
                  <a:moveTo>
                    <a:pt x="0" y="14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139"/>
                  </a:lnTo>
                  <a:lnTo>
                    <a:pt x="1" y="140"/>
                  </a:lnTo>
                  <a:lnTo>
                    <a:pt x="1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57" name="Freeform 385"/>
            <p:cNvSpPr>
              <a:spLocks/>
            </p:cNvSpPr>
            <p:nvPr/>
          </p:nvSpPr>
          <p:spPr bwMode="auto">
            <a:xfrm>
              <a:off x="3688" y="3033"/>
              <a:ext cx="1" cy="35"/>
            </a:xfrm>
            <a:custGeom>
              <a:avLst/>
              <a:gdLst>
                <a:gd name="T0" fmla="*/ 0 w 2"/>
                <a:gd name="T1" fmla="*/ 0 h 139"/>
                <a:gd name="T2" fmla="*/ 0 w 2"/>
                <a:gd name="T3" fmla="*/ 0 h 139"/>
                <a:gd name="T4" fmla="*/ 0 w 2"/>
                <a:gd name="T5" fmla="*/ 0 h 139"/>
                <a:gd name="T6" fmla="*/ 1 w 2"/>
                <a:gd name="T7" fmla="*/ 0 h 139"/>
                <a:gd name="T8" fmla="*/ 1 w 2"/>
                <a:gd name="T9" fmla="*/ 0 h 139"/>
                <a:gd name="T10" fmla="*/ 1 w 2"/>
                <a:gd name="T11" fmla="*/ 0 h 139"/>
                <a:gd name="T12" fmla="*/ 1 w 2"/>
                <a:gd name="T13" fmla="*/ 0 h 139"/>
                <a:gd name="T14" fmla="*/ 1 w 2"/>
                <a:gd name="T15" fmla="*/ 0 h 139"/>
                <a:gd name="T16" fmla="*/ 1 w 2"/>
                <a:gd name="T17" fmla="*/ 0 h 139"/>
                <a:gd name="T18" fmla="*/ 1 w 2"/>
                <a:gd name="T19" fmla="*/ 0 h 139"/>
                <a:gd name="T20" fmla="*/ 1 w 2"/>
                <a:gd name="T21" fmla="*/ 0 h 139"/>
                <a:gd name="T22" fmla="*/ 1 w 2"/>
                <a:gd name="T23" fmla="*/ 0 h 139"/>
                <a:gd name="T24" fmla="*/ 1 w 2"/>
                <a:gd name="T25" fmla="*/ 0 h 139"/>
                <a:gd name="T26" fmla="*/ 1 w 2"/>
                <a:gd name="T27" fmla="*/ 0 h 139"/>
                <a:gd name="T28" fmla="*/ 1 w 2"/>
                <a:gd name="T29" fmla="*/ 0 h 139"/>
                <a:gd name="T30" fmla="*/ 1 w 2"/>
                <a:gd name="T31" fmla="*/ 0 h 139"/>
                <a:gd name="T32" fmla="*/ 1 w 2"/>
                <a:gd name="T33" fmla="*/ 0 h 139"/>
                <a:gd name="T34" fmla="*/ 0 w 2"/>
                <a:gd name="T35" fmla="*/ 0 h 139"/>
                <a:gd name="T36" fmla="*/ 0 w 2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9"/>
                <a:gd name="T59" fmla="*/ 2 w 2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9">
                  <a:moveTo>
                    <a:pt x="0" y="139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136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58" name="Freeform 386"/>
            <p:cNvSpPr>
              <a:spLocks/>
            </p:cNvSpPr>
            <p:nvPr/>
          </p:nvSpPr>
          <p:spPr bwMode="auto">
            <a:xfrm>
              <a:off x="3688" y="3033"/>
              <a:ext cx="1" cy="35"/>
            </a:xfrm>
            <a:custGeom>
              <a:avLst/>
              <a:gdLst>
                <a:gd name="T0" fmla="*/ 0 w 3"/>
                <a:gd name="T1" fmla="*/ 0 h 137"/>
                <a:gd name="T2" fmla="*/ 0 w 3"/>
                <a:gd name="T3" fmla="*/ 0 h 137"/>
                <a:gd name="T4" fmla="*/ 0 w 3"/>
                <a:gd name="T5" fmla="*/ 0 h 137"/>
                <a:gd name="T6" fmla="*/ 0 w 3"/>
                <a:gd name="T7" fmla="*/ 0 h 137"/>
                <a:gd name="T8" fmla="*/ 0 w 3"/>
                <a:gd name="T9" fmla="*/ 0 h 137"/>
                <a:gd name="T10" fmla="*/ 0 w 3"/>
                <a:gd name="T11" fmla="*/ 0 h 137"/>
                <a:gd name="T12" fmla="*/ 0 w 3"/>
                <a:gd name="T13" fmla="*/ 0 h 137"/>
                <a:gd name="T14" fmla="*/ 0 w 3"/>
                <a:gd name="T15" fmla="*/ 0 h 137"/>
                <a:gd name="T16" fmla="*/ 0 w 3"/>
                <a:gd name="T17" fmla="*/ 0 h 137"/>
                <a:gd name="T18" fmla="*/ 0 w 3"/>
                <a:gd name="T19" fmla="*/ 0 h 137"/>
                <a:gd name="T20" fmla="*/ 0 w 3"/>
                <a:gd name="T21" fmla="*/ 0 h 137"/>
                <a:gd name="T22" fmla="*/ 0 w 3"/>
                <a:gd name="T23" fmla="*/ 0 h 137"/>
                <a:gd name="T24" fmla="*/ 0 w 3"/>
                <a:gd name="T25" fmla="*/ 0 h 137"/>
                <a:gd name="T26" fmla="*/ 0 w 3"/>
                <a:gd name="T27" fmla="*/ 0 h 137"/>
                <a:gd name="T28" fmla="*/ 0 w 3"/>
                <a:gd name="T29" fmla="*/ 0 h 137"/>
                <a:gd name="T30" fmla="*/ 0 w 3"/>
                <a:gd name="T31" fmla="*/ 0 h 137"/>
                <a:gd name="T32" fmla="*/ 0 w 3"/>
                <a:gd name="T33" fmla="*/ 0 h 137"/>
                <a:gd name="T34" fmla="*/ 0 w 3"/>
                <a:gd name="T35" fmla="*/ 0 h 137"/>
                <a:gd name="T36" fmla="*/ 0 w 3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37"/>
                <a:gd name="T59" fmla="*/ 3 w 3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37">
                  <a:moveTo>
                    <a:pt x="0" y="13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132"/>
                  </a:lnTo>
                  <a:lnTo>
                    <a:pt x="1" y="132"/>
                  </a:lnTo>
                  <a:lnTo>
                    <a:pt x="1" y="133"/>
                  </a:lnTo>
                  <a:lnTo>
                    <a:pt x="1" y="135"/>
                  </a:lnTo>
                  <a:lnTo>
                    <a:pt x="0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5C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59" name="Freeform 387"/>
            <p:cNvSpPr>
              <a:spLocks/>
            </p:cNvSpPr>
            <p:nvPr/>
          </p:nvSpPr>
          <p:spPr bwMode="auto">
            <a:xfrm>
              <a:off x="3689" y="3034"/>
              <a:ext cx="1" cy="33"/>
            </a:xfrm>
            <a:custGeom>
              <a:avLst/>
              <a:gdLst>
                <a:gd name="T0" fmla="*/ 0 w 2"/>
                <a:gd name="T1" fmla="*/ 0 h 132"/>
                <a:gd name="T2" fmla="*/ 0 w 2"/>
                <a:gd name="T3" fmla="*/ 0 h 132"/>
                <a:gd name="T4" fmla="*/ 0 w 2"/>
                <a:gd name="T5" fmla="*/ 0 h 132"/>
                <a:gd name="T6" fmla="*/ 0 w 2"/>
                <a:gd name="T7" fmla="*/ 0 h 132"/>
                <a:gd name="T8" fmla="*/ 1 w 2"/>
                <a:gd name="T9" fmla="*/ 0 h 132"/>
                <a:gd name="T10" fmla="*/ 1 w 2"/>
                <a:gd name="T11" fmla="*/ 0 h 132"/>
                <a:gd name="T12" fmla="*/ 1 w 2"/>
                <a:gd name="T13" fmla="*/ 0 h 132"/>
                <a:gd name="T14" fmla="*/ 1 w 2"/>
                <a:gd name="T15" fmla="*/ 0 h 132"/>
                <a:gd name="T16" fmla="*/ 1 w 2"/>
                <a:gd name="T17" fmla="*/ 0 h 132"/>
                <a:gd name="T18" fmla="*/ 1 w 2"/>
                <a:gd name="T19" fmla="*/ 0 h 132"/>
                <a:gd name="T20" fmla="*/ 1 w 2"/>
                <a:gd name="T21" fmla="*/ 0 h 132"/>
                <a:gd name="T22" fmla="*/ 1 w 2"/>
                <a:gd name="T23" fmla="*/ 0 h 132"/>
                <a:gd name="T24" fmla="*/ 1 w 2"/>
                <a:gd name="T25" fmla="*/ 0 h 132"/>
                <a:gd name="T26" fmla="*/ 1 w 2"/>
                <a:gd name="T27" fmla="*/ 0 h 132"/>
                <a:gd name="T28" fmla="*/ 1 w 2"/>
                <a:gd name="T29" fmla="*/ 0 h 132"/>
                <a:gd name="T30" fmla="*/ 1 w 2"/>
                <a:gd name="T31" fmla="*/ 0 h 132"/>
                <a:gd name="T32" fmla="*/ 0 w 2"/>
                <a:gd name="T33" fmla="*/ 0 h 132"/>
                <a:gd name="T34" fmla="*/ 0 w 2"/>
                <a:gd name="T35" fmla="*/ 0 h 132"/>
                <a:gd name="T36" fmla="*/ 0 w 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2"/>
                <a:gd name="T59" fmla="*/ 2 w 2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2">
                  <a:moveTo>
                    <a:pt x="0" y="132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2"/>
                  </a:lnTo>
                  <a:lnTo>
                    <a:pt x="2" y="123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" y="127"/>
                  </a:lnTo>
                  <a:lnTo>
                    <a:pt x="2" y="128"/>
                  </a:lnTo>
                  <a:lnTo>
                    <a:pt x="0" y="129"/>
                  </a:lnTo>
                  <a:lnTo>
                    <a:pt x="0" y="13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60" name="Freeform 388"/>
            <p:cNvSpPr>
              <a:spLocks/>
            </p:cNvSpPr>
            <p:nvPr/>
          </p:nvSpPr>
          <p:spPr bwMode="auto">
            <a:xfrm>
              <a:off x="3689" y="3035"/>
              <a:ext cx="1" cy="31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w 1"/>
                <a:gd name="T5" fmla="*/ 0 h 127"/>
                <a:gd name="T6" fmla="*/ 0 w 1"/>
                <a:gd name="T7" fmla="*/ 0 h 127"/>
                <a:gd name="T8" fmla="*/ 0 w 1"/>
                <a:gd name="T9" fmla="*/ 0 h 127"/>
                <a:gd name="T10" fmla="*/ 0 w 1"/>
                <a:gd name="T11" fmla="*/ 0 h 127"/>
                <a:gd name="T12" fmla="*/ 0 w 1"/>
                <a:gd name="T13" fmla="*/ 0 h 127"/>
                <a:gd name="T14" fmla="*/ 0 w 1"/>
                <a:gd name="T15" fmla="*/ 0 h 127"/>
                <a:gd name="T16" fmla="*/ 0 w 1"/>
                <a:gd name="T17" fmla="*/ 0 h 127"/>
                <a:gd name="T18" fmla="*/ 0 w 1"/>
                <a:gd name="T19" fmla="*/ 0 h 127"/>
                <a:gd name="T20" fmla="*/ 0 w 1"/>
                <a:gd name="T21" fmla="*/ 0 h 127"/>
                <a:gd name="T22" fmla="*/ 0 w 1"/>
                <a:gd name="T23" fmla="*/ 0 h 127"/>
                <a:gd name="T24" fmla="*/ 0 w 1"/>
                <a:gd name="T25" fmla="*/ 0 h 127"/>
                <a:gd name="T26" fmla="*/ 0 w 1"/>
                <a:gd name="T27" fmla="*/ 0 h 127"/>
                <a:gd name="T28" fmla="*/ 0 w 1"/>
                <a:gd name="T29" fmla="*/ 0 h 127"/>
                <a:gd name="T30" fmla="*/ 0 w 1"/>
                <a:gd name="T31" fmla="*/ 0 h 127"/>
                <a:gd name="T32" fmla="*/ 0 w 1"/>
                <a:gd name="T33" fmla="*/ 0 h 127"/>
                <a:gd name="T34" fmla="*/ 0 w 1"/>
                <a:gd name="T35" fmla="*/ 0 h 127"/>
                <a:gd name="T36" fmla="*/ 0 w 1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27"/>
                <a:gd name="T59" fmla="*/ 1 w 1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27">
                  <a:moveTo>
                    <a:pt x="0" y="12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20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0" y="12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61" name="Freeform 389"/>
            <p:cNvSpPr>
              <a:spLocks/>
            </p:cNvSpPr>
            <p:nvPr/>
          </p:nvSpPr>
          <p:spPr bwMode="auto">
            <a:xfrm>
              <a:off x="3677" y="3030"/>
              <a:ext cx="12" cy="41"/>
            </a:xfrm>
            <a:custGeom>
              <a:avLst/>
              <a:gdLst>
                <a:gd name="T0" fmla="*/ 0 w 47"/>
                <a:gd name="T1" fmla="*/ 0 h 161"/>
                <a:gd name="T2" fmla="*/ 0 w 47"/>
                <a:gd name="T3" fmla="*/ 0 h 161"/>
                <a:gd name="T4" fmla="*/ 0 w 47"/>
                <a:gd name="T5" fmla="*/ 0 h 161"/>
                <a:gd name="T6" fmla="*/ 0 w 47"/>
                <a:gd name="T7" fmla="*/ 0 h 161"/>
                <a:gd name="T8" fmla="*/ 0 w 47"/>
                <a:gd name="T9" fmla="*/ 0 h 161"/>
                <a:gd name="T10" fmla="*/ 0 w 47"/>
                <a:gd name="T11" fmla="*/ 0 h 161"/>
                <a:gd name="T12" fmla="*/ 0 w 47"/>
                <a:gd name="T13" fmla="*/ 0 h 161"/>
                <a:gd name="T14" fmla="*/ 0 w 47"/>
                <a:gd name="T15" fmla="*/ 0 h 161"/>
                <a:gd name="T16" fmla="*/ 0 w 47"/>
                <a:gd name="T17" fmla="*/ 0 h 161"/>
                <a:gd name="T18" fmla="*/ 0 w 47"/>
                <a:gd name="T19" fmla="*/ 0 h 161"/>
                <a:gd name="T20" fmla="*/ 0 w 47"/>
                <a:gd name="T21" fmla="*/ 0 h 161"/>
                <a:gd name="T22" fmla="*/ 0 w 47"/>
                <a:gd name="T23" fmla="*/ 0 h 161"/>
                <a:gd name="T24" fmla="*/ 0 w 47"/>
                <a:gd name="T25" fmla="*/ 0 h 161"/>
                <a:gd name="T26" fmla="*/ 0 w 47"/>
                <a:gd name="T27" fmla="*/ 0 h 161"/>
                <a:gd name="T28" fmla="*/ 0 w 47"/>
                <a:gd name="T29" fmla="*/ 0 h 161"/>
                <a:gd name="T30" fmla="*/ 0 w 47"/>
                <a:gd name="T31" fmla="*/ 0 h 161"/>
                <a:gd name="T32" fmla="*/ 0 w 47"/>
                <a:gd name="T33" fmla="*/ 0 h 161"/>
                <a:gd name="T34" fmla="*/ 0 w 47"/>
                <a:gd name="T35" fmla="*/ 0 h 161"/>
                <a:gd name="T36" fmla="*/ 0 w 47"/>
                <a:gd name="T37" fmla="*/ 0 h 161"/>
                <a:gd name="T38" fmla="*/ 0 w 47"/>
                <a:gd name="T39" fmla="*/ 0 h 161"/>
                <a:gd name="T40" fmla="*/ 0 w 47"/>
                <a:gd name="T41" fmla="*/ 0 h 161"/>
                <a:gd name="T42" fmla="*/ 0 w 47"/>
                <a:gd name="T43" fmla="*/ 0 h 161"/>
                <a:gd name="T44" fmla="*/ 0 w 47"/>
                <a:gd name="T45" fmla="*/ 0 h 161"/>
                <a:gd name="T46" fmla="*/ 0 w 47"/>
                <a:gd name="T47" fmla="*/ 0 h 161"/>
                <a:gd name="T48" fmla="*/ 0 w 47"/>
                <a:gd name="T49" fmla="*/ 0 h 161"/>
                <a:gd name="T50" fmla="*/ 0 w 47"/>
                <a:gd name="T51" fmla="*/ 0 h 161"/>
                <a:gd name="T52" fmla="*/ 0 w 47"/>
                <a:gd name="T53" fmla="*/ 0 h 161"/>
                <a:gd name="T54" fmla="*/ 0 w 47"/>
                <a:gd name="T55" fmla="*/ 0 h 161"/>
                <a:gd name="T56" fmla="*/ 0 w 47"/>
                <a:gd name="T57" fmla="*/ 0 h 161"/>
                <a:gd name="T58" fmla="*/ 0 w 47"/>
                <a:gd name="T59" fmla="*/ 0 h 161"/>
                <a:gd name="T60" fmla="*/ 0 w 47"/>
                <a:gd name="T61" fmla="*/ 0 h 161"/>
                <a:gd name="T62" fmla="*/ 0 w 47"/>
                <a:gd name="T63" fmla="*/ 0 h 161"/>
                <a:gd name="T64" fmla="*/ 0 w 47"/>
                <a:gd name="T65" fmla="*/ 0 h 161"/>
                <a:gd name="T66" fmla="*/ 0 w 47"/>
                <a:gd name="T67" fmla="*/ 0 h 161"/>
                <a:gd name="T68" fmla="*/ 0 w 47"/>
                <a:gd name="T69" fmla="*/ 0 h 161"/>
                <a:gd name="T70" fmla="*/ 0 w 47"/>
                <a:gd name="T71" fmla="*/ 0 h 161"/>
                <a:gd name="T72" fmla="*/ 0 w 47"/>
                <a:gd name="T73" fmla="*/ 0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"/>
                <a:gd name="T112" fmla="*/ 0 h 161"/>
                <a:gd name="T113" fmla="*/ 47 w 47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" h="161">
                  <a:moveTo>
                    <a:pt x="23" y="161"/>
                  </a:moveTo>
                  <a:lnTo>
                    <a:pt x="25" y="161"/>
                  </a:lnTo>
                  <a:lnTo>
                    <a:pt x="28" y="161"/>
                  </a:lnTo>
                  <a:lnTo>
                    <a:pt x="33" y="159"/>
                  </a:lnTo>
                  <a:lnTo>
                    <a:pt x="37" y="158"/>
                  </a:lnTo>
                  <a:lnTo>
                    <a:pt x="41" y="154"/>
                  </a:lnTo>
                  <a:lnTo>
                    <a:pt x="43" y="150"/>
                  </a:lnTo>
                  <a:lnTo>
                    <a:pt x="45" y="147"/>
                  </a:lnTo>
                  <a:lnTo>
                    <a:pt x="47" y="142"/>
                  </a:lnTo>
                  <a:lnTo>
                    <a:pt x="47" y="137"/>
                  </a:lnTo>
                  <a:lnTo>
                    <a:pt x="47" y="25"/>
                  </a:lnTo>
                  <a:lnTo>
                    <a:pt x="47" y="20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4" y="150"/>
                  </a:lnTo>
                  <a:lnTo>
                    <a:pt x="6" y="154"/>
                  </a:lnTo>
                  <a:lnTo>
                    <a:pt x="10" y="158"/>
                  </a:lnTo>
                  <a:lnTo>
                    <a:pt x="13" y="159"/>
                  </a:lnTo>
                  <a:lnTo>
                    <a:pt x="18" y="161"/>
                  </a:lnTo>
                  <a:lnTo>
                    <a:pt x="23" y="16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62" name="Freeform 390"/>
            <p:cNvSpPr>
              <a:spLocks/>
            </p:cNvSpPr>
            <p:nvPr/>
          </p:nvSpPr>
          <p:spPr bwMode="auto">
            <a:xfrm>
              <a:off x="3707" y="3035"/>
              <a:ext cx="1" cy="31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w 1"/>
                <a:gd name="T5" fmla="*/ 0 h 127"/>
                <a:gd name="T6" fmla="*/ 0 w 1"/>
                <a:gd name="T7" fmla="*/ 0 h 127"/>
                <a:gd name="T8" fmla="*/ 0 w 1"/>
                <a:gd name="T9" fmla="*/ 0 h 127"/>
                <a:gd name="T10" fmla="*/ 0 w 1"/>
                <a:gd name="T11" fmla="*/ 0 h 127"/>
                <a:gd name="T12" fmla="*/ 0 w 1"/>
                <a:gd name="T13" fmla="*/ 0 h 127"/>
                <a:gd name="T14" fmla="*/ 0 w 1"/>
                <a:gd name="T15" fmla="*/ 0 h 127"/>
                <a:gd name="T16" fmla="*/ 0 w 1"/>
                <a:gd name="T17" fmla="*/ 0 h 127"/>
                <a:gd name="T18" fmla="*/ 0 w 1"/>
                <a:gd name="T19" fmla="*/ 0 h 127"/>
                <a:gd name="T20" fmla="*/ 0 w 1"/>
                <a:gd name="T21" fmla="*/ 0 h 127"/>
                <a:gd name="T22" fmla="*/ 0 w 1"/>
                <a:gd name="T23" fmla="*/ 0 h 127"/>
                <a:gd name="T24" fmla="*/ 0 w 1"/>
                <a:gd name="T25" fmla="*/ 0 h 127"/>
                <a:gd name="T26" fmla="*/ 0 w 1"/>
                <a:gd name="T27" fmla="*/ 0 h 127"/>
                <a:gd name="T28" fmla="*/ 0 w 1"/>
                <a:gd name="T29" fmla="*/ 0 h 127"/>
                <a:gd name="T30" fmla="*/ 0 w 1"/>
                <a:gd name="T31" fmla="*/ 0 h 127"/>
                <a:gd name="T32" fmla="*/ 0 w 1"/>
                <a:gd name="T33" fmla="*/ 0 h 127"/>
                <a:gd name="T34" fmla="*/ 0 w 1"/>
                <a:gd name="T35" fmla="*/ 0 h 127"/>
                <a:gd name="T36" fmla="*/ 0 w 1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27"/>
                <a:gd name="T59" fmla="*/ 1 w 1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27">
                  <a:moveTo>
                    <a:pt x="0" y="120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63" name="Freeform 391"/>
            <p:cNvSpPr>
              <a:spLocks/>
            </p:cNvSpPr>
            <p:nvPr/>
          </p:nvSpPr>
          <p:spPr bwMode="auto">
            <a:xfrm>
              <a:off x="3707" y="3034"/>
              <a:ext cx="1" cy="33"/>
            </a:xfrm>
            <a:custGeom>
              <a:avLst/>
              <a:gdLst>
                <a:gd name="T0" fmla="*/ 0 w 1"/>
                <a:gd name="T1" fmla="*/ 0 h 132"/>
                <a:gd name="T2" fmla="*/ 0 w 1"/>
                <a:gd name="T3" fmla="*/ 0 h 132"/>
                <a:gd name="T4" fmla="*/ 0 w 1"/>
                <a:gd name="T5" fmla="*/ 0 h 132"/>
                <a:gd name="T6" fmla="*/ 0 w 1"/>
                <a:gd name="T7" fmla="*/ 0 h 132"/>
                <a:gd name="T8" fmla="*/ 0 w 1"/>
                <a:gd name="T9" fmla="*/ 0 h 132"/>
                <a:gd name="T10" fmla="*/ 0 w 1"/>
                <a:gd name="T11" fmla="*/ 0 h 132"/>
                <a:gd name="T12" fmla="*/ 0 w 1"/>
                <a:gd name="T13" fmla="*/ 0 h 132"/>
                <a:gd name="T14" fmla="*/ 0 w 1"/>
                <a:gd name="T15" fmla="*/ 0 h 132"/>
                <a:gd name="T16" fmla="*/ 1 w 1"/>
                <a:gd name="T17" fmla="*/ 0 h 132"/>
                <a:gd name="T18" fmla="*/ 1 w 1"/>
                <a:gd name="T19" fmla="*/ 0 h 132"/>
                <a:gd name="T20" fmla="*/ 1 w 1"/>
                <a:gd name="T21" fmla="*/ 0 h 132"/>
                <a:gd name="T22" fmla="*/ 1 w 1"/>
                <a:gd name="T23" fmla="*/ 0 h 132"/>
                <a:gd name="T24" fmla="*/ 0 w 1"/>
                <a:gd name="T25" fmla="*/ 0 h 132"/>
                <a:gd name="T26" fmla="*/ 0 w 1"/>
                <a:gd name="T27" fmla="*/ 0 h 132"/>
                <a:gd name="T28" fmla="*/ 0 w 1"/>
                <a:gd name="T29" fmla="*/ 0 h 132"/>
                <a:gd name="T30" fmla="*/ 0 w 1"/>
                <a:gd name="T31" fmla="*/ 0 h 132"/>
                <a:gd name="T32" fmla="*/ 0 w 1"/>
                <a:gd name="T33" fmla="*/ 0 h 132"/>
                <a:gd name="T34" fmla="*/ 0 w 1"/>
                <a:gd name="T35" fmla="*/ 0 h 132"/>
                <a:gd name="T36" fmla="*/ 0 w 1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2"/>
                <a:gd name="T59" fmla="*/ 1 w 1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2">
                  <a:moveTo>
                    <a:pt x="0" y="12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32"/>
                  </a:lnTo>
                  <a:lnTo>
                    <a:pt x="1" y="130"/>
                  </a:lnTo>
                  <a:lnTo>
                    <a:pt x="0" y="129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64" name="Freeform 392"/>
            <p:cNvSpPr>
              <a:spLocks/>
            </p:cNvSpPr>
            <p:nvPr/>
          </p:nvSpPr>
          <p:spPr bwMode="auto">
            <a:xfrm>
              <a:off x="3707" y="3033"/>
              <a:ext cx="1" cy="35"/>
            </a:xfrm>
            <a:custGeom>
              <a:avLst/>
              <a:gdLst>
                <a:gd name="T0" fmla="*/ 0 w 2"/>
                <a:gd name="T1" fmla="*/ 0 h 137"/>
                <a:gd name="T2" fmla="*/ 0 w 2"/>
                <a:gd name="T3" fmla="*/ 0 h 137"/>
                <a:gd name="T4" fmla="*/ 0 w 2"/>
                <a:gd name="T5" fmla="*/ 0 h 137"/>
                <a:gd name="T6" fmla="*/ 1 w 2"/>
                <a:gd name="T7" fmla="*/ 0 h 137"/>
                <a:gd name="T8" fmla="*/ 1 w 2"/>
                <a:gd name="T9" fmla="*/ 0 h 137"/>
                <a:gd name="T10" fmla="*/ 1 w 2"/>
                <a:gd name="T11" fmla="*/ 0 h 137"/>
                <a:gd name="T12" fmla="*/ 1 w 2"/>
                <a:gd name="T13" fmla="*/ 0 h 137"/>
                <a:gd name="T14" fmla="*/ 1 w 2"/>
                <a:gd name="T15" fmla="*/ 0 h 137"/>
                <a:gd name="T16" fmla="*/ 1 w 2"/>
                <a:gd name="T17" fmla="*/ 0 h 137"/>
                <a:gd name="T18" fmla="*/ 1 w 2"/>
                <a:gd name="T19" fmla="*/ 0 h 137"/>
                <a:gd name="T20" fmla="*/ 1 w 2"/>
                <a:gd name="T21" fmla="*/ 0 h 137"/>
                <a:gd name="T22" fmla="*/ 1 w 2"/>
                <a:gd name="T23" fmla="*/ 0 h 137"/>
                <a:gd name="T24" fmla="*/ 1 w 2"/>
                <a:gd name="T25" fmla="*/ 0 h 137"/>
                <a:gd name="T26" fmla="*/ 1 w 2"/>
                <a:gd name="T27" fmla="*/ 0 h 137"/>
                <a:gd name="T28" fmla="*/ 1 w 2"/>
                <a:gd name="T29" fmla="*/ 0 h 137"/>
                <a:gd name="T30" fmla="*/ 1 w 2"/>
                <a:gd name="T31" fmla="*/ 0 h 137"/>
                <a:gd name="T32" fmla="*/ 1 w 2"/>
                <a:gd name="T33" fmla="*/ 0 h 137"/>
                <a:gd name="T34" fmla="*/ 0 w 2"/>
                <a:gd name="T35" fmla="*/ 0 h 137"/>
                <a:gd name="T36" fmla="*/ 0 w 2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7"/>
                <a:gd name="T59" fmla="*/ 2 w 2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7">
                  <a:moveTo>
                    <a:pt x="0" y="132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65" name="Freeform 393"/>
            <p:cNvSpPr>
              <a:spLocks/>
            </p:cNvSpPr>
            <p:nvPr/>
          </p:nvSpPr>
          <p:spPr bwMode="auto">
            <a:xfrm>
              <a:off x="3708" y="3033"/>
              <a:ext cx="1" cy="35"/>
            </a:xfrm>
            <a:custGeom>
              <a:avLst/>
              <a:gdLst>
                <a:gd name="T0" fmla="*/ 0 w 2"/>
                <a:gd name="T1" fmla="*/ 0 h 139"/>
                <a:gd name="T2" fmla="*/ 0 w 2"/>
                <a:gd name="T3" fmla="*/ 0 h 139"/>
                <a:gd name="T4" fmla="*/ 0 w 2"/>
                <a:gd name="T5" fmla="*/ 0 h 139"/>
                <a:gd name="T6" fmla="*/ 0 w 2"/>
                <a:gd name="T7" fmla="*/ 0 h 139"/>
                <a:gd name="T8" fmla="*/ 1 w 2"/>
                <a:gd name="T9" fmla="*/ 0 h 139"/>
                <a:gd name="T10" fmla="*/ 1 w 2"/>
                <a:gd name="T11" fmla="*/ 0 h 139"/>
                <a:gd name="T12" fmla="*/ 1 w 2"/>
                <a:gd name="T13" fmla="*/ 0 h 139"/>
                <a:gd name="T14" fmla="*/ 1 w 2"/>
                <a:gd name="T15" fmla="*/ 0 h 139"/>
                <a:gd name="T16" fmla="*/ 1 w 2"/>
                <a:gd name="T17" fmla="*/ 0 h 139"/>
                <a:gd name="T18" fmla="*/ 1 w 2"/>
                <a:gd name="T19" fmla="*/ 0 h 139"/>
                <a:gd name="T20" fmla="*/ 1 w 2"/>
                <a:gd name="T21" fmla="*/ 0 h 139"/>
                <a:gd name="T22" fmla="*/ 1 w 2"/>
                <a:gd name="T23" fmla="*/ 0 h 139"/>
                <a:gd name="T24" fmla="*/ 1 w 2"/>
                <a:gd name="T25" fmla="*/ 0 h 139"/>
                <a:gd name="T26" fmla="*/ 1 w 2"/>
                <a:gd name="T27" fmla="*/ 0 h 139"/>
                <a:gd name="T28" fmla="*/ 1 w 2"/>
                <a:gd name="T29" fmla="*/ 0 h 139"/>
                <a:gd name="T30" fmla="*/ 1 w 2"/>
                <a:gd name="T31" fmla="*/ 0 h 139"/>
                <a:gd name="T32" fmla="*/ 0 w 2"/>
                <a:gd name="T33" fmla="*/ 0 h 139"/>
                <a:gd name="T34" fmla="*/ 0 w 2"/>
                <a:gd name="T35" fmla="*/ 0 h 139"/>
                <a:gd name="T36" fmla="*/ 0 w 2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9"/>
                <a:gd name="T59" fmla="*/ 2 w 2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9">
                  <a:moveTo>
                    <a:pt x="0" y="136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39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939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66" name="Freeform 394"/>
            <p:cNvSpPr>
              <a:spLocks/>
            </p:cNvSpPr>
            <p:nvPr/>
          </p:nvSpPr>
          <p:spPr bwMode="auto">
            <a:xfrm>
              <a:off x="3708" y="3033"/>
              <a:ext cx="1" cy="3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0 h 142"/>
                <a:gd name="T4" fmla="*/ 0 w 1"/>
                <a:gd name="T5" fmla="*/ 0 h 142"/>
                <a:gd name="T6" fmla="*/ 0 w 1"/>
                <a:gd name="T7" fmla="*/ 0 h 142"/>
                <a:gd name="T8" fmla="*/ 0 w 1"/>
                <a:gd name="T9" fmla="*/ 0 h 142"/>
                <a:gd name="T10" fmla="*/ 1 w 1"/>
                <a:gd name="T11" fmla="*/ 0 h 142"/>
                <a:gd name="T12" fmla="*/ 1 w 1"/>
                <a:gd name="T13" fmla="*/ 0 h 142"/>
                <a:gd name="T14" fmla="*/ 1 w 1"/>
                <a:gd name="T15" fmla="*/ 0 h 142"/>
                <a:gd name="T16" fmla="*/ 1 w 1"/>
                <a:gd name="T17" fmla="*/ 0 h 142"/>
                <a:gd name="T18" fmla="*/ 1 w 1"/>
                <a:gd name="T19" fmla="*/ 0 h 142"/>
                <a:gd name="T20" fmla="*/ 1 w 1"/>
                <a:gd name="T21" fmla="*/ 0 h 142"/>
                <a:gd name="T22" fmla="*/ 1 w 1"/>
                <a:gd name="T23" fmla="*/ 0 h 142"/>
                <a:gd name="T24" fmla="*/ 1 w 1"/>
                <a:gd name="T25" fmla="*/ 0 h 142"/>
                <a:gd name="T26" fmla="*/ 1 w 1"/>
                <a:gd name="T27" fmla="*/ 0 h 142"/>
                <a:gd name="T28" fmla="*/ 1 w 1"/>
                <a:gd name="T29" fmla="*/ 0 h 142"/>
                <a:gd name="T30" fmla="*/ 0 w 1"/>
                <a:gd name="T31" fmla="*/ 0 h 142"/>
                <a:gd name="T32" fmla="*/ 0 w 1"/>
                <a:gd name="T33" fmla="*/ 0 h 142"/>
                <a:gd name="T34" fmla="*/ 0 w 1"/>
                <a:gd name="T35" fmla="*/ 0 h 142"/>
                <a:gd name="T36" fmla="*/ 0 w 1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2"/>
                <a:gd name="T59" fmla="*/ 1 w 1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2">
                  <a:moveTo>
                    <a:pt x="0" y="139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3C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67" name="Freeform 395"/>
            <p:cNvSpPr>
              <a:spLocks/>
            </p:cNvSpPr>
            <p:nvPr/>
          </p:nvSpPr>
          <p:spPr bwMode="auto">
            <a:xfrm>
              <a:off x="3708" y="3032"/>
              <a:ext cx="1" cy="36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0 h 144"/>
                <a:gd name="T4" fmla="*/ 0 w 1"/>
                <a:gd name="T5" fmla="*/ 0 h 144"/>
                <a:gd name="T6" fmla="*/ 0 w 1"/>
                <a:gd name="T7" fmla="*/ 0 h 144"/>
                <a:gd name="T8" fmla="*/ 0 w 1"/>
                <a:gd name="T9" fmla="*/ 0 h 144"/>
                <a:gd name="T10" fmla="*/ 0 w 1"/>
                <a:gd name="T11" fmla="*/ 0 h 144"/>
                <a:gd name="T12" fmla="*/ 0 w 1"/>
                <a:gd name="T13" fmla="*/ 0 h 144"/>
                <a:gd name="T14" fmla="*/ 1 w 1"/>
                <a:gd name="T15" fmla="*/ 0 h 144"/>
                <a:gd name="T16" fmla="*/ 1 w 1"/>
                <a:gd name="T17" fmla="*/ 0 h 144"/>
                <a:gd name="T18" fmla="*/ 1 w 1"/>
                <a:gd name="T19" fmla="*/ 0 h 144"/>
                <a:gd name="T20" fmla="*/ 1 w 1"/>
                <a:gd name="T21" fmla="*/ 0 h 144"/>
                <a:gd name="T22" fmla="*/ 1 w 1"/>
                <a:gd name="T23" fmla="*/ 0 h 144"/>
                <a:gd name="T24" fmla="*/ 1 w 1"/>
                <a:gd name="T25" fmla="*/ 0 h 144"/>
                <a:gd name="T26" fmla="*/ 0 w 1"/>
                <a:gd name="T27" fmla="*/ 0 h 144"/>
                <a:gd name="T28" fmla="*/ 0 w 1"/>
                <a:gd name="T29" fmla="*/ 0 h 144"/>
                <a:gd name="T30" fmla="*/ 0 w 1"/>
                <a:gd name="T31" fmla="*/ 0 h 144"/>
                <a:gd name="T32" fmla="*/ 0 w 1"/>
                <a:gd name="T33" fmla="*/ 0 h 144"/>
                <a:gd name="T34" fmla="*/ 0 w 1"/>
                <a:gd name="T35" fmla="*/ 0 h 144"/>
                <a:gd name="T36" fmla="*/ 0 w 1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4"/>
                <a:gd name="T59" fmla="*/ 1 w 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4">
                  <a:moveTo>
                    <a:pt x="0" y="14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68" name="Freeform 396"/>
            <p:cNvSpPr>
              <a:spLocks/>
            </p:cNvSpPr>
            <p:nvPr/>
          </p:nvSpPr>
          <p:spPr bwMode="auto">
            <a:xfrm>
              <a:off x="3708" y="3032"/>
              <a:ext cx="1" cy="37"/>
            </a:xfrm>
            <a:custGeom>
              <a:avLst/>
              <a:gdLst>
                <a:gd name="T0" fmla="*/ 0 w 3"/>
                <a:gd name="T1" fmla="*/ 0 h 146"/>
                <a:gd name="T2" fmla="*/ 0 w 3"/>
                <a:gd name="T3" fmla="*/ 0 h 146"/>
                <a:gd name="T4" fmla="*/ 0 w 3"/>
                <a:gd name="T5" fmla="*/ 0 h 146"/>
                <a:gd name="T6" fmla="*/ 0 w 3"/>
                <a:gd name="T7" fmla="*/ 0 h 146"/>
                <a:gd name="T8" fmla="*/ 0 w 3"/>
                <a:gd name="T9" fmla="*/ 0 h 146"/>
                <a:gd name="T10" fmla="*/ 0 w 3"/>
                <a:gd name="T11" fmla="*/ 0 h 146"/>
                <a:gd name="T12" fmla="*/ 0 w 3"/>
                <a:gd name="T13" fmla="*/ 0 h 146"/>
                <a:gd name="T14" fmla="*/ 0 w 3"/>
                <a:gd name="T15" fmla="*/ 0 h 146"/>
                <a:gd name="T16" fmla="*/ 0 w 3"/>
                <a:gd name="T17" fmla="*/ 0 h 146"/>
                <a:gd name="T18" fmla="*/ 0 w 3"/>
                <a:gd name="T19" fmla="*/ 0 h 146"/>
                <a:gd name="T20" fmla="*/ 0 w 3"/>
                <a:gd name="T21" fmla="*/ 0 h 146"/>
                <a:gd name="T22" fmla="*/ 0 w 3"/>
                <a:gd name="T23" fmla="*/ 0 h 146"/>
                <a:gd name="T24" fmla="*/ 0 w 3"/>
                <a:gd name="T25" fmla="*/ 0 h 146"/>
                <a:gd name="T26" fmla="*/ 0 w 3"/>
                <a:gd name="T27" fmla="*/ 0 h 146"/>
                <a:gd name="T28" fmla="*/ 0 w 3"/>
                <a:gd name="T29" fmla="*/ 0 h 146"/>
                <a:gd name="T30" fmla="*/ 0 w 3"/>
                <a:gd name="T31" fmla="*/ 0 h 146"/>
                <a:gd name="T32" fmla="*/ 0 w 3"/>
                <a:gd name="T33" fmla="*/ 0 h 146"/>
                <a:gd name="T34" fmla="*/ 0 w 3"/>
                <a:gd name="T35" fmla="*/ 0 h 146"/>
                <a:gd name="T36" fmla="*/ 0 w 3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6"/>
                <a:gd name="T59" fmla="*/ 3 w 3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6">
                  <a:moveTo>
                    <a:pt x="0" y="144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46"/>
                  </a:lnTo>
                  <a:lnTo>
                    <a:pt x="1" y="146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69" name="Freeform 397"/>
            <p:cNvSpPr>
              <a:spLocks/>
            </p:cNvSpPr>
            <p:nvPr/>
          </p:nvSpPr>
          <p:spPr bwMode="auto">
            <a:xfrm>
              <a:off x="3709" y="3032"/>
              <a:ext cx="1" cy="37"/>
            </a:xfrm>
            <a:custGeom>
              <a:avLst/>
              <a:gdLst>
                <a:gd name="T0" fmla="*/ 0 w 3"/>
                <a:gd name="T1" fmla="*/ 0 h 149"/>
                <a:gd name="T2" fmla="*/ 0 w 3"/>
                <a:gd name="T3" fmla="*/ 0 h 149"/>
                <a:gd name="T4" fmla="*/ 0 w 3"/>
                <a:gd name="T5" fmla="*/ 0 h 149"/>
                <a:gd name="T6" fmla="*/ 0 w 3"/>
                <a:gd name="T7" fmla="*/ 0 h 149"/>
                <a:gd name="T8" fmla="*/ 0 w 3"/>
                <a:gd name="T9" fmla="*/ 0 h 149"/>
                <a:gd name="T10" fmla="*/ 0 w 3"/>
                <a:gd name="T11" fmla="*/ 0 h 149"/>
                <a:gd name="T12" fmla="*/ 0 w 3"/>
                <a:gd name="T13" fmla="*/ 0 h 149"/>
                <a:gd name="T14" fmla="*/ 0 w 3"/>
                <a:gd name="T15" fmla="*/ 0 h 149"/>
                <a:gd name="T16" fmla="*/ 0 w 3"/>
                <a:gd name="T17" fmla="*/ 0 h 149"/>
                <a:gd name="T18" fmla="*/ 0 w 3"/>
                <a:gd name="T19" fmla="*/ 0 h 149"/>
                <a:gd name="T20" fmla="*/ 0 w 3"/>
                <a:gd name="T21" fmla="*/ 0 h 149"/>
                <a:gd name="T22" fmla="*/ 0 w 3"/>
                <a:gd name="T23" fmla="*/ 0 h 149"/>
                <a:gd name="T24" fmla="*/ 0 w 3"/>
                <a:gd name="T25" fmla="*/ 0 h 149"/>
                <a:gd name="T26" fmla="*/ 0 w 3"/>
                <a:gd name="T27" fmla="*/ 0 h 149"/>
                <a:gd name="T28" fmla="*/ 0 w 3"/>
                <a:gd name="T29" fmla="*/ 0 h 149"/>
                <a:gd name="T30" fmla="*/ 0 w 3"/>
                <a:gd name="T31" fmla="*/ 0 h 149"/>
                <a:gd name="T32" fmla="*/ 0 w 3"/>
                <a:gd name="T33" fmla="*/ 0 h 149"/>
                <a:gd name="T34" fmla="*/ 0 w 3"/>
                <a:gd name="T35" fmla="*/ 0 h 149"/>
                <a:gd name="T36" fmla="*/ 0 w 3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9"/>
                <a:gd name="T59" fmla="*/ 3 w 3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9">
                  <a:moveTo>
                    <a:pt x="0" y="147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49"/>
                  </a:lnTo>
                  <a:lnTo>
                    <a:pt x="2" y="149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5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70" name="Freeform 398"/>
            <p:cNvSpPr>
              <a:spLocks/>
            </p:cNvSpPr>
            <p:nvPr/>
          </p:nvSpPr>
          <p:spPr bwMode="auto">
            <a:xfrm>
              <a:off x="3709" y="3032"/>
              <a:ext cx="1" cy="37"/>
            </a:xfrm>
            <a:custGeom>
              <a:avLst/>
              <a:gdLst>
                <a:gd name="T0" fmla="*/ 0 w 1"/>
                <a:gd name="T1" fmla="*/ 0 h 150"/>
                <a:gd name="T2" fmla="*/ 0 w 1"/>
                <a:gd name="T3" fmla="*/ 0 h 150"/>
                <a:gd name="T4" fmla="*/ 0 w 1"/>
                <a:gd name="T5" fmla="*/ 0 h 150"/>
                <a:gd name="T6" fmla="*/ 0 w 1"/>
                <a:gd name="T7" fmla="*/ 0 h 150"/>
                <a:gd name="T8" fmla="*/ 0 w 1"/>
                <a:gd name="T9" fmla="*/ 0 h 150"/>
                <a:gd name="T10" fmla="*/ 1 w 1"/>
                <a:gd name="T11" fmla="*/ 0 h 150"/>
                <a:gd name="T12" fmla="*/ 1 w 1"/>
                <a:gd name="T13" fmla="*/ 0 h 150"/>
                <a:gd name="T14" fmla="*/ 1 w 1"/>
                <a:gd name="T15" fmla="*/ 0 h 150"/>
                <a:gd name="T16" fmla="*/ 1 w 1"/>
                <a:gd name="T17" fmla="*/ 0 h 150"/>
                <a:gd name="T18" fmla="*/ 1 w 1"/>
                <a:gd name="T19" fmla="*/ 0 h 150"/>
                <a:gd name="T20" fmla="*/ 1 w 1"/>
                <a:gd name="T21" fmla="*/ 0 h 150"/>
                <a:gd name="T22" fmla="*/ 1 w 1"/>
                <a:gd name="T23" fmla="*/ 0 h 150"/>
                <a:gd name="T24" fmla="*/ 1 w 1"/>
                <a:gd name="T25" fmla="*/ 0 h 150"/>
                <a:gd name="T26" fmla="*/ 1 w 1"/>
                <a:gd name="T27" fmla="*/ 0 h 150"/>
                <a:gd name="T28" fmla="*/ 1 w 1"/>
                <a:gd name="T29" fmla="*/ 0 h 150"/>
                <a:gd name="T30" fmla="*/ 0 w 1"/>
                <a:gd name="T31" fmla="*/ 0 h 150"/>
                <a:gd name="T32" fmla="*/ 0 w 1"/>
                <a:gd name="T33" fmla="*/ 0 h 150"/>
                <a:gd name="T34" fmla="*/ 0 w 1"/>
                <a:gd name="T35" fmla="*/ 0 h 150"/>
                <a:gd name="T36" fmla="*/ 0 w 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0"/>
                <a:gd name="T59" fmla="*/ 1 w 1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0">
                  <a:moveTo>
                    <a:pt x="0" y="14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50"/>
                  </a:lnTo>
                  <a:lnTo>
                    <a:pt x="0" y="15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4848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71" name="Freeform 399"/>
            <p:cNvSpPr>
              <a:spLocks/>
            </p:cNvSpPr>
            <p:nvPr/>
          </p:nvSpPr>
          <p:spPr bwMode="auto">
            <a:xfrm>
              <a:off x="3709" y="3032"/>
              <a:ext cx="1" cy="37"/>
            </a:xfrm>
            <a:custGeom>
              <a:avLst/>
              <a:gdLst>
                <a:gd name="T0" fmla="*/ 0 w 1"/>
                <a:gd name="T1" fmla="*/ 0 h 152"/>
                <a:gd name="T2" fmla="*/ 0 w 1"/>
                <a:gd name="T3" fmla="*/ 0 h 152"/>
                <a:gd name="T4" fmla="*/ 0 w 1"/>
                <a:gd name="T5" fmla="*/ 0 h 152"/>
                <a:gd name="T6" fmla="*/ 0 w 1"/>
                <a:gd name="T7" fmla="*/ 0 h 152"/>
                <a:gd name="T8" fmla="*/ 0 w 1"/>
                <a:gd name="T9" fmla="*/ 0 h 152"/>
                <a:gd name="T10" fmla="*/ 0 w 1"/>
                <a:gd name="T11" fmla="*/ 0 h 152"/>
                <a:gd name="T12" fmla="*/ 1 w 1"/>
                <a:gd name="T13" fmla="*/ 0 h 152"/>
                <a:gd name="T14" fmla="*/ 1 w 1"/>
                <a:gd name="T15" fmla="*/ 0 h 152"/>
                <a:gd name="T16" fmla="*/ 1 w 1"/>
                <a:gd name="T17" fmla="*/ 0 h 152"/>
                <a:gd name="T18" fmla="*/ 1 w 1"/>
                <a:gd name="T19" fmla="*/ 0 h 152"/>
                <a:gd name="T20" fmla="*/ 1 w 1"/>
                <a:gd name="T21" fmla="*/ 0 h 152"/>
                <a:gd name="T22" fmla="*/ 1 w 1"/>
                <a:gd name="T23" fmla="*/ 0 h 152"/>
                <a:gd name="T24" fmla="*/ 1 w 1"/>
                <a:gd name="T25" fmla="*/ 0 h 152"/>
                <a:gd name="T26" fmla="*/ 1 w 1"/>
                <a:gd name="T27" fmla="*/ 0 h 152"/>
                <a:gd name="T28" fmla="*/ 0 w 1"/>
                <a:gd name="T29" fmla="*/ 0 h 152"/>
                <a:gd name="T30" fmla="*/ 0 w 1"/>
                <a:gd name="T31" fmla="*/ 0 h 152"/>
                <a:gd name="T32" fmla="*/ 0 w 1"/>
                <a:gd name="T33" fmla="*/ 0 h 152"/>
                <a:gd name="T34" fmla="*/ 0 w 1"/>
                <a:gd name="T35" fmla="*/ 0 h 152"/>
                <a:gd name="T36" fmla="*/ 0 w 1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2"/>
                <a:gd name="T59" fmla="*/ 1 w 1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2">
                  <a:moveTo>
                    <a:pt x="0" y="15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52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72" name="Freeform 400"/>
            <p:cNvSpPr>
              <a:spLocks/>
            </p:cNvSpPr>
            <p:nvPr/>
          </p:nvSpPr>
          <p:spPr bwMode="auto">
            <a:xfrm>
              <a:off x="3709" y="3031"/>
              <a:ext cx="1" cy="39"/>
            </a:xfrm>
            <a:custGeom>
              <a:avLst/>
              <a:gdLst>
                <a:gd name="T0" fmla="*/ 0 w 2"/>
                <a:gd name="T1" fmla="*/ 0 h 154"/>
                <a:gd name="T2" fmla="*/ 0 w 2"/>
                <a:gd name="T3" fmla="*/ 0 h 154"/>
                <a:gd name="T4" fmla="*/ 1 w 2"/>
                <a:gd name="T5" fmla="*/ 0 h 154"/>
                <a:gd name="T6" fmla="*/ 1 w 2"/>
                <a:gd name="T7" fmla="*/ 0 h 154"/>
                <a:gd name="T8" fmla="*/ 1 w 2"/>
                <a:gd name="T9" fmla="*/ 0 h 154"/>
                <a:gd name="T10" fmla="*/ 1 w 2"/>
                <a:gd name="T11" fmla="*/ 0 h 154"/>
                <a:gd name="T12" fmla="*/ 1 w 2"/>
                <a:gd name="T13" fmla="*/ 0 h 154"/>
                <a:gd name="T14" fmla="*/ 1 w 2"/>
                <a:gd name="T15" fmla="*/ 0 h 154"/>
                <a:gd name="T16" fmla="*/ 1 w 2"/>
                <a:gd name="T17" fmla="*/ 0 h 154"/>
                <a:gd name="T18" fmla="*/ 1 w 2"/>
                <a:gd name="T19" fmla="*/ 0 h 154"/>
                <a:gd name="T20" fmla="*/ 1 w 2"/>
                <a:gd name="T21" fmla="*/ 0 h 154"/>
                <a:gd name="T22" fmla="*/ 1 w 2"/>
                <a:gd name="T23" fmla="*/ 0 h 154"/>
                <a:gd name="T24" fmla="*/ 1 w 2"/>
                <a:gd name="T25" fmla="*/ 0 h 154"/>
                <a:gd name="T26" fmla="*/ 1 w 2"/>
                <a:gd name="T27" fmla="*/ 0 h 154"/>
                <a:gd name="T28" fmla="*/ 1 w 2"/>
                <a:gd name="T29" fmla="*/ 0 h 154"/>
                <a:gd name="T30" fmla="*/ 1 w 2"/>
                <a:gd name="T31" fmla="*/ 0 h 154"/>
                <a:gd name="T32" fmla="*/ 1 w 2"/>
                <a:gd name="T33" fmla="*/ 0 h 154"/>
                <a:gd name="T34" fmla="*/ 1 w 2"/>
                <a:gd name="T35" fmla="*/ 0 h 154"/>
                <a:gd name="T36" fmla="*/ 0 w 2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4"/>
                <a:gd name="T59" fmla="*/ 2 w 2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4">
                  <a:moveTo>
                    <a:pt x="0" y="15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1" y="153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73" name="Freeform 401"/>
            <p:cNvSpPr>
              <a:spLocks/>
            </p:cNvSpPr>
            <p:nvPr/>
          </p:nvSpPr>
          <p:spPr bwMode="auto">
            <a:xfrm>
              <a:off x="3710" y="3031"/>
              <a:ext cx="1" cy="39"/>
            </a:xfrm>
            <a:custGeom>
              <a:avLst/>
              <a:gdLst>
                <a:gd name="T0" fmla="*/ 0 w 3"/>
                <a:gd name="T1" fmla="*/ 0 h 154"/>
                <a:gd name="T2" fmla="*/ 0 w 3"/>
                <a:gd name="T3" fmla="*/ 0 h 154"/>
                <a:gd name="T4" fmla="*/ 0 w 3"/>
                <a:gd name="T5" fmla="*/ 0 h 154"/>
                <a:gd name="T6" fmla="*/ 0 w 3"/>
                <a:gd name="T7" fmla="*/ 0 h 154"/>
                <a:gd name="T8" fmla="*/ 0 w 3"/>
                <a:gd name="T9" fmla="*/ 0 h 154"/>
                <a:gd name="T10" fmla="*/ 0 w 3"/>
                <a:gd name="T11" fmla="*/ 0 h 154"/>
                <a:gd name="T12" fmla="*/ 0 w 3"/>
                <a:gd name="T13" fmla="*/ 0 h 154"/>
                <a:gd name="T14" fmla="*/ 0 w 3"/>
                <a:gd name="T15" fmla="*/ 0 h 154"/>
                <a:gd name="T16" fmla="*/ 0 w 3"/>
                <a:gd name="T17" fmla="*/ 0 h 154"/>
                <a:gd name="T18" fmla="*/ 0 w 3"/>
                <a:gd name="T19" fmla="*/ 0 h 154"/>
                <a:gd name="T20" fmla="*/ 0 w 3"/>
                <a:gd name="T21" fmla="*/ 0 h 154"/>
                <a:gd name="T22" fmla="*/ 0 w 3"/>
                <a:gd name="T23" fmla="*/ 0 h 154"/>
                <a:gd name="T24" fmla="*/ 0 w 3"/>
                <a:gd name="T25" fmla="*/ 0 h 154"/>
                <a:gd name="T26" fmla="*/ 0 w 3"/>
                <a:gd name="T27" fmla="*/ 0 h 154"/>
                <a:gd name="T28" fmla="*/ 0 w 3"/>
                <a:gd name="T29" fmla="*/ 0 h 154"/>
                <a:gd name="T30" fmla="*/ 0 w 3"/>
                <a:gd name="T31" fmla="*/ 0 h 154"/>
                <a:gd name="T32" fmla="*/ 0 w 3"/>
                <a:gd name="T33" fmla="*/ 0 h 154"/>
                <a:gd name="T34" fmla="*/ 0 w 3"/>
                <a:gd name="T35" fmla="*/ 0 h 154"/>
                <a:gd name="T36" fmla="*/ 0 w 3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4"/>
                <a:gd name="T59" fmla="*/ 3 w 3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4">
                  <a:moveTo>
                    <a:pt x="0" y="15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54"/>
                  </a:lnTo>
                  <a:lnTo>
                    <a:pt x="1" y="154"/>
                  </a:lnTo>
                  <a:lnTo>
                    <a:pt x="1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52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74" name="Freeform 402"/>
            <p:cNvSpPr>
              <a:spLocks/>
            </p:cNvSpPr>
            <p:nvPr/>
          </p:nvSpPr>
          <p:spPr bwMode="auto">
            <a:xfrm>
              <a:off x="3710" y="3031"/>
              <a:ext cx="1" cy="39"/>
            </a:xfrm>
            <a:custGeom>
              <a:avLst/>
              <a:gdLst>
                <a:gd name="T0" fmla="*/ 0 w 2"/>
                <a:gd name="T1" fmla="*/ 0 h 156"/>
                <a:gd name="T2" fmla="*/ 0 w 2"/>
                <a:gd name="T3" fmla="*/ 0 h 156"/>
                <a:gd name="T4" fmla="*/ 0 w 2"/>
                <a:gd name="T5" fmla="*/ 0 h 156"/>
                <a:gd name="T6" fmla="*/ 0 w 2"/>
                <a:gd name="T7" fmla="*/ 0 h 156"/>
                <a:gd name="T8" fmla="*/ 0 w 2"/>
                <a:gd name="T9" fmla="*/ 0 h 156"/>
                <a:gd name="T10" fmla="*/ 1 w 2"/>
                <a:gd name="T11" fmla="*/ 0 h 156"/>
                <a:gd name="T12" fmla="*/ 1 w 2"/>
                <a:gd name="T13" fmla="*/ 0 h 156"/>
                <a:gd name="T14" fmla="*/ 1 w 2"/>
                <a:gd name="T15" fmla="*/ 0 h 156"/>
                <a:gd name="T16" fmla="*/ 1 w 2"/>
                <a:gd name="T17" fmla="*/ 0 h 156"/>
                <a:gd name="T18" fmla="*/ 1 w 2"/>
                <a:gd name="T19" fmla="*/ 0 h 156"/>
                <a:gd name="T20" fmla="*/ 1 w 2"/>
                <a:gd name="T21" fmla="*/ 0 h 156"/>
                <a:gd name="T22" fmla="*/ 1 w 2"/>
                <a:gd name="T23" fmla="*/ 0 h 156"/>
                <a:gd name="T24" fmla="*/ 1 w 2"/>
                <a:gd name="T25" fmla="*/ 0 h 156"/>
                <a:gd name="T26" fmla="*/ 1 w 2"/>
                <a:gd name="T27" fmla="*/ 0 h 156"/>
                <a:gd name="T28" fmla="*/ 1 w 2"/>
                <a:gd name="T29" fmla="*/ 0 h 156"/>
                <a:gd name="T30" fmla="*/ 0 w 2"/>
                <a:gd name="T31" fmla="*/ 0 h 156"/>
                <a:gd name="T32" fmla="*/ 0 w 2"/>
                <a:gd name="T33" fmla="*/ 0 h 156"/>
                <a:gd name="T34" fmla="*/ 0 w 2"/>
                <a:gd name="T35" fmla="*/ 0 h 156"/>
                <a:gd name="T36" fmla="*/ 0 w 2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6"/>
                <a:gd name="T59" fmla="*/ 2 w 2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6">
                  <a:moveTo>
                    <a:pt x="0" y="155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56"/>
                  </a:lnTo>
                  <a:lnTo>
                    <a:pt x="2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75" name="Freeform 403"/>
            <p:cNvSpPr>
              <a:spLocks/>
            </p:cNvSpPr>
            <p:nvPr/>
          </p:nvSpPr>
          <p:spPr bwMode="auto">
            <a:xfrm>
              <a:off x="3710" y="3031"/>
              <a:ext cx="1" cy="39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0 h 156"/>
                <a:gd name="T4" fmla="*/ 0 w 1"/>
                <a:gd name="T5" fmla="*/ 0 h 156"/>
                <a:gd name="T6" fmla="*/ 0 w 1"/>
                <a:gd name="T7" fmla="*/ 0 h 156"/>
                <a:gd name="T8" fmla="*/ 0 w 1"/>
                <a:gd name="T9" fmla="*/ 0 h 156"/>
                <a:gd name="T10" fmla="*/ 0 w 1"/>
                <a:gd name="T11" fmla="*/ 0 h 156"/>
                <a:gd name="T12" fmla="*/ 1 w 1"/>
                <a:gd name="T13" fmla="*/ 0 h 156"/>
                <a:gd name="T14" fmla="*/ 1 w 1"/>
                <a:gd name="T15" fmla="*/ 0 h 156"/>
                <a:gd name="T16" fmla="*/ 1 w 1"/>
                <a:gd name="T17" fmla="*/ 0 h 156"/>
                <a:gd name="T18" fmla="*/ 1 w 1"/>
                <a:gd name="T19" fmla="*/ 0 h 156"/>
                <a:gd name="T20" fmla="*/ 1 w 1"/>
                <a:gd name="T21" fmla="*/ 0 h 156"/>
                <a:gd name="T22" fmla="*/ 1 w 1"/>
                <a:gd name="T23" fmla="*/ 0 h 156"/>
                <a:gd name="T24" fmla="*/ 1 w 1"/>
                <a:gd name="T25" fmla="*/ 0 h 156"/>
                <a:gd name="T26" fmla="*/ 1 w 1"/>
                <a:gd name="T27" fmla="*/ 0 h 156"/>
                <a:gd name="T28" fmla="*/ 0 w 1"/>
                <a:gd name="T29" fmla="*/ 0 h 156"/>
                <a:gd name="T30" fmla="*/ 0 w 1"/>
                <a:gd name="T31" fmla="*/ 0 h 156"/>
                <a:gd name="T32" fmla="*/ 0 w 1"/>
                <a:gd name="T33" fmla="*/ 0 h 156"/>
                <a:gd name="T34" fmla="*/ 0 w 1"/>
                <a:gd name="T35" fmla="*/ 0 h 156"/>
                <a:gd name="T36" fmla="*/ 0 w 1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6"/>
                <a:gd name="T59" fmla="*/ 1 w 1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6">
                  <a:moveTo>
                    <a:pt x="0" y="155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56"/>
                  </a:lnTo>
                  <a:lnTo>
                    <a:pt x="0" y="15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858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04"/>
          <p:cNvGrpSpPr>
            <a:grpSpLocks/>
          </p:cNvGrpSpPr>
          <p:nvPr/>
        </p:nvGrpSpPr>
        <p:grpSpPr bwMode="auto">
          <a:xfrm>
            <a:off x="5788025" y="4244975"/>
            <a:ext cx="187325" cy="57150"/>
            <a:chOff x="3707" y="3030"/>
            <a:chExt cx="120" cy="41"/>
          </a:xfrm>
        </p:grpSpPr>
        <p:sp>
          <p:nvSpPr>
            <p:cNvPr id="16776" name="Freeform 405"/>
            <p:cNvSpPr>
              <a:spLocks/>
            </p:cNvSpPr>
            <p:nvPr/>
          </p:nvSpPr>
          <p:spPr bwMode="auto">
            <a:xfrm>
              <a:off x="3710" y="3031"/>
              <a:ext cx="1" cy="39"/>
            </a:xfrm>
            <a:custGeom>
              <a:avLst/>
              <a:gdLst>
                <a:gd name="T0" fmla="*/ 0 w 2"/>
                <a:gd name="T1" fmla="*/ 0 h 158"/>
                <a:gd name="T2" fmla="*/ 0 w 2"/>
                <a:gd name="T3" fmla="*/ 0 h 158"/>
                <a:gd name="T4" fmla="*/ 1 w 2"/>
                <a:gd name="T5" fmla="*/ 0 h 158"/>
                <a:gd name="T6" fmla="*/ 1 w 2"/>
                <a:gd name="T7" fmla="*/ 0 h 158"/>
                <a:gd name="T8" fmla="*/ 1 w 2"/>
                <a:gd name="T9" fmla="*/ 0 h 158"/>
                <a:gd name="T10" fmla="*/ 1 w 2"/>
                <a:gd name="T11" fmla="*/ 0 h 158"/>
                <a:gd name="T12" fmla="*/ 1 w 2"/>
                <a:gd name="T13" fmla="*/ 0 h 158"/>
                <a:gd name="T14" fmla="*/ 1 w 2"/>
                <a:gd name="T15" fmla="*/ 0 h 158"/>
                <a:gd name="T16" fmla="*/ 1 w 2"/>
                <a:gd name="T17" fmla="*/ 0 h 158"/>
                <a:gd name="T18" fmla="*/ 1 w 2"/>
                <a:gd name="T19" fmla="*/ 0 h 158"/>
                <a:gd name="T20" fmla="*/ 1 w 2"/>
                <a:gd name="T21" fmla="*/ 0 h 158"/>
                <a:gd name="T22" fmla="*/ 1 w 2"/>
                <a:gd name="T23" fmla="*/ 0 h 158"/>
                <a:gd name="T24" fmla="*/ 1 w 2"/>
                <a:gd name="T25" fmla="*/ 0 h 158"/>
                <a:gd name="T26" fmla="*/ 1 w 2"/>
                <a:gd name="T27" fmla="*/ 0 h 158"/>
                <a:gd name="T28" fmla="*/ 1 w 2"/>
                <a:gd name="T29" fmla="*/ 0 h 158"/>
                <a:gd name="T30" fmla="*/ 1 w 2"/>
                <a:gd name="T31" fmla="*/ 0 h 158"/>
                <a:gd name="T32" fmla="*/ 1 w 2"/>
                <a:gd name="T33" fmla="*/ 0 h 158"/>
                <a:gd name="T34" fmla="*/ 1 w 2"/>
                <a:gd name="T35" fmla="*/ 0 h 158"/>
                <a:gd name="T36" fmla="*/ 0 w 2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8"/>
                <a:gd name="T59" fmla="*/ 2 w 2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8">
                  <a:moveTo>
                    <a:pt x="0" y="158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158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B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77" name="Freeform 406"/>
            <p:cNvSpPr>
              <a:spLocks/>
            </p:cNvSpPr>
            <p:nvPr/>
          </p:nvSpPr>
          <p:spPr bwMode="auto">
            <a:xfrm>
              <a:off x="3710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1 w 2"/>
                <a:gd name="T7" fmla="*/ 0 h 159"/>
                <a:gd name="T8" fmla="*/ 1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1 w 2"/>
                <a:gd name="T31" fmla="*/ 0 h 159"/>
                <a:gd name="T32" fmla="*/ 1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8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9"/>
                  </a:lnTo>
                  <a:lnTo>
                    <a:pt x="1" y="159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78" name="Freeform 407"/>
            <p:cNvSpPr>
              <a:spLocks/>
            </p:cNvSpPr>
            <p:nvPr/>
          </p:nvSpPr>
          <p:spPr bwMode="auto">
            <a:xfrm>
              <a:off x="3711" y="3031"/>
              <a:ext cx="1" cy="39"/>
            </a:xfrm>
            <a:custGeom>
              <a:avLst/>
              <a:gdLst>
                <a:gd name="T0" fmla="*/ 0 w 3"/>
                <a:gd name="T1" fmla="*/ 0 h 159"/>
                <a:gd name="T2" fmla="*/ 0 w 3"/>
                <a:gd name="T3" fmla="*/ 0 h 159"/>
                <a:gd name="T4" fmla="*/ 0 w 3"/>
                <a:gd name="T5" fmla="*/ 0 h 159"/>
                <a:gd name="T6" fmla="*/ 0 w 3"/>
                <a:gd name="T7" fmla="*/ 0 h 159"/>
                <a:gd name="T8" fmla="*/ 0 w 3"/>
                <a:gd name="T9" fmla="*/ 0 h 159"/>
                <a:gd name="T10" fmla="*/ 0 w 3"/>
                <a:gd name="T11" fmla="*/ 0 h 159"/>
                <a:gd name="T12" fmla="*/ 0 w 3"/>
                <a:gd name="T13" fmla="*/ 0 h 159"/>
                <a:gd name="T14" fmla="*/ 0 w 3"/>
                <a:gd name="T15" fmla="*/ 0 h 159"/>
                <a:gd name="T16" fmla="*/ 0 w 3"/>
                <a:gd name="T17" fmla="*/ 0 h 159"/>
                <a:gd name="T18" fmla="*/ 0 w 3"/>
                <a:gd name="T19" fmla="*/ 0 h 159"/>
                <a:gd name="T20" fmla="*/ 0 w 3"/>
                <a:gd name="T21" fmla="*/ 0 h 159"/>
                <a:gd name="T22" fmla="*/ 0 w 3"/>
                <a:gd name="T23" fmla="*/ 0 h 159"/>
                <a:gd name="T24" fmla="*/ 0 w 3"/>
                <a:gd name="T25" fmla="*/ 0 h 159"/>
                <a:gd name="T26" fmla="*/ 0 w 3"/>
                <a:gd name="T27" fmla="*/ 0 h 159"/>
                <a:gd name="T28" fmla="*/ 0 w 3"/>
                <a:gd name="T29" fmla="*/ 0 h 159"/>
                <a:gd name="T30" fmla="*/ 0 w 3"/>
                <a:gd name="T31" fmla="*/ 0 h 159"/>
                <a:gd name="T32" fmla="*/ 0 w 3"/>
                <a:gd name="T33" fmla="*/ 0 h 159"/>
                <a:gd name="T34" fmla="*/ 0 w 3"/>
                <a:gd name="T35" fmla="*/ 0 h 159"/>
                <a:gd name="T36" fmla="*/ 0 w 3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9"/>
                <a:gd name="T59" fmla="*/ 3 w 3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9">
                  <a:moveTo>
                    <a:pt x="0" y="15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59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61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79" name="Freeform 408"/>
            <p:cNvSpPr>
              <a:spLocks/>
            </p:cNvSpPr>
            <p:nvPr/>
          </p:nvSpPr>
          <p:spPr bwMode="auto">
            <a:xfrm>
              <a:off x="3711" y="3030"/>
              <a:ext cx="1" cy="40"/>
            </a:xfrm>
            <a:custGeom>
              <a:avLst/>
              <a:gdLst>
                <a:gd name="T0" fmla="*/ 0 w 2"/>
                <a:gd name="T1" fmla="*/ 0 h 160"/>
                <a:gd name="T2" fmla="*/ 0 w 2"/>
                <a:gd name="T3" fmla="*/ 0 h 160"/>
                <a:gd name="T4" fmla="*/ 0 w 2"/>
                <a:gd name="T5" fmla="*/ 0 h 160"/>
                <a:gd name="T6" fmla="*/ 0 w 2"/>
                <a:gd name="T7" fmla="*/ 0 h 160"/>
                <a:gd name="T8" fmla="*/ 0 w 2"/>
                <a:gd name="T9" fmla="*/ 0 h 160"/>
                <a:gd name="T10" fmla="*/ 1 w 2"/>
                <a:gd name="T11" fmla="*/ 0 h 160"/>
                <a:gd name="T12" fmla="*/ 1 w 2"/>
                <a:gd name="T13" fmla="*/ 0 h 160"/>
                <a:gd name="T14" fmla="*/ 1 w 2"/>
                <a:gd name="T15" fmla="*/ 0 h 160"/>
                <a:gd name="T16" fmla="*/ 1 w 2"/>
                <a:gd name="T17" fmla="*/ 0 h 160"/>
                <a:gd name="T18" fmla="*/ 1 w 2"/>
                <a:gd name="T19" fmla="*/ 0 h 160"/>
                <a:gd name="T20" fmla="*/ 1 w 2"/>
                <a:gd name="T21" fmla="*/ 0 h 160"/>
                <a:gd name="T22" fmla="*/ 1 w 2"/>
                <a:gd name="T23" fmla="*/ 0 h 160"/>
                <a:gd name="T24" fmla="*/ 1 w 2"/>
                <a:gd name="T25" fmla="*/ 0 h 160"/>
                <a:gd name="T26" fmla="*/ 1 w 2"/>
                <a:gd name="T27" fmla="*/ 0 h 160"/>
                <a:gd name="T28" fmla="*/ 1 w 2"/>
                <a:gd name="T29" fmla="*/ 0 h 160"/>
                <a:gd name="T30" fmla="*/ 0 w 2"/>
                <a:gd name="T31" fmla="*/ 0 h 160"/>
                <a:gd name="T32" fmla="*/ 0 w 2"/>
                <a:gd name="T33" fmla="*/ 0 h 160"/>
                <a:gd name="T34" fmla="*/ 0 w 2"/>
                <a:gd name="T35" fmla="*/ 0 h 160"/>
                <a:gd name="T36" fmla="*/ 0 w 2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0"/>
                <a:gd name="T59" fmla="*/ 2 w 2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0">
                  <a:moveTo>
                    <a:pt x="0" y="16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464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80" name="Freeform 409"/>
            <p:cNvSpPr>
              <a:spLocks/>
            </p:cNvSpPr>
            <p:nvPr/>
          </p:nvSpPr>
          <p:spPr bwMode="auto">
            <a:xfrm>
              <a:off x="3711" y="3030"/>
              <a:ext cx="1" cy="40"/>
            </a:xfrm>
            <a:custGeom>
              <a:avLst/>
              <a:gdLst>
                <a:gd name="T0" fmla="*/ 0 w 1"/>
                <a:gd name="T1" fmla="*/ 0 h 160"/>
                <a:gd name="T2" fmla="*/ 0 w 1"/>
                <a:gd name="T3" fmla="*/ 0 h 160"/>
                <a:gd name="T4" fmla="*/ 0 w 1"/>
                <a:gd name="T5" fmla="*/ 0 h 160"/>
                <a:gd name="T6" fmla="*/ 0 w 1"/>
                <a:gd name="T7" fmla="*/ 0 h 160"/>
                <a:gd name="T8" fmla="*/ 0 w 1"/>
                <a:gd name="T9" fmla="*/ 0 h 160"/>
                <a:gd name="T10" fmla="*/ 0 w 1"/>
                <a:gd name="T11" fmla="*/ 0 h 160"/>
                <a:gd name="T12" fmla="*/ 0 w 1"/>
                <a:gd name="T13" fmla="*/ 0 h 160"/>
                <a:gd name="T14" fmla="*/ 1 w 1"/>
                <a:gd name="T15" fmla="*/ 0 h 160"/>
                <a:gd name="T16" fmla="*/ 1 w 1"/>
                <a:gd name="T17" fmla="*/ 0 h 160"/>
                <a:gd name="T18" fmla="*/ 1 w 1"/>
                <a:gd name="T19" fmla="*/ 0 h 160"/>
                <a:gd name="T20" fmla="*/ 1 w 1"/>
                <a:gd name="T21" fmla="*/ 0 h 160"/>
                <a:gd name="T22" fmla="*/ 1 w 1"/>
                <a:gd name="T23" fmla="*/ 0 h 160"/>
                <a:gd name="T24" fmla="*/ 1 w 1"/>
                <a:gd name="T25" fmla="*/ 0 h 160"/>
                <a:gd name="T26" fmla="*/ 0 w 1"/>
                <a:gd name="T27" fmla="*/ 0 h 160"/>
                <a:gd name="T28" fmla="*/ 0 w 1"/>
                <a:gd name="T29" fmla="*/ 0 h 160"/>
                <a:gd name="T30" fmla="*/ 0 w 1"/>
                <a:gd name="T31" fmla="*/ 0 h 160"/>
                <a:gd name="T32" fmla="*/ 0 w 1"/>
                <a:gd name="T33" fmla="*/ 0 h 160"/>
                <a:gd name="T34" fmla="*/ 0 w 1"/>
                <a:gd name="T35" fmla="*/ 0 h 160"/>
                <a:gd name="T36" fmla="*/ 0 w 1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0"/>
                <a:gd name="T59" fmla="*/ 1 w 1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0">
                  <a:moveTo>
                    <a:pt x="0" y="16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8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81" name="Freeform 410"/>
            <p:cNvSpPr>
              <a:spLocks/>
            </p:cNvSpPr>
            <p:nvPr/>
          </p:nvSpPr>
          <p:spPr bwMode="auto">
            <a:xfrm>
              <a:off x="3711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82" name="Freeform 411"/>
            <p:cNvSpPr>
              <a:spLocks/>
            </p:cNvSpPr>
            <p:nvPr/>
          </p:nvSpPr>
          <p:spPr bwMode="auto">
            <a:xfrm>
              <a:off x="3712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83" name="Freeform 412"/>
            <p:cNvSpPr>
              <a:spLocks/>
            </p:cNvSpPr>
            <p:nvPr/>
          </p:nvSpPr>
          <p:spPr bwMode="auto">
            <a:xfrm>
              <a:off x="3712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84" name="Freeform 413"/>
            <p:cNvSpPr>
              <a:spLocks/>
            </p:cNvSpPr>
            <p:nvPr/>
          </p:nvSpPr>
          <p:spPr bwMode="auto">
            <a:xfrm>
              <a:off x="3712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85" name="Freeform 414"/>
            <p:cNvSpPr>
              <a:spLocks/>
            </p:cNvSpPr>
            <p:nvPr/>
          </p:nvSpPr>
          <p:spPr bwMode="auto">
            <a:xfrm>
              <a:off x="3712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w 3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61"/>
                <a:gd name="T62" fmla="*/ 3 w 3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86" name="Freeform 415"/>
            <p:cNvSpPr>
              <a:spLocks/>
            </p:cNvSpPr>
            <p:nvPr/>
          </p:nvSpPr>
          <p:spPr bwMode="auto">
            <a:xfrm>
              <a:off x="3713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w 3"/>
                <a:gd name="T39" fmla="*/ 0 h 161"/>
                <a:gd name="T40" fmla="*/ 0 w 3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161"/>
                <a:gd name="T65" fmla="*/ 3 w 3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87" name="Freeform 416"/>
            <p:cNvSpPr>
              <a:spLocks/>
            </p:cNvSpPr>
            <p:nvPr/>
          </p:nvSpPr>
          <p:spPr bwMode="auto">
            <a:xfrm>
              <a:off x="3713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1 w 1"/>
                <a:gd name="T5" fmla="*/ 0 h 161"/>
                <a:gd name="T6" fmla="*/ 1 w 1"/>
                <a:gd name="T7" fmla="*/ 0 h 161"/>
                <a:gd name="T8" fmla="*/ 1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0 w 1"/>
                <a:gd name="T25" fmla="*/ 0 h 161"/>
                <a:gd name="T26" fmla="*/ 0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w 1"/>
                <a:gd name="T39" fmla="*/ 0 h 161"/>
                <a:gd name="T40" fmla="*/ 0 w 1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61"/>
                <a:gd name="T65" fmla="*/ 1 w 1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88" name="Freeform 417"/>
            <p:cNvSpPr>
              <a:spLocks/>
            </p:cNvSpPr>
            <p:nvPr/>
          </p:nvSpPr>
          <p:spPr bwMode="auto">
            <a:xfrm>
              <a:off x="3713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1 w 1"/>
                <a:gd name="T5" fmla="*/ 0 h 161"/>
                <a:gd name="T6" fmla="*/ 1 w 1"/>
                <a:gd name="T7" fmla="*/ 0 h 161"/>
                <a:gd name="T8" fmla="*/ 1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1 w 1"/>
                <a:gd name="T31" fmla="*/ 0 h 161"/>
                <a:gd name="T32" fmla="*/ 1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w 1"/>
                <a:gd name="T39" fmla="*/ 0 h 161"/>
                <a:gd name="T40" fmla="*/ 0 w 1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61"/>
                <a:gd name="T65" fmla="*/ 1 w 1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89" name="Freeform 418"/>
            <p:cNvSpPr>
              <a:spLocks/>
            </p:cNvSpPr>
            <p:nvPr/>
          </p:nvSpPr>
          <p:spPr bwMode="auto">
            <a:xfrm>
              <a:off x="3713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1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1 w 2"/>
                <a:gd name="T35" fmla="*/ 0 h 161"/>
                <a:gd name="T36" fmla="*/ 1 w 2"/>
                <a:gd name="T37" fmla="*/ 0 h 161"/>
                <a:gd name="T38" fmla="*/ 0 w 2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"/>
                <a:gd name="T61" fmla="*/ 0 h 161"/>
                <a:gd name="T62" fmla="*/ 2 w 2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90" name="Freeform 419"/>
            <p:cNvSpPr>
              <a:spLocks/>
            </p:cNvSpPr>
            <p:nvPr/>
          </p:nvSpPr>
          <p:spPr bwMode="auto">
            <a:xfrm>
              <a:off x="3714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1"/>
                <a:gd name="T59" fmla="*/ 3 w 3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91" name="Freeform 420"/>
            <p:cNvSpPr>
              <a:spLocks/>
            </p:cNvSpPr>
            <p:nvPr/>
          </p:nvSpPr>
          <p:spPr bwMode="auto">
            <a:xfrm>
              <a:off x="3714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92" name="Freeform 421"/>
            <p:cNvSpPr>
              <a:spLocks/>
            </p:cNvSpPr>
            <p:nvPr/>
          </p:nvSpPr>
          <p:spPr bwMode="auto">
            <a:xfrm>
              <a:off x="3714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93" name="Freeform 422"/>
            <p:cNvSpPr>
              <a:spLocks/>
            </p:cNvSpPr>
            <p:nvPr/>
          </p:nvSpPr>
          <p:spPr bwMode="auto">
            <a:xfrm>
              <a:off x="3714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1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1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0"/>
                  </a:lnTo>
                  <a:lnTo>
                    <a:pt x="1" y="16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94" name="Freeform 423"/>
            <p:cNvSpPr>
              <a:spLocks/>
            </p:cNvSpPr>
            <p:nvPr/>
          </p:nvSpPr>
          <p:spPr bwMode="auto">
            <a:xfrm>
              <a:off x="3714" y="3030"/>
              <a:ext cx="1" cy="40"/>
            </a:xfrm>
            <a:custGeom>
              <a:avLst/>
              <a:gdLst>
                <a:gd name="T0" fmla="*/ 0 w 2"/>
                <a:gd name="T1" fmla="*/ 0 h 160"/>
                <a:gd name="T2" fmla="*/ 0 w 2"/>
                <a:gd name="T3" fmla="*/ 0 h 160"/>
                <a:gd name="T4" fmla="*/ 0 w 2"/>
                <a:gd name="T5" fmla="*/ 0 h 160"/>
                <a:gd name="T6" fmla="*/ 1 w 2"/>
                <a:gd name="T7" fmla="*/ 0 h 160"/>
                <a:gd name="T8" fmla="*/ 1 w 2"/>
                <a:gd name="T9" fmla="*/ 0 h 160"/>
                <a:gd name="T10" fmla="*/ 1 w 2"/>
                <a:gd name="T11" fmla="*/ 0 h 160"/>
                <a:gd name="T12" fmla="*/ 1 w 2"/>
                <a:gd name="T13" fmla="*/ 0 h 160"/>
                <a:gd name="T14" fmla="*/ 1 w 2"/>
                <a:gd name="T15" fmla="*/ 0 h 160"/>
                <a:gd name="T16" fmla="*/ 1 w 2"/>
                <a:gd name="T17" fmla="*/ 0 h 160"/>
                <a:gd name="T18" fmla="*/ 1 w 2"/>
                <a:gd name="T19" fmla="*/ 0 h 160"/>
                <a:gd name="T20" fmla="*/ 1 w 2"/>
                <a:gd name="T21" fmla="*/ 0 h 160"/>
                <a:gd name="T22" fmla="*/ 1 w 2"/>
                <a:gd name="T23" fmla="*/ 0 h 160"/>
                <a:gd name="T24" fmla="*/ 1 w 2"/>
                <a:gd name="T25" fmla="*/ 0 h 160"/>
                <a:gd name="T26" fmla="*/ 1 w 2"/>
                <a:gd name="T27" fmla="*/ 0 h 160"/>
                <a:gd name="T28" fmla="*/ 1 w 2"/>
                <a:gd name="T29" fmla="*/ 0 h 160"/>
                <a:gd name="T30" fmla="*/ 1 w 2"/>
                <a:gd name="T31" fmla="*/ 0 h 160"/>
                <a:gd name="T32" fmla="*/ 1 w 2"/>
                <a:gd name="T33" fmla="*/ 0 h 160"/>
                <a:gd name="T34" fmla="*/ 0 w 2"/>
                <a:gd name="T35" fmla="*/ 0 h 160"/>
                <a:gd name="T36" fmla="*/ 0 w 2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0"/>
                <a:gd name="T59" fmla="*/ 2 w 2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0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6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93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95" name="Freeform 424"/>
            <p:cNvSpPr>
              <a:spLocks/>
            </p:cNvSpPr>
            <p:nvPr/>
          </p:nvSpPr>
          <p:spPr bwMode="auto">
            <a:xfrm>
              <a:off x="3715" y="3031"/>
              <a:ext cx="1" cy="39"/>
            </a:xfrm>
            <a:custGeom>
              <a:avLst/>
              <a:gdLst>
                <a:gd name="T0" fmla="*/ 0 w 3"/>
                <a:gd name="T1" fmla="*/ 0 h 159"/>
                <a:gd name="T2" fmla="*/ 0 w 3"/>
                <a:gd name="T3" fmla="*/ 0 h 159"/>
                <a:gd name="T4" fmla="*/ 0 w 3"/>
                <a:gd name="T5" fmla="*/ 0 h 159"/>
                <a:gd name="T6" fmla="*/ 0 w 3"/>
                <a:gd name="T7" fmla="*/ 0 h 159"/>
                <a:gd name="T8" fmla="*/ 0 w 3"/>
                <a:gd name="T9" fmla="*/ 0 h 159"/>
                <a:gd name="T10" fmla="*/ 0 w 3"/>
                <a:gd name="T11" fmla="*/ 0 h 159"/>
                <a:gd name="T12" fmla="*/ 0 w 3"/>
                <a:gd name="T13" fmla="*/ 0 h 159"/>
                <a:gd name="T14" fmla="*/ 0 w 3"/>
                <a:gd name="T15" fmla="*/ 0 h 159"/>
                <a:gd name="T16" fmla="*/ 0 w 3"/>
                <a:gd name="T17" fmla="*/ 0 h 159"/>
                <a:gd name="T18" fmla="*/ 0 w 3"/>
                <a:gd name="T19" fmla="*/ 0 h 159"/>
                <a:gd name="T20" fmla="*/ 0 w 3"/>
                <a:gd name="T21" fmla="*/ 0 h 159"/>
                <a:gd name="T22" fmla="*/ 0 w 3"/>
                <a:gd name="T23" fmla="*/ 0 h 159"/>
                <a:gd name="T24" fmla="*/ 0 w 3"/>
                <a:gd name="T25" fmla="*/ 0 h 159"/>
                <a:gd name="T26" fmla="*/ 0 w 3"/>
                <a:gd name="T27" fmla="*/ 0 h 159"/>
                <a:gd name="T28" fmla="*/ 0 w 3"/>
                <a:gd name="T29" fmla="*/ 0 h 159"/>
                <a:gd name="T30" fmla="*/ 0 w 3"/>
                <a:gd name="T31" fmla="*/ 0 h 159"/>
                <a:gd name="T32" fmla="*/ 0 w 3"/>
                <a:gd name="T33" fmla="*/ 0 h 159"/>
                <a:gd name="T34" fmla="*/ 0 w 3"/>
                <a:gd name="T35" fmla="*/ 0 h 159"/>
                <a:gd name="T36" fmla="*/ 0 w 3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9"/>
                <a:gd name="T59" fmla="*/ 3 w 3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9">
                  <a:moveTo>
                    <a:pt x="0" y="15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59"/>
                  </a:lnTo>
                  <a:lnTo>
                    <a:pt x="1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96" name="Freeform 425"/>
            <p:cNvSpPr>
              <a:spLocks/>
            </p:cNvSpPr>
            <p:nvPr/>
          </p:nvSpPr>
          <p:spPr bwMode="auto">
            <a:xfrm>
              <a:off x="3715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0 w 2"/>
                <a:gd name="T7" fmla="*/ 0 h 159"/>
                <a:gd name="T8" fmla="*/ 0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0 w 2"/>
                <a:gd name="T31" fmla="*/ 0 h 159"/>
                <a:gd name="T32" fmla="*/ 0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9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58"/>
                  </a:lnTo>
                  <a:lnTo>
                    <a:pt x="2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97" name="Freeform 426"/>
            <p:cNvSpPr>
              <a:spLocks/>
            </p:cNvSpPr>
            <p:nvPr/>
          </p:nvSpPr>
          <p:spPr bwMode="auto">
            <a:xfrm>
              <a:off x="3715" y="3031"/>
              <a:ext cx="1" cy="39"/>
            </a:xfrm>
            <a:custGeom>
              <a:avLst/>
              <a:gdLst>
                <a:gd name="T0" fmla="*/ 0 w 1"/>
                <a:gd name="T1" fmla="*/ 0 h 159"/>
                <a:gd name="T2" fmla="*/ 0 w 1"/>
                <a:gd name="T3" fmla="*/ 0 h 159"/>
                <a:gd name="T4" fmla="*/ 0 w 1"/>
                <a:gd name="T5" fmla="*/ 0 h 159"/>
                <a:gd name="T6" fmla="*/ 0 w 1"/>
                <a:gd name="T7" fmla="*/ 0 h 159"/>
                <a:gd name="T8" fmla="*/ 0 w 1"/>
                <a:gd name="T9" fmla="*/ 0 h 159"/>
                <a:gd name="T10" fmla="*/ 0 w 1"/>
                <a:gd name="T11" fmla="*/ 0 h 159"/>
                <a:gd name="T12" fmla="*/ 0 w 1"/>
                <a:gd name="T13" fmla="*/ 0 h 159"/>
                <a:gd name="T14" fmla="*/ 1 w 1"/>
                <a:gd name="T15" fmla="*/ 0 h 159"/>
                <a:gd name="T16" fmla="*/ 1 w 1"/>
                <a:gd name="T17" fmla="*/ 0 h 159"/>
                <a:gd name="T18" fmla="*/ 1 w 1"/>
                <a:gd name="T19" fmla="*/ 0 h 159"/>
                <a:gd name="T20" fmla="*/ 1 w 1"/>
                <a:gd name="T21" fmla="*/ 0 h 159"/>
                <a:gd name="T22" fmla="*/ 1 w 1"/>
                <a:gd name="T23" fmla="*/ 0 h 159"/>
                <a:gd name="T24" fmla="*/ 1 w 1"/>
                <a:gd name="T25" fmla="*/ 0 h 159"/>
                <a:gd name="T26" fmla="*/ 0 w 1"/>
                <a:gd name="T27" fmla="*/ 0 h 159"/>
                <a:gd name="T28" fmla="*/ 0 w 1"/>
                <a:gd name="T29" fmla="*/ 0 h 159"/>
                <a:gd name="T30" fmla="*/ 0 w 1"/>
                <a:gd name="T31" fmla="*/ 0 h 159"/>
                <a:gd name="T32" fmla="*/ 0 w 1"/>
                <a:gd name="T33" fmla="*/ 0 h 159"/>
                <a:gd name="T34" fmla="*/ 0 w 1"/>
                <a:gd name="T35" fmla="*/ 0 h 159"/>
                <a:gd name="T36" fmla="*/ 0 w 1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9"/>
                <a:gd name="T59" fmla="*/ 1 w 1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9">
                  <a:moveTo>
                    <a:pt x="0" y="159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158"/>
                  </a:lnTo>
                  <a:lnTo>
                    <a:pt x="0" y="15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98" name="Freeform 427"/>
            <p:cNvSpPr>
              <a:spLocks/>
            </p:cNvSpPr>
            <p:nvPr/>
          </p:nvSpPr>
          <p:spPr bwMode="auto">
            <a:xfrm>
              <a:off x="3715" y="3031"/>
              <a:ext cx="1" cy="39"/>
            </a:xfrm>
            <a:custGeom>
              <a:avLst/>
              <a:gdLst>
                <a:gd name="T0" fmla="*/ 0 w 2"/>
                <a:gd name="T1" fmla="*/ 0 h 158"/>
                <a:gd name="T2" fmla="*/ 0 w 2"/>
                <a:gd name="T3" fmla="*/ 0 h 158"/>
                <a:gd name="T4" fmla="*/ 0 w 2"/>
                <a:gd name="T5" fmla="*/ 0 h 158"/>
                <a:gd name="T6" fmla="*/ 1 w 2"/>
                <a:gd name="T7" fmla="*/ 0 h 158"/>
                <a:gd name="T8" fmla="*/ 1 w 2"/>
                <a:gd name="T9" fmla="*/ 0 h 158"/>
                <a:gd name="T10" fmla="*/ 1 w 2"/>
                <a:gd name="T11" fmla="*/ 0 h 158"/>
                <a:gd name="T12" fmla="*/ 1 w 2"/>
                <a:gd name="T13" fmla="*/ 0 h 158"/>
                <a:gd name="T14" fmla="*/ 1 w 2"/>
                <a:gd name="T15" fmla="*/ 0 h 158"/>
                <a:gd name="T16" fmla="*/ 1 w 2"/>
                <a:gd name="T17" fmla="*/ 0 h 158"/>
                <a:gd name="T18" fmla="*/ 1 w 2"/>
                <a:gd name="T19" fmla="*/ 0 h 158"/>
                <a:gd name="T20" fmla="*/ 1 w 2"/>
                <a:gd name="T21" fmla="*/ 0 h 158"/>
                <a:gd name="T22" fmla="*/ 1 w 2"/>
                <a:gd name="T23" fmla="*/ 0 h 158"/>
                <a:gd name="T24" fmla="*/ 1 w 2"/>
                <a:gd name="T25" fmla="*/ 0 h 158"/>
                <a:gd name="T26" fmla="*/ 1 w 2"/>
                <a:gd name="T27" fmla="*/ 0 h 158"/>
                <a:gd name="T28" fmla="*/ 1 w 2"/>
                <a:gd name="T29" fmla="*/ 0 h 158"/>
                <a:gd name="T30" fmla="*/ 1 w 2"/>
                <a:gd name="T31" fmla="*/ 0 h 158"/>
                <a:gd name="T32" fmla="*/ 1 w 2"/>
                <a:gd name="T33" fmla="*/ 0 h 158"/>
                <a:gd name="T34" fmla="*/ 0 w 2"/>
                <a:gd name="T35" fmla="*/ 0 h 158"/>
                <a:gd name="T36" fmla="*/ 0 w 2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8"/>
                <a:gd name="T59" fmla="*/ 2 w 2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8">
                  <a:moveTo>
                    <a:pt x="0" y="158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58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99" name="Freeform 428"/>
            <p:cNvSpPr>
              <a:spLocks/>
            </p:cNvSpPr>
            <p:nvPr/>
          </p:nvSpPr>
          <p:spPr bwMode="auto">
            <a:xfrm>
              <a:off x="3716" y="3031"/>
              <a:ext cx="1" cy="39"/>
            </a:xfrm>
            <a:custGeom>
              <a:avLst/>
              <a:gdLst>
                <a:gd name="T0" fmla="*/ 0 w 2"/>
                <a:gd name="T1" fmla="*/ 0 h 156"/>
                <a:gd name="T2" fmla="*/ 0 w 2"/>
                <a:gd name="T3" fmla="*/ 0 h 156"/>
                <a:gd name="T4" fmla="*/ 0 w 2"/>
                <a:gd name="T5" fmla="*/ 0 h 156"/>
                <a:gd name="T6" fmla="*/ 0 w 2"/>
                <a:gd name="T7" fmla="*/ 0 h 156"/>
                <a:gd name="T8" fmla="*/ 1 w 2"/>
                <a:gd name="T9" fmla="*/ 0 h 156"/>
                <a:gd name="T10" fmla="*/ 1 w 2"/>
                <a:gd name="T11" fmla="*/ 0 h 156"/>
                <a:gd name="T12" fmla="*/ 1 w 2"/>
                <a:gd name="T13" fmla="*/ 0 h 156"/>
                <a:gd name="T14" fmla="*/ 1 w 2"/>
                <a:gd name="T15" fmla="*/ 0 h 156"/>
                <a:gd name="T16" fmla="*/ 1 w 2"/>
                <a:gd name="T17" fmla="*/ 0 h 156"/>
                <a:gd name="T18" fmla="*/ 1 w 2"/>
                <a:gd name="T19" fmla="*/ 0 h 156"/>
                <a:gd name="T20" fmla="*/ 1 w 2"/>
                <a:gd name="T21" fmla="*/ 0 h 156"/>
                <a:gd name="T22" fmla="*/ 1 w 2"/>
                <a:gd name="T23" fmla="*/ 0 h 156"/>
                <a:gd name="T24" fmla="*/ 1 w 2"/>
                <a:gd name="T25" fmla="*/ 0 h 156"/>
                <a:gd name="T26" fmla="*/ 1 w 2"/>
                <a:gd name="T27" fmla="*/ 0 h 156"/>
                <a:gd name="T28" fmla="*/ 1 w 2"/>
                <a:gd name="T29" fmla="*/ 0 h 156"/>
                <a:gd name="T30" fmla="*/ 1 w 2"/>
                <a:gd name="T31" fmla="*/ 0 h 156"/>
                <a:gd name="T32" fmla="*/ 0 w 2"/>
                <a:gd name="T33" fmla="*/ 0 h 156"/>
                <a:gd name="T34" fmla="*/ 0 w 2"/>
                <a:gd name="T35" fmla="*/ 0 h 156"/>
                <a:gd name="T36" fmla="*/ 0 w 2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6"/>
                <a:gd name="T59" fmla="*/ 2 w 2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6">
                  <a:moveTo>
                    <a:pt x="0" y="15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55"/>
                  </a:lnTo>
                  <a:lnTo>
                    <a:pt x="1" y="155"/>
                  </a:lnTo>
                  <a:lnTo>
                    <a:pt x="1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00" name="Freeform 429"/>
            <p:cNvSpPr>
              <a:spLocks/>
            </p:cNvSpPr>
            <p:nvPr/>
          </p:nvSpPr>
          <p:spPr bwMode="auto">
            <a:xfrm>
              <a:off x="3716" y="3031"/>
              <a:ext cx="1" cy="39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0 h 156"/>
                <a:gd name="T4" fmla="*/ 0 w 1"/>
                <a:gd name="T5" fmla="*/ 0 h 156"/>
                <a:gd name="T6" fmla="*/ 0 w 1"/>
                <a:gd name="T7" fmla="*/ 0 h 156"/>
                <a:gd name="T8" fmla="*/ 0 w 1"/>
                <a:gd name="T9" fmla="*/ 0 h 156"/>
                <a:gd name="T10" fmla="*/ 1 w 1"/>
                <a:gd name="T11" fmla="*/ 0 h 156"/>
                <a:gd name="T12" fmla="*/ 1 w 1"/>
                <a:gd name="T13" fmla="*/ 0 h 156"/>
                <a:gd name="T14" fmla="*/ 1 w 1"/>
                <a:gd name="T15" fmla="*/ 0 h 156"/>
                <a:gd name="T16" fmla="*/ 1 w 1"/>
                <a:gd name="T17" fmla="*/ 0 h 156"/>
                <a:gd name="T18" fmla="*/ 1 w 1"/>
                <a:gd name="T19" fmla="*/ 0 h 156"/>
                <a:gd name="T20" fmla="*/ 1 w 1"/>
                <a:gd name="T21" fmla="*/ 0 h 156"/>
                <a:gd name="T22" fmla="*/ 1 w 1"/>
                <a:gd name="T23" fmla="*/ 0 h 156"/>
                <a:gd name="T24" fmla="*/ 1 w 1"/>
                <a:gd name="T25" fmla="*/ 0 h 156"/>
                <a:gd name="T26" fmla="*/ 1 w 1"/>
                <a:gd name="T27" fmla="*/ 0 h 156"/>
                <a:gd name="T28" fmla="*/ 1 w 1"/>
                <a:gd name="T29" fmla="*/ 0 h 156"/>
                <a:gd name="T30" fmla="*/ 0 w 1"/>
                <a:gd name="T31" fmla="*/ 0 h 156"/>
                <a:gd name="T32" fmla="*/ 0 w 1"/>
                <a:gd name="T33" fmla="*/ 0 h 156"/>
                <a:gd name="T34" fmla="*/ 0 w 1"/>
                <a:gd name="T35" fmla="*/ 0 h 156"/>
                <a:gd name="T36" fmla="*/ 0 w 1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6"/>
                <a:gd name="T59" fmla="*/ 1 w 1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6">
                  <a:moveTo>
                    <a:pt x="0" y="156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55"/>
                  </a:lnTo>
                  <a:lnTo>
                    <a:pt x="0" y="155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01" name="Freeform 430"/>
            <p:cNvSpPr>
              <a:spLocks/>
            </p:cNvSpPr>
            <p:nvPr/>
          </p:nvSpPr>
          <p:spPr bwMode="auto">
            <a:xfrm>
              <a:off x="3716" y="3031"/>
              <a:ext cx="1" cy="39"/>
            </a:xfrm>
            <a:custGeom>
              <a:avLst/>
              <a:gdLst>
                <a:gd name="T0" fmla="*/ 0 w 1"/>
                <a:gd name="T1" fmla="*/ 0 h 154"/>
                <a:gd name="T2" fmla="*/ 0 w 1"/>
                <a:gd name="T3" fmla="*/ 0 h 154"/>
                <a:gd name="T4" fmla="*/ 0 w 1"/>
                <a:gd name="T5" fmla="*/ 0 h 154"/>
                <a:gd name="T6" fmla="*/ 0 w 1"/>
                <a:gd name="T7" fmla="*/ 0 h 154"/>
                <a:gd name="T8" fmla="*/ 0 w 1"/>
                <a:gd name="T9" fmla="*/ 0 h 154"/>
                <a:gd name="T10" fmla="*/ 0 w 1"/>
                <a:gd name="T11" fmla="*/ 0 h 154"/>
                <a:gd name="T12" fmla="*/ 1 w 1"/>
                <a:gd name="T13" fmla="*/ 0 h 154"/>
                <a:gd name="T14" fmla="*/ 1 w 1"/>
                <a:gd name="T15" fmla="*/ 0 h 154"/>
                <a:gd name="T16" fmla="*/ 1 w 1"/>
                <a:gd name="T17" fmla="*/ 0 h 154"/>
                <a:gd name="T18" fmla="*/ 1 w 1"/>
                <a:gd name="T19" fmla="*/ 0 h 154"/>
                <a:gd name="T20" fmla="*/ 1 w 1"/>
                <a:gd name="T21" fmla="*/ 0 h 154"/>
                <a:gd name="T22" fmla="*/ 1 w 1"/>
                <a:gd name="T23" fmla="*/ 0 h 154"/>
                <a:gd name="T24" fmla="*/ 1 w 1"/>
                <a:gd name="T25" fmla="*/ 0 h 154"/>
                <a:gd name="T26" fmla="*/ 1 w 1"/>
                <a:gd name="T27" fmla="*/ 0 h 154"/>
                <a:gd name="T28" fmla="*/ 0 w 1"/>
                <a:gd name="T29" fmla="*/ 0 h 154"/>
                <a:gd name="T30" fmla="*/ 0 w 1"/>
                <a:gd name="T31" fmla="*/ 0 h 154"/>
                <a:gd name="T32" fmla="*/ 0 w 1"/>
                <a:gd name="T33" fmla="*/ 0 h 154"/>
                <a:gd name="T34" fmla="*/ 0 w 1"/>
                <a:gd name="T35" fmla="*/ 0 h 154"/>
                <a:gd name="T36" fmla="*/ 0 w 1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4"/>
                <a:gd name="T59" fmla="*/ 1 w 1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4">
                  <a:moveTo>
                    <a:pt x="0" y="15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53"/>
                  </a:lnTo>
                  <a:lnTo>
                    <a:pt x="1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9A9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02" name="Freeform 431"/>
            <p:cNvSpPr>
              <a:spLocks/>
            </p:cNvSpPr>
            <p:nvPr/>
          </p:nvSpPr>
          <p:spPr bwMode="auto">
            <a:xfrm>
              <a:off x="3716" y="3031"/>
              <a:ext cx="1" cy="39"/>
            </a:xfrm>
            <a:custGeom>
              <a:avLst/>
              <a:gdLst>
                <a:gd name="T0" fmla="*/ 0 w 3"/>
                <a:gd name="T1" fmla="*/ 0 h 154"/>
                <a:gd name="T2" fmla="*/ 0 w 3"/>
                <a:gd name="T3" fmla="*/ 0 h 154"/>
                <a:gd name="T4" fmla="*/ 0 w 3"/>
                <a:gd name="T5" fmla="*/ 0 h 154"/>
                <a:gd name="T6" fmla="*/ 0 w 3"/>
                <a:gd name="T7" fmla="*/ 0 h 154"/>
                <a:gd name="T8" fmla="*/ 0 w 3"/>
                <a:gd name="T9" fmla="*/ 0 h 154"/>
                <a:gd name="T10" fmla="*/ 0 w 3"/>
                <a:gd name="T11" fmla="*/ 0 h 154"/>
                <a:gd name="T12" fmla="*/ 0 w 3"/>
                <a:gd name="T13" fmla="*/ 0 h 154"/>
                <a:gd name="T14" fmla="*/ 0 w 3"/>
                <a:gd name="T15" fmla="*/ 0 h 154"/>
                <a:gd name="T16" fmla="*/ 0 w 3"/>
                <a:gd name="T17" fmla="*/ 0 h 154"/>
                <a:gd name="T18" fmla="*/ 0 w 3"/>
                <a:gd name="T19" fmla="*/ 0 h 154"/>
                <a:gd name="T20" fmla="*/ 0 w 3"/>
                <a:gd name="T21" fmla="*/ 0 h 154"/>
                <a:gd name="T22" fmla="*/ 0 w 3"/>
                <a:gd name="T23" fmla="*/ 0 h 154"/>
                <a:gd name="T24" fmla="*/ 0 w 3"/>
                <a:gd name="T25" fmla="*/ 0 h 154"/>
                <a:gd name="T26" fmla="*/ 0 w 3"/>
                <a:gd name="T27" fmla="*/ 0 h 154"/>
                <a:gd name="T28" fmla="*/ 0 w 3"/>
                <a:gd name="T29" fmla="*/ 0 h 154"/>
                <a:gd name="T30" fmla="*/ 0 w 3"/>
                <a:gd name="T31" fmla="*/ 0 h 154"/>
                <a:gd name="T32" fmla="*/ 0 w 3"/>
                <a:gd name="T33" fmla="*/ 0 h 154"/>
                <a:gd name="T34" fmla="*/ 0 w 3"/>
                <a:gd name="T35" fmla="*/ 0 h 154"/>
                <a:gd name="T36" fmla="*/ 0 w 3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4"/>
                <a:gd name="T59" fmla="*/ 3 w 3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4">
                  <a:moveTo>
                    <a:pt x="0" y="15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51"/>
                  </a:lnTo>
                  <a:lnTo>
                    <a:pt x="3" y="153"/>
                  </a:lnTo>
                  <a:lnTo>
                    <a:pt x="1" y="153"/>
                  </a:lnTo>
                  <a:lnTo>
                    <a:pt x="1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03" name="Freeform 432"/>
            <p:cNvSpPr>
              <a:spLocks/>
            </p:cNvSpPr>
            <p:nvPr/>
          </p:nvSpPr>
          <p:spPr bwMode="auto">
            <a:xfrm>
              <a:off x="3717" y="3032"/>
              <a:ext cx="1" cy="37"/>
            </a:xfrm>
            <a:custGeom>
              <a:avLst/>
              <a:gdLst>
                <a:gd name="T0" fmla="*/ 0 w 3"/>
                <a:gd name="T1" fmla="*/ 0 h 152"/>
                <a:gd name="T2" fmla="*/ 0 w 3"/>
                <a:gd name="T3" fmla="*/ 0 h 152"/>
                <a:gd name="T4" fmla="*/ 0 w 3"/>
                <a:gd name="T5" fmla="*/ 0 h 152"/>
                <a:gd name="T6" fmla="*/ 0 w 3"/>
                <a:gd name="T7" fmla="*/ 0 h 152"/>
                <a:gd name="T8" fmla="*/ 0 w 3"/>
                <a:gd name="T9" fmla="*/ 0 h 152"/>
                <a:gd name="T10" fmla="*/ 0 w 3"/>
                <a:gd name="T11" fmla="*/ 0 h 152"/>
                <a:gd name="T12" fmla="*/ 0 w 3"/>
                <a:gd name="T13" fmla="*/ 0 h 152"/>
                <a:gd name="T14" fmla="*/ 0 w 3"/>
                <a:gd name="T15" fmla="*/ 0 h 152"/>
                <a:gd name="T16" fmla="*/ 0 w 3"/>
                <a:gd name="T17" fmla="*/ 0 h 152"/>
                <a:gd name="T18" fmla="*/ 0 w 3"/>
                <a:gd name="T19" fmla="*/ 0 h 152"/>
                <a:gd name="T20" fmla="*/ 0 w 3"/>
                <a:gd name="T21" fmla="*/ 0 h 152"/>
                <a:gd name="T22" fmla="*/ 0 w 3"/>
                <a:gd name="T23" fmla="*/ 0 h 152"/>
                <a:gd name="T24" fmla="*/ 0 w 3"/>
                <a:gd name="T25" fmla="*/ 0 h 152"/>
                <a:gd name="T26" fmla="*/ 0 w 3"/>
                <a:gd name="T27" fmla="*/ 0 h 152"/>
                <a:gd name="T28" fmla="*/ 0 w 3"/>
                <a:gd name="T29" fmla="*/ 0 h 152"/>
                <a:gd name="T30" fmla="*/ 0 w 3"/>
                <a:gd name="T31" fmla="*/ 0 h 152"/>
                <a:gd name="T32" fmla="*/ 0 w 3"/>
                <a:gd name="T33" fmla="*/ 0 h 152"/>
                <a:gd name="T34" fmla="*/ 0 w 3"/>
                <a:gd name="T35" fmla="*/ 0 h 152"/>
                <a:gd name="T36" fmla="*/ 0 w 3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2"/>
                <a:gd name="T59" fmla="*/ 3 w 3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2">
                  <a:moveTo>
                    <a:pt x="0" y="15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50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AFA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04" name="Freeform 433"/>
            <p:cNvSpPr>
              <a:spLocks/>
            </p:cNvSpPr>
            <p:nvPr/>
          </p:nvSpPr>
          <p:spPr bwMode="auto">
            <a:xfrm>
              <a:off x="3717" y="3032"/>
              <a:ext cx="1" cy="37"/>
            </a:xfrm>
            <a:custGeom>
              <a:avLst/>
              <a:gdLst>
                <a:gd name="T0" fmla="*/ 0 w 1"/>
                <a:gd name="T1" fmla="*/ 0 h 150"/>
                <a:gd name="T2" fmla="*/ 0 w 1"/>
                <a:gd name="T3" fmla="*/ 0 h 150"/>
                <a:gd name="T4" fmla="*/ 0 w 1"/>
                <a:gd name="T5" fmla="*/ 0 h 150"/>
                <a:gd name="T6" fmla="*/ 0 w 1"/>
                <a:gd name="T7" fmla="*/ 0 h 150"/>
                <a:gd name="T8" fmla="*/ 0 w 1"/>
                <a:gd name="T9" fmla="*/ 0 h 150"/>
                <a:gd name="T10" fmla="*/ 1 w 1"/>
                <a:gd name="T11" fmla="*/ 0 h 150"/>
                <a:gd name="T12" fmla="*/ 1 w 1"/>
                <a:gd name="T13" fmla="*/ 0 h 150"/>
                <a:gd name="T14" fmla="*/ 1 w 1"/>
                <a:gd name="T15" fmla="*/ 0 h 150"/>
                <a:gd name="T16" fmla="*/ 1 w 1"/>
                <a:gd name="T17" fmla="*/ 0 h 150"/>
                <a:gd name="T18" fmla="*/ 1 w 1"/>
                <a:gd name="T19" fmla="*/ 0 h 150"/>
                <a:gd name="T20" fmla="*/ 1 w 1"/>
                <a:gd name="T21" fmla="*/ 0 h 150"/>
                <a:gd name="T22" fmla="*/ 1 w 1"/>
                <a:gd name="T23" fmla="*/ 0 h 150"/>
                <a:gd name="T24" fmla="*/ 1 w 1"/>
                <a:gd name="T25" fmla="*/ 0 h 150"/>
                <a:gd name="T26" fmla="*/ 1 w 1"/>
                <a:gd name="T27" fmla="*/ 0 h 150"/>
                <a:gd name="T28" fmla="*/ 1 w 1"/>
                <a:gd name="T29" fmla="*/ 0 h 150"/>
                <a:gd name="T30" fmla="*/ 0 w 1"/>
                <a:gd name="T31" fmla="*/ 0 h 150"/>
                <a:gd name="T32" fmla="*/ 0 w 1"/>
                <a:gd name="T33" fmla="*/ 0 h 150"/>
                <a:gd name="T34" fmla="*/ 0 w 1"/>
                <a:gd name="T35" fmla="*/ 0 h 150"/>
                <a:gd name="T36" fmla="*/ 0 w 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0"/>
                <a:gd name="T59" fmla="*/ 1 w 1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0">
                  <a:moveTo>
                    <a:pt x="0" y="15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149"/>
                  </a:lnTo>
                  <a:lnTo>
                    <a:pt x="1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05" name="Freeform 434"/>
            <p:cNvSpPr>
              <a:spLocks/>
            </p:cNvSpPr>
            <p:nvPr/>
          </p:nvSpPr>
          <p:spPr bwMode="auto">
            <a:xfrm>
              <a:off x="3717" y="3032"/>
              <a:ext cx="1" cy="37"/>
            </a:xfrm>
            <a:custGeom>
              <a:avLst/>
              <a:gdLst>
                <a:gd name="T0" fmla="*/ 0 w 1"/>
                <a:gd name="T1" fmla="*/ 0 h 149"/>
                <a:gd name="T2" fmla="*/ 0 w 1"/>
                <a:gd name="T3" fmla="*/ 0 h 149"/>
                <a:gd name="T4" fmla="*/ 0 w 1"/>
                <a:gd name="T5" fmla="*/ 0 h 149"/>
                <a:gd name="T6" fmla="*/ 0 w 1"/>
                <a:gd name="T7" fmla="*/ 0 h 149"/>
                <a:gd name="T8" fmla="*/ 0 w 1"/>
                <a:gd name="T9" fmla="*/ 0 h 149"/>
                <a:gd name="T10" fmla="*/ 0 w 1"/>
                <a:gd name="T11" fmla="*/ 0 h 149"/>
                <a:gd name="T12" fmla="*/ 1 w 1"/>
                <a:gd name="T13" fmla="*/ 0 h 149"/>
                <a:gd name="T14" fmla="*/ 1 w 1"/>
                <a:gd name="T15" fmla="*/ 0 h 149"/>
                <a:gd name="T16" fmla="*/ 1 w 1"/>
                <a:gd name="T17" fmla="*/ 0 h 149"/>
                <a:gd name="T18" fmla="*/ 1 w 1"/>
                <a:gd name="T19" fmla="*/ 0 h 149"/>
                <a:gd name="T20" fmla="*/ 1 w 1"/>
                <a:gd name="T21" fmla="*/ 0 h 149"/>
                <a:gd name="T22" fmla="*/ 1 w 1"/>
                <a:gd name="T23" fmla="*/ 0 h 149"/>
                <a:gd name="T24" fmla="*/ 1 w 1"/>
                <a:gd name="T25" fmla="*/ 0 h 149"/>
                <a:gd name="T26" fmla="*/ 1 w 1"/>
                <a:gd name="T27" fmla="*/ 0 h 149"/>
                <a:gd name="T28" fmla="*/ 0 w 1"/>
                <a:gd name="T29" fmla="*/ 0 h 149"/>
                <a:gd name="T30" fmla="*/ 0 w 1"/>
                <a:gd name="T31" fmla="*/ 0 h 149"/>
                <a:gd name="T32" fmla="*/ 0 w 1"/>
                <a:gd name="T33" fmla="*/ 0 h 149"/>
                <a:gd name="T34" fmla="*/ 0 w 1"/>
                <a:gd name="T35" fmla="*/ 0 h 149"/>
                <a:gd name="T36" fmla="*/ 0 w 1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9"/>
                <a:gd name="T59" fmla="*/ 1 w 1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9">
                  <a:moveTo>
                    <a:pt x="0" y="149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147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B6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06" name="Freeform 435"/>
            <p:cNvSpPr>
              <a:spLocks/>
            </p:cNvSpPr>
            <p:nvPr/>
          </p:nvSpPr>
          <p:spPr bwMode="auto">
            <a:xfrm>
              <a:off x="3717" y="3032"/>
              <a:ext cx="1" cy="37"/>
            </a:xfrm>
            <a:custGeom>
              <a:avLst/>
              <a:gdLst>
                <a:gd name="T0" fmla="*/ 0 w 2"/>
                <a:gd name="T1" fmla="*/ 0 h 146"/>
                <a:gd name="T2" fmla="*/ 0 w 2"/>
                <a:gd name="T3" fmla="*/ 0 h 146"/>
                <a:gd name="T4" fmla="*/ 1 w 2"/>
                <a:gd name="T5" fmla="*/ 0 h 146"/>
                <a:gd name="T6" fmla="*/ 1 w 2"/>
                <a:gd name="T7" fmla="*/ 0 h 146"/>
                <a:gd name="T8" fmla="*/ 1 w 2"/>
                <a:gd name="T9" fmla="*/ 0 h 146"/>
                <a:gd name="T10" fmla="*/ 1 w 2"/>
                <a:gd name="T11" fmla="*/ 0 h 146"/>
                <a:gd name="T12" fmla="*/ 1 w 2"/>
                <a:gd name="T13" fmla="*/ 0 h 146"/>
                <a:gd name="T14" fmla="*/ 1 w 2"/>
                <a:gd name="T15" fmla="*/ 0 h 146"/>
                <a:gd name="T16" fmla="*/ 1 w 2"/>
                <a:gd name="T17" fmla="*/ 0 h 146"/>
                <a:gd name="T18" fmla="*/ 1 w 2"/>
                <a:gd name="T19" fmla="*/ 0 h 146"/>
                <a:gd name="T20" fmla="*/ 1 w 2"/>
                <a:gd name="T21" fmla="*/ 0 h 146"/>
                <a:gd name="T22" fmla="*/ 1 w 2"/>
                <a:gd name="T23" fmla="*/ 0 h 146"/>
                <a:gd name="T24" fmla="*/ 1 w 2"/>
                <a:gd name="T25" fmla="*/ 0 h 146"/>
                <a:gd name="T26" fmla="*/ 1 w 2"/>
                <a:gd name="T27" fmla="*/ 0 h 146"/>
                <a:gd name="T28" fmla="*/ 1 w 2"/>
                <a:gd name="T29" fmla="*/ 0 h 146"/>
                <a:gd name="T30" fmla="*/ 1 w 2"/>
                <a:gd name="T31" fmla="*/ 0 h 146"/>
                <a:gd name="T32" fmla="*/ 1 w 2"/>
                <a:gd name="T33" fmla="*/ 0 h 146"/>
                <a:gd name="T34" fmla="*/ 1 w 2"/>
                <a:gd name="T35" fmla="*/ 0 h 146"/>
                <a:gd name="T36" fmla="*/ 0 w 2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6"/>
                <a:gd name="T59" fmla="*/ 2 w 2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6">
                  <a:moveTo>
                    <a:pt x="0" y="14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B9B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07" name="Freeform 436"/>
            <p:cNvSpPr>
              <a:spLocks/>
            </p:cNvSpPr>
            <p:nvPr/>
          </p:nvSpPr>
          <p:spPr bwMode="auto">
            <a:xfrm>
              <a:off x="3718" y="3032"/>
              <a:ext cx="1" cy="36"/>
            </a:xfrm>
            <a:custGeom>
              <a:avLst/>
              <a:gdLst>
                <a:gd name="T0" fmla="*/ 0 w 3"/>
                <a:gd name="T1" fmla="*/ 0 h 144"/>
                <a:gd name="T2" fmla="*/ 0 w 3"/>
                <a:gd name="T3" fmla="*/ 0 h 144"/>
                <a:gd name="T4" fmla="*/ 0 w 3"/>
                <a:gd name="T5" fmla="*/ 0 h 144"/>
                <a:gd name="T6" fmla="*/ 0 w 3"/>
                <a:gd name="T7" fmla="*/ 0 h 144"/>
                <a:gd name="T8" fmla="*/ 0 w 3"/>
                <a:gd name="T9" fmla="*/ 0 h 144"/>
                <a:gd name="T10" fmla="*/ 0 w 3"/>
                <a:gd name="T11" fmla="*/ 0 h 144"/>
                <a:gd name="T12" fmla="*/ 0 w 3"/>
                <a:gd name="T13" fmla="*/ 0 h 144"/>
                <a:gd name="T14" fmla="*/ 0 w 3"/>
                <a:gd name="T15" fmla="*/ 0 h 144"/>
                <a:gd name="T16" fmla="*/ 0 w 3"/>
                <a:gd name="T17" fmla="*/ 0 h 144"/>
                <a:gd name="T18" fmla="*/ 0 w 3"/>
                <a:gd name="T19" fmla="*/ 0 h 144"/>
                <a:gd name="T20" fmla="*/ 0 w 3"/>
                <a:gd name="T21" fmla="*/ 0 h 144"/>
                <a:gd name="T22" fmla="*/ 0 w 3"/>
                <a:gd name="T23" fmla="*/ 0 h 144"/>
                <a:gd name="T24" fmla="*/ 0 w 3"/>
                <a:gd name="T25" fmla="*/ 0 h 144"/>
                <a:gd name="T26" fmla="*/ 0 w 3"/>
                <a:gd name="T27" fmla="*/ 0 h 144"/>
                <a:gd name="T28" fmla="*/ 0 w 3"/>
                <a:gd name="T29" fmla="*/ 0 h 144"/>
                <a:gd name="T30" fmla="*/ 0 w 3"/>
                <a:gd name="T31" fmla="*/ 0 h 144"/>
                <a:gd name="T32" fmla="*/ 0 w 3"/>
                <a:gd name="T33" fmla="*/ 0 h 144"/>
                <a:gd name="T34" fmla="*/ 0 w 3"/>
                <a:gd name="T35" fmla="*/ 0 h 144"/>
                <a:gd name="T36" fmla="*/ 0 w 3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4"/>
                <a:gd name="T59" fmla="*/ 3 w 3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4">
                  <a:moveTo>
                    <a:pt x="0" y="14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2"/>
                  </a:lnTo>
                  <a:lnTo>
                    <a:pt x="3" y="141"/>
                  </a:lnTo>
                  <a:lnTo>
                    <a:pt x="1" y="141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08" name="Freeform 437"/>
            <p:cNvSpPr>
              <a:spLocks/>
            </p:cNvSpPr>
            <p:nvPr/>
          </p:nvSpPr>
          <p:spPr bwMode="auto">
            <a:xfrm>
              <a:off x="3718" y="3033"/>
              <a:ext cx="1" cy="35"/>
            </a:xfrm>
            <a:custGeom>
              <a:avLst/>
              <a:gdLst>
                <a:gd name="T0" fmla="*/ 0 w 2"/>
                <a:gd name="T1" fmla="*/ 0 h 142"/>
                <a:gd name="T2" fmla="*/ 0 w 2"/>
                <a:gd name="T3" fmla="*/ 0 h 142"/>
                <a:gd name="T4" fmla="*/ 0 w 2"/>
                <a:gd name="T5" fmla="*/ 0 h 142"/>
                <a:gd name="T6" fmla="*/ 0 w 2"/>
                <a:gd name="T7" fmla="*/ 0 h 142"/>
                <a:gd name="T8" fmla="*/ 1 w 2"/>
                <a:gd name="T9" fmla="*/ 0 h 142"/>
                <a:gd name="T10" fmla="*/ 1 w 2"/>
                <a:gd name="T11" fmla="*/ 0 h 142"/>
                <a:gd name="T12" fmla="*/ 1 w 2"/>
                <a:gd name="T13" fmla="*/ 0 h 142"/>
                <a:gd name="T14" fmla="*/ 1 w 2"/>
                <a:gd name="T15" fmla="*/ 0 h 142"/>
                <a:gd name="T16" fmla="*/ 1 w 2"/>
                <a:gd name="T17" fmla="*/ 0 h 142"/>
                <a:gd name="T18" fmla="*/ 1 w 2"/>
                <a:gd name="T19" fmla="*/ 0 h 142"/>
                <a:gd name="T20" fmla="*/ 1 w 2"/>
                <a:gd name="T21" fmla="*/ 0 h 142"/>
                <a:gd name="T22" fmla="*/ 1 w 2"/>
                <a:gd name="T23" fmla="*/ 0 h 142"/>
                <a:gd name="T24" fmla="*/ 1 w 2"/>
                <a:gd name="T25" fmla="*/ 0 h 142"/>
                <a:gd name="T26" fmla="*/ 1 w 2"/>
                <a:gd name="T27" fmla="*/ 0 h 142"/>
                <a:gd name="T28" fmla="*/ 1 w 2"/>
                <a:gd name="T29" fmla="*/ 0 h 142"/>
                <a:gd name="T30" fmla="*/ 1 w 2"/>
                <a:gd name="T31" fmla="*/ 0 h 142"/>
                <a:gd name="T32" fmla="*/ 0 w 2"/>
                <a:gd name="T33" fmla="*/ 0 h 142"/>
                <a:gd name="T34" fmla="*/ 0 w 2"/>
                <a:gd name="T35" fmla="*/ 0 h 142"/>
                <a:gd name="T36" fmla="*/ 0 w 2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2"/>
                <a:gd name="T59" fmla="*/ 2 w 2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2">
                  <a:moveTo>
                    <a:pt x="0" y="142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39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09" name="Freeform 438"/>
            <p:cNvSpPr>
              <a:spLocks/>
            </p:cNvSpPr>
            <p:nvPr/>
          </p:nvSpPr>
          <p:spPr bwMode="auto">
            <a:xfrm>
              <a:off x="3718" y="3033"/>
              <a:ext cx="1" cy="35"/>
            </a:xfrm>
            <a:custGeom>
              <a:avLst/>
              <a:gdLst>
                <a:gd name="T0" fmla="*/ 0 w 1"/>
                <a:gd name="T1" fmla="*/ 0 h 139"/>
                <a:gd name="T2" fmla="*/ 0 w 1"/>
                <a:gd name="T3" fmla="*/ 0 h 139"/>
                <a:gd name="T4" fmla="*/ 0 w 1"/>
                <a:gd name="T5" fmla="*/ 0 h 139"/>
                <a:gd name="T6" fmla="*/ 0 w 1"/>
                <a:gd name="T7" fmla="*/ 0 h 139"/>
                <a:gd name="T8" fmla="*/ 0 w 1"/>
                <a:gd name="T9" fmla="*/ 0 h 139"/>
                <a:gd name="T10" fmla="*/ 1 w 1"/>
                <a:gd name="T11" fmla="*/ 0 h 139"/>
                <a:gd name="T12" fmla="*/ 1 w 1"/>
                <a:gd name="T13" fmla="*/ 0 h 139"/>
                <a:gd name="T14" fmla="*/ 1 w 1"/>
                <a:gd name="T15" fmla="*/ 0 h 139"/>
                <a:gd name="T16" fmla="*/ 1 w 1"/>
                <a:gd name="T17" fmla="*/ 0 h 139"/>
                <a:gd name="T18" fmla="*/ 1 w 1"/>
                <a:gd name="T19" fmla="*/ 0 h 139"/>
                <a:gd name="T20" fmla="*/ 1 w 1"/>
                <a:gd name="T21" fmla="*/ 0 h 139"/>
                <a:gd name="T22" fmla="*/ 1 w 1"/>
                <a:gd name="T23" fmla="*/ 0 h 139"/>
                <a:gd name="T24" fmla="*/ 1 w 1"/>
                <a:gd name="T25" fmla="*/ 0 h 139"/>
                <a:gd name="T26" fmla="*/ 1 w 1"/>
                <a:gd name="T27" fmla="*/ 0 h 139"/>
                <a:gd name="T28" fmla="*/ 1 w 1"/>
                <a:gd name="T29" fmla="*/ 0 h 139"/>
                <a:gd name="T30" fmla="*/ 0 w 1"/>
                <a:gd name="T31" fmla="*/ 0 h 139"/>
                <a:gd name="T32" fmla="*/ 0 w 1"/>
                <a:gd name="T33" fmla="*/ 0 h 139"/>
                <a:gd name="T34" fmla="*/ 0 w 1"/>
                <a:gd name="T35" fmla="*/ 0 h 139"/>
                <a:gd name="T36" fmla="*/ 0 w 1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9"/>
                <a:gd name="T59" fmla="*/ 1 w 1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9">
                  <a:moveTo>
                    <a:pt x="0" y="139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0" y="138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10" name="Freeform 439"/>
            <p:cNvSpPr>
              <a:spLocks/>
            </p:cNvSpPr>
            <p:nvPr/>
          </p:nvSpPr>
          <p:spPr bwMode="auto">
            <a:xfrm>
              <a:off x="3718" y="3033"/>
              <a:ext cx="1" cy="35"/>
            </a:xfrm>
            <a:custGeom>
              <a:avLst/>
              <a:gdLst>
                <a:gd name="T0" fmla="*/ 0 w 1"/>
                <a:gd name="T1" fmla="*/ 0 h 137"/>
                <a:gd name="T2" fmla="*/ 0 w 1"/>
                <a:gd name="T3" fmla="*/ 0 h 137"/>
                <a:gd name="T4" fmla="*/ 0 w 1"/>
                <a:gd name="T5" fmla="*/ 0 h 137"/>
                <a:gd name="T6" fmla="*/ 0 w 1"/>
                <a:gd name="T7" fmla="*/ 0 h 137"/>
                <a:gd name="T8" fmla="*/ 0 w 1"/>
                <a:gd name="T9" fmla="*/ 0 h 137"/>
                <a:gd name="T10" fmla="*/ 0 w 1"/>
                <a:gd name="T11" fmla="*/ 0 h 137"/>
                <a:gd name="T12" fmla="*/ 1 w 1"/>
                <a:gd name="T13" fmla="*/ 0 h 137"/>
                <a:gd name="T14" fmla="*/ 1 w 1"/>
                <a:gd name="T15" fmla="*/ 0 h 137"/>
                <a:gd name="T16" fmla="*/ 1 w 1"/>
                <a:gd name="T17" fmla="*/ 0 h 137"/>
                <a:gd name="T18" fmla="*/ 1 w 1"/>
                <a:gd name="T19" fmla="*/ 0 h 137"/>
                <a:gd name="T20" fmla="*/ 1 w 1"/>
                <a:gd name="T21" fmla="*/ 0 h 137"/>
                <a:gd name="T22" fmla="*/ 1 w 1"/>
                <a:gd name="T23" fmla="*/ 0 h 137"/>
                <a:gd name="T24" fmla="*/ 1 w 1"/>
                <a:gd name="T25" fmla="*/ 0 h 137"/>
                <a:gd name="T26" fmla="*/ 1 w 1"/>
                <a:gd name="T27" fmla="*/ 0 h 137"/>
                <a:gd name="T28" fmla="*/ 0 w 1"/>
                <a:gd name="T29" fmla="*/ 0 h 137"/>
                <a:gd name="T30" fmla="*/ 0 w 1"/>
                <a:gd name="T31" fmla="*/ 0 h 137"/>
                <a:gd name="T32" fmla="*/ 0 w 1"/>
                <a:gd name="T33" fmla="*/ 0 h 137"/>
                <a:gd name="T34" fmla="*/ 0 w 1"/>
                <a:gd name="T35" fmla="*/ 0 h 137"/>
                <a:gd name="T36" fmla="*/ 0 w 1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7"/>
                <a:gd name="T59" fmla="*/ 1 w 1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7">
                  <a:moveTo>
                    <a:pt x="0" y="13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132"/>
                  </a:lnTo>
                  <a:lnTo>
                    <a:pt x="1" y="133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5C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11" name="Freeform 440"/>
            <p:cNvSpPr>
              <a:spLocks/>
            </p:cNvSpPr>
            <p:nvPr/>
          </p:nvSpPr>
          <p:spPr bwMode="auto">
            <a:xfrm>
              <a:off x="3718" y="3034"/>
              <a:ext cx="1" cy="33"/>
            </a:xfrm>
            <a:custGeom>
              <a:avLst/>
              <a:gdLst>
                <a:gd name="T0" fmla="*/ 0 w 2"/>
                <a:gd name="T1" fmla="*/ 0 h 132"/>
                <a:gd name="T2" fmla="*/ 0 w 2"/>
                <a:gd name="T3" fmla="*/ 0 h 132"/>
                <a:gd name="T4" fmla="*/ 1 w 2"/>
                <a:gd name="T5" fmla="*/ 0 h 132"/>
                <a:gd name="T6" fmla="*/ 1 w 2"/>
                <a:gd name="T7" fmla="*/ 0 h 132"/>
                <a:gd name="T8" fmla="*/ 1 w 2"/>
                <a:gd name="T9" fmla="*/ 0 h 132"/>
                <a:gd name="T10" fmla="*/ 1 w 2"/>
                <a:gd name="T11" fmla="*/ 0 h 132"/>
                <a:gd name="T12" fmla="*/ 1 w 2"/>
                <a:gd name="T13" fmla="*/ 0 h 132"/>
                <a:gd name="T14" fmla="*/ 1 w 2"/>
                <a:gd name="T15" fmla="*/ 0 h 132"/>
                <a:gd name="T16" fmla="*/ 1 w 2"/>
                <a:gd name="T17" fmla="*/ 0 h 132"/>
                <a:gd name="T18" fmla="*/ 1 w 2"/>
                <a:gd name="T19" fmla="*/ 0 h 132"/>
                <a:gd name="T20" fmla="*/ 1 w 2"/>
                <a:gd name="T21" fmla="*/ 0 h 132"/>
                <a:gd name="T22" fmla="*/ 1 w 2"/>
                <a:gd name="T23" fmla="*/ 0 h 132"/>
                <a:gd name="T24" fmla="*/ 1 w 2"/>
                <a:gd name="T25" fmla="*/ 0 h 132"/>
                <a:gd name="T26" fmla="*/ 1 w 2"/>
                <a:gd name="T27" fmla="*/ 0 h 132"/>
                <a:gd name="T28" fmla="*/ 1 w 2"/>
                <a:gd name="T29" fmla="*/ 0 h 132"/>
                <a:gd name="T30" fmla="*/ 1 w 2"/>
                <a:gd name="T31" fmla="*/ 0 h 132"/>
                <a:gd name="T32" fmla="*/ 1 w 2"/>
                <a:gd name="T33" fmla="*/ 0 h 132"/>
                <a:gd name="T34" fmla="*/ 1 w 2"/>
                <a:gd name="T35" fmla="*/ 0 h 132"/>
                <a:gd name="T36" fmla="*/ 0 w 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2"/>
                <a:gd name="T59" fmla="*/ 2 w 2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2">
                  <a:moveTo>
                    <a:pt x="0" y="13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2"/>
                  </a:lnTo>
                  <a:lnTo>
                    <a:pt x="2" y="123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1" y="127"/>
                  </a:lnTo>
                  <a:lnTo>
                    <a:pt x="1" y="128"/>
                  </a:lnTo>
                  <a:lnTo>
                    <a:pt x="1" y="129"/>
                  </a:lnTo>
                  <a:lnTo>
                    <a:pt x="1" y="13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12" name="Freeform 441"/>
            <p:cNvSpPr>
              <a:spLocks/>
            </p:cNvSpPr>
            <p:nvPr/>
          </p:nvSpPr>
          <p:spPr bwMode="auto">
            <a:xfrm>
              <a:off x="3719" y="3035"/>
              <a:ext cx="1" cy="31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w 1"/>
                <a:gd name="T5" fmla="*/ 0 h 127"/>
                <a:gd name="T6" fmla="*/ 0 w 1"/>
                <a:gd name="T7" fmla="*/ 0 h 127"/>
                <a:gd name="T8" fmla="*/ 0 w 1"/>
                <a:gd name="T9" fmla="*/ 0 h 127"/>
                <a:gd name="T10" fmla="*/ 1 w 1"/>
                <a:gd name="T11" fmla="*/ 0 h 127"/>
                <a:gd name="T12" fmla="*/ 1 w 1"/>
                <a:gd name="T13" fmla="*/ 0 h 127"/>
                <a:gd name="T14" fmla="*/ 1 w 1"/>
                <a:gd name="T15" fmla="*/ 0 h 127"/>
                <a:gd name="T16" fmla="*/ 1 w 1"/>
                <a:gd name="T17" fmla="*/ 0 h 127"/>
                <a:gd name="T18" fmla="*/ 1 w 1"/>
                <a:gd name="T19" fmla="*/ 0 h 127"/>
                <a:gd name="T20" fmla="*/ 1 w 1"/>
                <a:gd name="T21" fmla="*/ 0 h 127"/>
                <a:gd name="T22" fmla="*/ 1 w 1"/>
                <a:gd name="T23" fmla="*/ 0 h 127"/>
                <a:gd name="T24" fmla="*/ 1 w 1"/>
                <a:gd name="T25" fmla="*/ 0 h 127"/>
                <a:gd name="T26" fmla="*/ 1 w 1"/>
                <a:gd name="T27" fmla="*/ 0 h 127"/>
                <a:gd name="T28" fmla="*/ 1 w 1"/>
                <a:gd name="T29" fmla="*/ 0 h 127"/>
                <a:gd name="T30" fmla="*/ 0 w 1"/>
                <a:gd name="T31" fmla="*/ 0 h 127"/>
                <a:gd name="T32" fmla="*/ 0 w 1"/>
                <a:gd name="T33" fmla="*/ 0 h 127"/>
                <a:gd name="T34" fmla="*/ 0 w 1"/>
                <a:gd name="T35" fmla="*/ 0 h 127"/>
                <a:gd name="T36" fmla="*/ 0 w 1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27"/>
                <a:gd name="T59" fmla="*/ 1 w 1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27">
                  <a:moveTo>
                    <a:pt x="0" y="12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20"/>
                  </a:lnTo>
                  <a:lnTo>
                    <a:pt x="1" y="121"/>
                  </a:lnTo>
                  <a:lnTo>
                    <a:pt x="1" y="122"/>
                  </a:lnTo>
                  <a:lnTo>
                    <a:pt x="1" y="124"/>
                  </a:lnTo>
                  <a:lnTo>
                    <a:pt x="0" y="125"/>
                  </a:lnTo>
                  <a:lnTo>
                    <a:pt x="0" y="12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13" name="Freeform 442"/>
            <p:cNvSpPr>
              <a:spLocks/>
            </p:cNvSpPr>
            <p:nvPr/>
          </p:nvSpPr>
          <p:spPr bwMode="auto">
            <a:xfrm>
              <a:off x="3719" y="3036"/>
              <a:ext cx="1" cy="28"/>
            </a:xfrm>
            <a:custGeom>
              <a:avLst/>
              <a:gdLst>
                <a:gd name="T0" fmla="*/ 0 w 1"/>
                <a:gd name="T1" fmla="*/ 0 h 112"/>
                <a:gd name="T2" fmla="*/ 0 w 1"/>
                <a:gd name="T3" fmla="*/ 0 h 112"/>
                <a:gd name="T4" fmla="*/ 0 w 1"/>
                <a:gd name="T5" fmla="*/ 0 h 112"/>
                <a:gd name="T6" fmla="*/ 0 w 1"/>
                <a:gd name="T7" fmla="*/ 0 h 112"/>
                <a:gd name="T8" fmla="*/ 0 w 1"/>
                <a:gd name="T9" fmla="*/ 0 h 112"/>
                <a:gd name="T10" fmla="*/ 0 w 1"/>
                <a:gd name="T11" fmla="*/ 0 h 112"/>
                <a:gd name="T12" fmla="*/ 0 w 1"/>
                <a:gd name="T13" fmla="*/ 0 h 112"/>
                <a:gd name="T14" fmla="*/ 0 w 1"/>
                <a:gd name="T15" fmla="*/ 0 h 112"/>
                <a:gd name="T16" fmla="*/ 0 w 1"/>
                <a:gd name="T17" fmla="*/ 0 h 112"/>
                <a:gd name="T18" fmla="*/ 0 w 1"/>
                <a:gd name="T19" fmla="*/ 0 h 112"/>
                <a:gd name="T20" fmla="*/ 0 w 1"/>
                <a:gd name="T21" fmla="*/ 0 h 112"/>
                <a:gd name="T22" fmla="*/ 0 w 1"/>
                <a:gd name="T23" fmla="*/ 0 h 112"/>
                <a:gd name="T24" fmla="*/ 0 w 1"/>
                <a:gd name="T25" fmla="*/ 0 h 112"/>
                <a:gd name="T26" fmla="*/ 0 w 1"/>
                <a:gd name="T27" fmla="*/ 0 h 112"/>
                <a:gd name="T28" fmla="*/ 0 w 1"/>
                <a:gd name="T29" fmla="*/ 0 h 112"/>
                <a:gd name="T30" fmla="*/ 0 w 1"/>
                <a:gd name="T31" fmla="*/ 0 h 112"/>
                <a:gd name="T32" fmla="*/ 0 w 1"/>
                <a:gd name="T33" fmla="*/ 0 h 112"/>
                <a:gd name="T34" fmla="*/ 0 w 1"/>
                <a:gd name="T35" fmla="*/ 0 h 112"/>
                <a:gd name="T36" fmla="*/ 0 w 1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12"/>
                <a:gd name="T59" fmla="*/ 1 w 1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12">
                  <a:moveTo>
                    <a:pt x="0" y="112"/>
                  </a:move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14" name="Freeform 443"/>
            <p:cNvSpPr>
              <a:spLocks/>
            </p:cNvSpPr>
            <p:nvPr/>
          </p:nvSpPr>
          <p:spPr bwMode="auto">
            <a:xfrm>
              <a:off x="3707" y="3030"/>
              <a:ext cx="12" cy="41"/>
            </a:xfrm>
            <a:custGeom>
              <a:avLst/>
              <a:gdLst>
                <a:gd name="T0" fmla="*/ 0 w 46"/>
                <a:gd name="T1" fmla="*/ 0 h 161"/>
                <a:gd name="T2" fmla="*/ 0 w 46"/>
                <a:gd name="T3" fmla="*/ 0 h 161"/>
                <a:gd name="T4" fmla="*/ 0 w 46"/>
                <a:gd name="T5" fmla="*/ 0 h 161"/>
                <a:gd name="T6" fmla="*/ 0 w 46"/>
                <a:gd name="T7" fmla="*/ 0 h 161"/>
                <a:gd name="T8" fmla="*/ 0 w 46"/>
                <a:gd name="T9" fmla="*/ 0 h 161"/>
                <a:gd name="T10" fmla="*/ 0 w 46"/>
                <a:gd name="T11" fmla="*/ 0 h 161"/>
                <a:gd name="T12" fmla="*/ 0 w 46"/>
                <a:gd name="T13" fmla="*/ 0 h 161"/>
                <a:gd name="T14" fmla="*/ 0 w 46"/>
                <a:gd name="T15" fmla="*/ 0 h 161"/>
                <a:gd name="T16" fmla="*/ 0 w 46"/>
                <a:gd name="T17" fmla="*/ 0 h 161"/>
                <a:gd name="T18" fmla="*/ 0 w 46"/>
                <a:gd name="T19" fmla="*/ 0 h 161"/>
                <a:gd name="T20" fmla="*/ 0 w 46"/>
                <a:gd name="T21" fmla="*/ 0 h 161"/>
                <a:gd name="T22" fmla="*/ 0 w 46"/>
                <a:gd name="T23" fmla="*/ 0 h 161"/>
                <a:gd name="T24" fmla="*/ 0 w 46"/>
                <a:gd name="T25" fmla="*/ 0 h 161"/>
                <a:gd name="T26" fmla="*/ 0 w 46"/>
                <a:gd name="T27" fmla="*/ 0 h 161"/>
                <a:gd name="T28" fmla="*/ 0 w 46"/>
                <a:gd name="T29" fmla="*/ 0 h 161"/>
                <a:gd name="T30" fmla="*/ 0 w 46"/>
                <a:gd name="T31" fmla="*/ 0 h 161"/>
                <a:gd name="T32" fmla="*/ 0 w 46"/>
                <a:gd name="T33" fmla="*/ 0 h 161"/>
                <a:gd name="T34" fmla="*/ 0 w 46"/>
                <a:gd name="T35" fmla="*/ 0 h 161"/>
                <a:gd name="T36" fmla="*/ 0 w 46"/>
                <a:gd name="T37" fmla="*/ 0 h 161"/>
                <a:gd name="T38" fmla="*/ 0 w 46"/>
                <a:gd name="T39" fmla="*/ 0 h 161"/>
                <a:gd name="T40" fmla="*/ 0 w 46"/>
                <a:gd name="T41" fmla="*/ 0 h 161"/>
                <a:gd name="T42" fmla="*/ 0 w 46"/>
                <a:gd name="T43" fmla="*/ 0 h 161"/>
                <a:gd name="T44" fmla="*/ 0 w 46"/>
                <a:gd name="T45" fmla="*/ 0 h 161"/>
                <a:gd name="T46" fmla="*/ 0 w 46"/>
                <a:gd name="T47" fmla="*/ 0 h 161"/>
                <a:gd name="T48" fmla="*/ 0 w 46"/>
                <a:gd name="T49" fmla="*/ 0 h 161"/>
                <a:gd name="T50" fmla="*/ 0 w 46"/>
                <a:gd name="T51" fmla="*/ 0 h 161"/>
                <a:gd name="T52" fmla="*/ 0 w 46"/>
                <a:gd name="T53" fmla="*/ 0 h 161"/>
                <a:gd name="T54" fmla="*/ 0 w 46"/>
                <a:gd name="T55" fmla="*/ 0 h 161"/>
                <a:gd name="T56" fmla="*/ 0 w 46"/>
                <a:gd name="T57" fmla="*/ 0 h 161"/>
                <a:gd name="T58" fmla="*/ 0 w 46"/>
                <a:gd name="T59" fmla="*/ 0 h 161"/>
                <a:gd name="T60" fmla="*/ 0 w 46"/>
                <a:gd name="T61" fmla="*/ 0 h 161"/>
                <a:gd name="T62" fmla="*/ 0 w 46"/>
                <a:gd name="T63" fmla="*/ 0 h 161"/>
                <a:gd name="T64" fmla="*/ 0 w 46"/>
                <a:gd name="T65" fmla="*/ 0 h 161"/>
                <a:gd name="T66" fmla="*/ 0 w 46"/>
                <a:gd name="T67" fmla="*/ 0 h 161"/>
                <a:gd name="T68" fmla="*/ 0 w 46"/>
                <a:gd name="T69" fmla="*/ 0 h 161"/>
                <a:gd name="T70" fmla="*/ 0 w 46"/>
                <a:gd name="T71" fmla="*/ 0 h 161"/>
                <a:gd name="T72" fmla="*/ 0 w 46"/>
                <a:gd name="T73" fmla="*/ 0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161"/>
                <a:gd name="T113" fmla="*/ 46 w 46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161">
                  <a:moveTo>
                    <a:pt x="22" y="161"/>
                  </a:moveTo>
                  <a:lnTo>
                    <a:pt x="23" y="161"/>
                  </a:lnTo>
                  <a:lnTo>
                    <a:pt x="28" y="161"/>
                  </a:lnTo>
                  <a:lnTo>
                    <a:pt x="32" y="159"/>
                  </a:lnTo>
                  <a:lnTo>
                    <a:pt x="36" y="158"/>
                  </a:lnTo>
                  <a:lnTo>
                    <a:pt x="39" y="154"/>
                  </a:lnTo>
                  <a:lnTo>
                    <a:pt x="43" y="150"/>
                  </a:lnTo>
                  <a:lnTo>
                    <a:pt x="44" y="147"/>
                  </a:lnTo>
                  <a:lnTo>
                    <a:pt x="45" y="142"/>
                  </a:lnTo>
                  <a:lnTo>
                    <a:pt x="46" y="137"/>
                  </a:lnTo>
                  <a:lnTo>
                    <a:pt x="46" y="25"/>
                  </a:lnTo>
                  <a:lnTo>
                    <a:pt x="45" y="20"/>
                  </a:lnTo>
                  <a:lnTo>
                    <a:pt x="44" y="15"/>
                  </a:lnTo>
                  <a:lnTo>
                    <a:pt x="43" y="11"/>
                  </a:lnTo>
                  <a:lnTo>
                    <a:pt x="39" y="8"/>
                  </a:lnTo>
                  <a:lnTo>
                    <a:pt x="36" y="4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4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0"/>
                  </a:lnTo>
                  <a:lnTo>
                    <a:pt x="6" y="154"/>
                  </a:lnTo>
                  <a:lnTo>
                    <a:pt x="9" y="158"/>
                  </a:lnTo>
                  <a:lnTo>
                    <a:pt x="13" y="159"/>
                  </a:lnTo>
                  <a:lnTo>
                    <a:pt x="17" y="161"/>
                  </a:lnTo>
                  <a:lnTo>
                    <a:pt x="22" y="16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15" name="Freeform 444"/>
            <p:cNvSpPr>
              <a:spLocks/>
            </p:cNvSpPr>
            <p:nvPr/>
          </p:nvSpPr>
          <p:spPr bwMode="auto">
            <a:xfrm>
              <a:off x="3737" y="3035"/>
              <a:ext cx="1" cy="31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w 1"/>
                <a:gd name="T5" fmla="*/ 0 h 127"/>
                <a:gd name="T6" fmla="*/ 0 w 1"/>
                <a:gd name="T7" fmla="*/ 0 h 127"/>
                <a:gd name="T8" fmla="*/ 0 w 1"/>
                <a:gd name="T9" fmla="*/ 0 h 127"/>
                <a:gd name="T10" fmla="*/ 0 w 1"/>
                <a:gd name="T11" fmla="*/ 0 h 127"/>
                <a:gd name="T12" fmla="*/ 0 w 1"/>
                <a:gd name="T13" fmla="*/ 0 h 127"/>
                <a:gd name="T14" fmla="*/ 0 w 1"/>
                <a:gd name="T15" fmla="*/ 0 h 127"/>
                <a:gd name="T16" fmla="*/ 0 w 1"/>
                <a:gd name="T17" fmla="*/ 0 h 127"/>
                <a:gd name="T18" fmla="*/ 0 w 1"/>
                <a:gd name="T19" fmla="*/ 0 h 127"/>
                <a:gd name="T20" fmla="*/ 0 w 1"/>
                <a:gd name="T21" fmla="*/ 0 h 127"/>
                <a:gd name="T22" fmla="*/ 0 w 1"/>
                <a:gd name="T23" fmla="*/ 0 h 127"/>
                <a:gd name="T24" fmla="*/ 0 w 1"/>
                <a:gd name="T25" fmla="*/ 0 h 127"/>
                <a:gd name="T26" fmla="*/ 0 w 1"/>
                <a:gd name="T27" fmla="*/ 0 h 127"/>
                <a:gd name="T28" fmla="*/ 0 w 1"/>
                <a:gd name="T29" fmla="*/ 0 h 127"/>
                <a:gd name="T30" fmla="*/ 0 w 1"/>
                <a:gd name="T31" fmla="*/ 0 h 127"/>
                <a:gd name="T32" fmla="*/ 0 w 1"/>
                <a:gd name="T33" fmla="*/ 0 h 127"/>
                <a:gd name="T34" fmla="*/ 0 w 1"/>
                <a:gd name="T35" fmla="*/ 0 h 127"/>
                <a:gd name="T36" fmla="*/ 0 w 1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27"/>
                <a:gd name="T59" fmla="*/ 1 w 1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27">
                  <a:moveTo>
                    <a:pt x="0" y="120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16" name="Freeform 445"/>
            <p:cNvSpPr>
              <a:spLocks/>
            </p:cNvSpPr>
            <p:nvPr/>
          </p:nvSpPr>
          <p:spPr bwMode="auto">
            <a:xfrm>
              <a:off x="3737" y="3034"/>
              <a:ext cx="1" cy="33"/>
            </a:xfrm>
            <a:custGeom>
              <a:avLst/>
              <a:gdLst>
                <a:gd name="T0" fmla="*/ 0 w 1"/>
                <a:gd name="T1" fmla="*/ 0 h 132"/>
                <a:gd name="T2" fmla="*/ 0 w 1"/>
                <a:gd name="T3" fmla="*/ 0 h 132"/>
                <a:gd name="T4" fmla="*/ 0 w 1"/>
                <a:gd name="T5" fmla="*/ 0 h 132"/>
                <a:gd name="T6" fmla="*/ 0 w 1"/>
                <a:gd name="T7" fmla="*/ 0 h 132"/>
                <a:gd name="T8" fmla="*/ 0 w 1"/>
                <a:gd name="T9" fmla="*/ 0 h 132"/>
                <a:gd name="T10" fmla="*/ 0 w 1"/>
                <a:gd name="T11" fmla="*/ 0 h 132"/>
                <a:gd name="T12" fmla="*/ 0 w 1"/>
                <a:gd name="T13" fmla="*/ 0 h 132"/>
                <a:gd name="T14" fmla="*/ 0 w 1"/>
                <a:gd name="T15" fmla="*/ 0 h 132"/>
                <a:gd name="T16" fmla="*/ 1 w 1"/>
                <a:gd name="T17" fmla="*/ 0 h 132"/>
                <a:gd name="T18" fmla="*/ 1 w 1"/>
                <a:gd name="T19" fmla="*/ 0 h 132"/>
                <a:gd name="T20" fmla="*/ 1 w 1"/>
                <a:gd name="T21" fmla="*/ 0 h 132"/>
                <a:gd name="T22" fmla="*/ 1 w 1"/>
                <a:gd name="T23" fmla="*/ 0 h 132"/>
                <a:gd name="T24" fmla="*/ 0 w 1"/>
                <a:gd name="T25" fmla="*/ 0 h 132"/>
                <a:gd name="T26" fmla="*/ 0 w 1"/>
                <a:gd name="T27" fmla="*/ 0 h 132"/>
                <a:gd name="T28" fmla="*/ 0 w 1"/>
                <a:gd name="T29" fmla="*/ 0 h 132"/>
                <a:gd name="T30" fmla="*/ 0 w 1"/>
                <a:gd name="T31" fmla="*/ 0 h 132"/>
                <a:gd name="T32" fmla="*/ 0 w 1"/>
                <a:gd name="T33" fmla="*/ 0 h 132"/>
                <a:gd name="T34" fmla="*/ 0 w 1"/>
                <a:gd name="T35" fmla="*/ 0 h 132"/>
                <a:gd name="T36" fmla="*/ 0 w 1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2"/>
                <a:gd name="T59" fmla="*/ 1 w 1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2">
                  <a:moveTo>
                    <a:pt x="0" y="12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32"/>
                  </a:lnTo>
                  <a:lnTo>
                    <a:pt x="1" y="130"/>
                  </a:lnTo>
                  <a:lnTo>
                    <a:pt x="0" y="129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17" name="Freeform 446"/>
            <p:cNvSpPr>
              <a:spLocks/>
            </p:cNvSpPr>
            <p:nvPr/>
          </p:nvSpPr>
          <p:spPr bwMode="auto">
            <a:xfrm>
              <a:off x="3737" y="3033"/>
              <a:ext cx="1" cy="35"/>
            </a:xfrm>
            <a:custGeom>
              <a:avLst/>
              <a:gdLst>
                <a:gd name="T0" fmla="*/ 0 w 2"/>
                <a:gd name="T1" fmla="*/ 0 h 137"/>
                <a:gd name="T2" fmla="*/ 0 w 2"/>
                <a:gd name="T3" fmla="*/ 0 h 137"/>
                <a:gd name="T4" fmla="*/ 0 w 2"/>
                <a:gd name="T5" fmla="*/ 0 h 137"/>
                <a:gd name="T6" fmla="*/ 1 w 2"/>
                <a:gd name="T7" fmla="*/ 0 h 137"/>
                <a:gd name="T8" fmla="*/ 1 w 2"/>
                <a:gd name="T9" fmla="*/ 0 h 137"/>
                <a:gd name="T10" fmla="*/ 1 w 2"/>
                <a:gd name="T11" fmla="*/ 0 h 137"/>
                <a:gd name="T12" fmla="*/ 1 w 2"/>
                <a:gd name="T13" fmla="*/ 0 h 137"/>
                <a:gd name="T14" fmla="*/ 1 w 2"/>
                <a:gd name="T15" fmla="*/ 0 h 137"/>
                <a:gd name="T16" fmla="*/ 1 w 2"/>
                <a:gd name="T17" fmla="*/ 0 h 137"/>
                <a:gd name="T18" fmla="*/ 1 w 2"/>
                <a:gd name="T19" fmla="*/ 0 h 137"/>
                <a:gd name="T20" fmla="*/ 1 w 2"/>
                <a:gd name="T21" fmla="*/ 0 h 137"/>
                <a:gd name="T22" fmla="*/ 1 w 2"/>
                <a:gd name="T23" fmla="*/ 0 h 137"/>
                <a:gd name="T24" fmla="*/ 1 w 2"/>
                <a:gd name="T25" fmla="*/ 0 h 137"/>
                <a:gd name="T26" fmla="*/ 1 w 2"/>
                <a:gd name="T27" fmla="*/ 0 h 137"/>
                <a:gd name="T28" fmla="*/ 1 w 2"/>
                <a:gd name="T29" fmla="*/ 0 h 137"/>
                <a:gd name="T30" fmla="*/ 1 w 2"/>
                <a:gd name="T31" fmla="*/ 0 h 137"/>
                <a:gd name="T32" fmla="*/ 1 w 2"/>
                <a:gd name="T33" fmla="*/ 0 h 137"/>
                <a:gd name="T34" fmla="*/ 0 w 2"/>
                <a:gd name="T35" fmla="*/ 0 h 137"/>
                <a:gd name="T36" fmla="*/ 0 w 2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7"/>
                <a:gd name="T59" fmla="*/ 2 w 2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7">
                  <a:moveTo>
                    <a:pt x="0" y="132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18" name="Freeform 447"/>
            <p:cNvSpPr>
              <a:spLocks/>
            </p:cNvSpPr>
            <p:nvPr/>
          </p:nvSpPr>
          <p:spPr bwMode="auto">
            <a:xfrm>
              <a:off x="3737" y="3033"/>
              <a:ext cx="1" cy="35"/>
            </a:xfrm>
            <a:custGeom>
              <a:avLst/>
              <a:gdLst>
                <a:gd name="T0" fmla="*/ 0 w 2"/>
                <a:gd name="T1" fmla="*/ 0 h 139"/>
                <a:gd name="T2" fmla="*/ 0 w 2"/>
                <a:gd name="T3" fmla="*/ 0 h 139"/>
                <a:gd name="T4" fmla="*/ 0 w 2"/>
                <a:gd name="T5" fmla="*/ 0 h 139"/>
                <a:gd name="T6" fmla="*/ 0 w 2"/>
                <a:gd name="T7" fmla="*/ 0 h 139"/>
                <a:gd name="T8" fmla="*/ 1 w 2"/>
                <a:gd name="T9" fmla="*/ 0 h 139"/>
                <a:gd name="T10" fmla="*/ 1 w 2"/>
                <a:gd name="T11" fmla="*/ 0 h 139"/>
                <a:gd name="T12" fmla="*/ 1 w 2"/>
                <a:gd name="T13" fmla="*/ 0 h 139"/>
                <a:gd name="T14" fmla="*/ 1 w 2"/>
                <a:gd name="T15" fmla="*/ 0 h 139"/>
                <a:gd name="T16" fmla="*/ 1 w 2"/>
                <a:gd name="T17" fmla="*/ 0 h 139"/>
                <a:gd name="T18" fmla="*/ 1 w 2"/>
                <a:gd name="T19" fmla="*/ 0 h 139"/>
                <a:gd name="T20" fmla="*/ 1 w 2"/>
                <a:gd name="T21" fmla="*/ 0 h 139"/>
                <a:gd name="T22" fmla="*/ 1 w 2"/>
                <a:gd name="T23" fmla="*/ 0 h 139"/>
                <a:gd name="T24" fmla="*/ 1 w 2"/>
                <a:gd name="T25" fmla="*/ 0 h 139"/>
                <a:gd name="T26" fmla="*/ 1 w 2"/>
                <a:gd name="T27" fmla="*/ 0 h 139"/>
                <a:gd name="T28" fmla="*/ 1 w 2"/>
                <a:gd name="T29" fmla="*/ 0 h 139"/>
                <a:gd name="T30" fmla="*/ 1 w 2"/>
                <a:gd name="T31" fmla="*/ 0 h 139"/>
                <a:gd name="T32" fmla="*/ 0 w 2"/>
                <a:gd name="T33" fmla="*/ 0 h 139"/>
                <a:gd name="T34" fmla="*/ 0 w 2"/>
                <a:gd name="T35" fmla="*/ 0 h 139"/>
                <a:gd name="T36" fmla="*/ 0 w 2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9"/>
                <a:gd name="T59" fmla="*/ 2 w 2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9">
                  <a:moveTo>
                    <a:pt x="0" y="136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39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939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19" name="Freeform 448"/>
            <p:cNvSpPr>
              <a:spLocks/>
            </p:cNvSpPr>
            <p:nvPr/>
          </p:nvSpPr>
          <p:spPr bwMode="auto">
            <a:xfrm>
              <a:off x="3738" y="3033"/>
              <a:ext cx="1" cy="3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0 h 142"/>
                <a:gd name="T4" fmla="*/ 0 w 1"/>
                <a:gd name="T5" fmla="*/ 0 h 142"/>
                <a:gd name="T6" fmla="*/ 0 w 1"/>
                <a:gd name="T7" fmla="*/ 0 h 142"/>
                <a:gd name="T8" fmla="*/ 0 w 1"/>
                <a:gd name="T9" fmla="*/ 0 h 142"/>
                <a:gd name="T10" fmla="*/ 1 w 1"/>
                <a:gd name="T11" fmla="*/ 0 h 142"/>
                <a:gd name="T12" fmla="*/ 1 w 1"/>
                <a:gd name="T13" fmla="*/ 0 h 142"/>
                <a:gd name="T14" fmla="*/ 1 w 1"/>
                <a:gd name="T15" fmla="*/ 0 h 142"/>
                <a:gd name="T16" fmla="*/ 1 w 1"/>
                <a:gd name="T17" fmla="*/ 0 h 142"/>
                <a:gd name="T18" fmla="*/ 1 w 1"/>
                <a:gd name="T19" fmla="*/ 0 h 142"/>
                <a:gd name="T20" fmla="*/ 1 w 1"/>
                <a:gd name="T21" fmla="*/ 0 h 142"/>
                <a:gd name="T22" fmla="*/ 1 w 1"/>
                <a:gd name="T23" fmla="*/ 0 h 142"/>
                <a:gd name="T24" fmla="*/ 1 w 1"/>
                <a:gd name="T25" fmla="*/ 0 h 142"/>
                <a:gd name="T26" fmla="*/ 1 w 1"/>
                <a:gd name="T27" fmla="*/ 0 h 142"/>
                <a:gd name="T28" fmla="*/ 1 w 1"/>
                <a:gd name="T29" fmla="*/ 0 h 142"/>
                <a:gd name="T30" fmla="*/ 0 w 1"/>
                <a:gd name="T31" fmla="*/ 0 h 142"/>
                <a:gd name="T32" fmla="*/ 0 w 1"/>
                <a:gd name="T33" fmla="*/ 0 h 142"/>
                <a:gd name="T34" fmla="*/ 0 w 1"/>
                <a:gd name="T35" fmla="*/ 0 h 142"/>
                <a:gd name="T36" fmla="*/ 0 w 1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2"/>
                <a:gd name="T59" fmla="*/ 1 w 1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2">
                  <a:moveTo>
                    <a:pt x="0" y="139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3C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20" name="Freeform 449"/>
            <p:cNvSpPr>
              <a:spLocks/>
            </p:cNvSpPr>
            <p:nvPr/>
          </p:nvSpPr>
          <p:spPr bwMode="auto">
            <a:xfrm>
              <a:off x="3738" y="3032"/>
              <a:ext cx="1" cy="36"/>
            </a:xfrm>
            <a:custGeom>
              <a:avLst/>
              <a:gdLst>
                <a:gd name="T0" fmla="*/ 0 w 2"/>
                <a:gd name="T1" fmla="*/ 0 h 144"/>
                <a:gd name="T2" fmla="*/ 0 w 2"/>
                <a:gd name="T3" fmla="*/ 0 h 144"/>
                <a:gd name="T4" fmla="*/ 0 w 2"/>
                <a:gd name="T5" fmla="*/ 0 h 144"/>
                <a:gd name="T6" fmla="*/ 0 w 2"/>
                <a:gd name="T7" fmla="*/ 0 h 144"/>
                <a:gd name="T8" fmla="*/ 0 w 2"/>
                <a:gd name="T9" fmla="*/ 0 h 144"/>
                <a:gd name="T10" fmla="*/ 0 w 2"/>
                <a:gd name="T11" fmla="*/ 0 h 144"/>
                <a:gd name="T12" fmla="*/ 0 w 2"/>
                <a:gd name="T13" fmla="*/ 0 h 144"/>
                <a:gd name="T14" fmla="*/ 1 w 2"/>
                <a:gd name="T15" fmla="*/ 0 h 144"/>
                <a:gd name="T16" fmla="*/ 1 w 2"/>
                <a:gd name="T17" fmla="*/ 0 h 144"/>
                <a:gd name="T18" fmla="*/ 1 w 2"/>
                <a:gd name="T19" fmla="*/ 0 h 144"/>
                <a:gd name="T20" fmla="*/ 1 w 2"/>
                <a:gd name="T21" fmla="*/ 0 h 144"/>
                <a:gd name="T22" fmla="*/ 1 w 2"/>
                <a:gd name="T23" fmla="*/ 0 h 144"/>
                <a:gd name="T24" fmla="*/ 1 w 2"/>
                <a:gd name="T25" fmla="*/ 0 h 144"/>
                <a:gd name="T26" fmla="*/ 0 w 2"/>
                <a:gd name="T27" fmla="*/ 0 h 144"/>
                <a:gd name="T28" fmla="*/ 0 w 2"/>
                <a:gd name="T29" fmla="*/ 0 h 144"/>
                <a:gd name="T30" fmla="*/ 0 w 2"/>
                <a:gd name="T31" fmla="*/ 0 h 144"/>
                <a:gd name="T32" fmla="*/ 0 w 2"/>
                <a:gd name="T33" fmla="*/ 0 h 144"/>
                <a:gd name="T34" fmla="*/ 0 w 2"/>
                <a:gd name="T35" fmla="*/ 0 h 144"/>
                <a:gd name="T36" fmla="*/ 0 w 2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4"/>
                <a:gd name="T59" fmla="*/ 2 w 2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4">
                  <a:moveTo>
                    <a:pt x="0" y="14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44"/>
                  </a:lnTo>
                  <a:lnTo>
                    <a:pt x="0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21" name="Freeform 450"/>
            <p:cNvSpPr>
              <a:spLocks/>
            </p:cNvSpPr>
            <p:nvPr/>
          </p:nvSpPr>
          <p:spPr bwMode="auto">
            <a:xfrm>
              <a:off x="3738" y="3032"/>
              <a:ext cx="1" cy="37"/>
            </a:xfrm>
            <a:custGeom>
              <a:avLst/>
              <a:gdLst>
                <a:gd name="T0" fmla="*/ 0 w 3"/>
                <a:gd name="T1" fmla="*/ 0 h 146"/>
                <a:gd name="T2" fmla="*/ 0 w 3"/>
                <a:gd name="T3" fmla="*/ 0 h 146"/>
                <a:gd name="T4" fmla="*/ 0 w 3"/>
                <a:gd name="T5" fmla="*/ 0 h 146"/>
                <a:gd name="T6" fmla="*/ 0 w 3"/>
                <a:gd name="T7" fmla="*/ 0 h 146"/>
                <a:gd name="T8" fmla="*/ 0 w 3"/>
                <a:gd name="T9" fmla="*/ 0 h 146"/>
                <a:gd name="T10" fmla="*/ 0 w 3"/>
                <a:gd name="T11" fmla="*/ 0 h 146"/>
                <a:gd name="T12" fmla="*/ 0 w 3"/>
                <a:gd name="T13" fmla="*/ 0 h 146"/>
                <a:gd name="T14" fmla="*/ 0 w 3"/>
                <a:gd name="T15" fmla="*/ 0 h 146"/>
                <a:gd name="T16" fmla="*/ 0 w 3"/>
                <a:gd name="T17" fmla="*/ 0 h 146"/>
                <a:gd name="T18" fmla="*/ 0 w 3"/>
                <a:gd name="T19" fmla="*/ 0 h 146"/>
                <a:gd name="T20" fmla="*/ 0 w 3"/>
                <a:gd name="T21" fmla="*/ 0 h 146"/>
                <a:gd name="T22" fmla="*/ 0 w 3"/>
                <a:gd name="T23" fmla="*/ 0 h 146"/>
                <a:gd name="T24" fmla="*/ 0 w 3"/>
                <a:gd name="T25" fmla="*/ 0 h 146"/>
                <a:gd name="T26" fmla="*/ 0 w 3"/>
                <a:gd name="T27" fmla="*/ 0 h 146"/>
                <a:gd name="T28" fmla="*/ 0 w 3"/>
                <a:gd name="T29" fmla="*/ 0 h 146"/>
                <a:gd name="T30" fmla="*/ 0 w 3"/>
                <a:gd name="T31" fmla="*/ 0 h 146"/>
                <a:gd name="T32" fmla="*/ 0 w 3"/>
                <a:gd name="T33" fmla="*/ 0 h 146"/>
                <a:gd name="T34" fmla="*/ 0 w 3"/>
                <a:gd name="T35" fmla="*/ 0 h 146"/>
                <a:gd name="T36" fmla="*/ 0 w 3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6"/>
                <a:gd name="T59" fmla="*/ 3 w 3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6">
                  <a:moveTo>
                    <a:pt x="0" y="144"/>
                  </a:move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46"/>
                  </a:lnTo>
                  <a:lnTo>
                    <a:pt x="2" y="146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22" name="Freeform 451"/>
            <p:cNvSpPr>
              <a:spLocks/>
            </p:cNvSpPr>
            <p:nvPr/>
          </p:nvSpPr>
          <p:spPr bwMode="auto">
            <a:xfrm>
              <a:off x="3738" y="3032"/>
              <a:ext cx="1" cy="37"/>
            </a:xfrm>
            <a:custGeom>
              <a:avLst/>
              <a:gdLst>
                <a:gd name="T0" fmla="*/ 0 w 2"/>
                <a:gd name="T1" fmla="*/ 0 h 149"/>
                <a:gd name="T2" fmla="*/ 0 w 2"/>
                <a:gd name="T3" fmla="*/ 0 h 149"/>
                <a:gd name="T4" fmla="*/ 0 w 2"/>
                <a:gd name="T5" fmla="*/ 0 h 149"/>
                <a:gd name="T6" fmla="*/ 0 w 2"/>
                <a:gd name="T7" fmla="*/ 0 h 149"/>
                <a:gd name="T8" fmla="*/ 1 w 2"/>
                <a:gd name="T9" fmla="*/ 0 h 149"/>
                <a:gd name="T10" fmla="*/ 1 w 2"/>
                <a:gd name="T11" fmla="*/ 0 h 149"/>
                <a:gd name="T12" fmla="*/ 1 w 2"/>
                <a:gd name="T13" fmla="*/ 0 h 149"/>
                <a:gd name="T14" fmla="*/ 1 w 2"/>
                <a:gd name="T15" fmla="*/ 0 h 149"/>
                <a:gd name="T16" fmla="*/ 1 w 2"/>
                <a:gd name="T17" fmla="*/ 0 h 149"/>
                <a:gd name="T18" fmla="*/ 1 w 2"/>
                <a:gd name="T19" fmla="*/ 0 h 149"/>
                <a:gd name="T20" fmla="*/ 1 w 2"/>
                <a:gd name="T21" fmla="*/ 0 h 149"/>
                <a:gd name="T22" fmla="*/ 1 w 2"/>
                <a:gd name="T23" fmla="*/ 0 h 149"/>
                <a:gd name="T24" fmla="*/ 1 w 2"/>
                <a:gd name="T25" fmla="*/ 0 h 149"/>
                <a:gd name="T26" fmla="*/ 1 w 2"/>
                <a:gd name="T27" fmla="*/ 0 h 149"/>
                <a:gd name="T28" fmla="*/ 1 w 2"/>
                <a:gd name="T29" fmla="*/ 0 h 149"/>
                <a:gd name="T30" fmla="*/ 1 w 2"/>
                <a:gd name="T31" fmla="*/ 0 h 149"/>
                <a:gd name="T32" fmla="*/ 0 w 2"/>
                <a:gd name="T33" fmla="*/ 0 h 149"/>
                <a:gd name="T34" fmla="*/ 0 w 2"/>
                <a:gd name="T35" fmla="*/ 0 h 149"/>
                <a:gd name="T36" fmla="*/ 0 w 2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9"/>
                <a:gd name="T59" fmla="*/ 2 w 2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9">
                  <a:moveTo>
                    <a:pt x="0" y="147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49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5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23" name="Freeform 452"/>
            <p:cNvSpPr>
              <a:spLocks/>
            </p:cNvSpPr>
            <p:nvPr/>
          </p:nvSpPr>
          <p:spPr bwMode="auto">
            <a:xfrm>
              <a:off x="3738" y="3032"/>
              <a:ext cx="1" cy="37"/>
            </a:xfrm>
            <a:custGeom>
              <a:avLst/>
              <a:gdLst>
                <a:gd name="T0" fmla="*/ 0 w 1"/>
                <a:gd name="T1" fmla="*/ 0 h 150"/>
                <a:gd name="T2" fmla="*/ 0 w 1"/>
                <a:gd name="T3" fmla="*/ 0 h 150"/>
                <a:gd name="T4" fmla="*/ 0 w 1"/>
                <a:gd name="T5" fmla="*/ 0 h 150"/>
                <a:gd name="T6" fmla="*/ 0 w 1"/>
                <a:gd name="T7" fmla="*/ 0 h 150"/>
                <a:gd name="T8" fmla="*/ 0 w 1"/>
                <a:gd name="T9" fmla="*/ 0 h 150"/>
                <a:gd name="T10" fmla="*/ 1 w 1"/>
                <a:gd name="T11" fmla="*/ 0 h 150"/>
                <a:gd name="T12" fmla="*/ 1 w 1"/>
                <a:gd name="T13" fmla="*/ 0 h 150"/>
                <a:gd name="T14" fmla="*/ 1 w 1"/>
                <a:gd name="T15" fmla="*/ 0 h 150"/>
                <a:gd name="T16" fmla="*/ 1 w 1"/>
                <a:gd name="T17" fmla="*/ 0 h 150"/>
                <a:gd name="T18" fmla="*/ 1 w 1"/>
                <a:gd name="T19" fmla="*/ 0 h 150"/>
                <a:gd name="T20" fmla="*/ 1 w 1"/>
                <a:gd name="T21" fmla="*/ 0 h 150"/>
                <a:gd name="T22" fmla="*/ 1 w 1"/>
                <a:gd name="T23" fmla="*/ 0 h 150"/>
                <a:gd name="T24" fmla="*/ 1 w 1"/>
                <a:gd name="T25" fmla="*/ 0 h 150"/>
                <a:gd name="T26" fmla="*/ 1 w 1"/>
                <a:gd name="T27" fmla="*/ 0 h 150"/>
                <a:gd name="T28" fmla="*/ 1 w 1"/>
                <a:gd name="T29" fmla="*/ 0 h 150"/>
                <a:gd name="T30" fmla="*/ 0 w 1"/>
                <a:gd name="T31" fmla="*/ 0 h 150"/>
                <a:gd name="T32" fmla="*/ 0 w 1"/>
                <a:gd name="T33" fmla="*/ 0 h 150"/>
                <a:gd name="T34" fmla="*/ 0 w 1"/>
                <a:gd name="T35" fmla="*/ 0 h 150"/>
                <a:gd name="T36" fmla="*/ 0 w 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0"/>
                <a:gd name="T59" fmla="*/ 1 w 1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0">
                  <a:moveTo>
                    <a:pt x="0" y="14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50"/>
                  </a:lnTo>
                  <a:lnTo>
                    <a:pt x="0" y="15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4848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24" name="Freeform 453"/>
            <p:cNvSpPr>
              <a:spLocks/>
            </p:cNvSpPr>
            <p:nvPr/>
          </p:nvSpPr>
          <p:spPr bwMode="auto">
            <a:xfrm>
              <a:off x="3739" y="3032"/>
              <a:ext cx="1" cy="37"/>
            </a:xfrm>
            <a:custGeom>
              <a:avLst/>
              <a:gdLst>
                <a:gd name="T0" fmla="*/ 0 w 1"/>
                <a:gd name="T1" fmla="*/ 0 h 152"/>
                <a:gd name="T2" fmla="*/ 0 w 1"/>
                <a:gd name="T3" fmla="*/ 0 h 152"/>
                <a:gd name="T4" fmla="*/ 0 w 1"/>
                <a:gd name="T5" fmla="*/ 0 h 152"/>
                <a:gd name="T6" fmla="*/ 0 w 1"/>
                <a:gd name="T7" fmla="*/ 0 h 152"/>
                <a:gd name="T8" fmla="*/ 0 w 1"/>
                <a:gd name="T9" fmla="*/ 0 h 152"/>
                <a:gd name="T10" fmla="*/ 0 w 1"/>
                <a:gd name="T11" fmla="*/ 0 h 152"/>
                <a:gd name="T12" fmla="*/ 1 w 1"/>
                <a:gd name="T13" fmla="*/ 0 h 152"/>
                <a:gd name="T14" fmla="*/ 1 w 1"/>
                <a:gd name="T15" fmla="*/ 0 h 152"/>
                <a:gd name="T16" fmla="*/ 1 w 1"/>
                <a:gd name="T17" fmla="*/ 0 h 152"/>
                <a:gd name="T18" fmla="*/ 1 w 1"/>
                <a:gd name="T19" fmla="*/ 0 h 152"/>
                <a:gd name="T20" fmla="*/ 1 w 1"/>
                <a:gd name="T21" fmla="*/ 0 h 152"/>
                <a:gd name="T22" fmla="*/ 1 w 1"/>
                <a:gd name="T23" fmla="*/ 0 h 152"/>
                <a:gd name="T24" fmla="*/ 1 w 1"/>
                <a:gd name="T25" fmla="*/ 0 h 152"/>
                <a:gd name="T26" fmla="*/ 1 w 1"/>
                <a:gd name="T27" fmla="*/ 0 h 152"/>
                <a:gd name="T28" fmla="*/ 0 w 1"/>
                <a:gd name="T29" fmla="*/ 0 h 152"/>
                <a:gd name="T30" fmla="*/ 0 w 1"/>
                <a:gd name="T31" fmla="*/ 0 h 152"/>
                <a:gd name="T32" fmla="*/ 0 w 1"/>
                <a:gd name="T33" fmla="*/ 0 h 152"/>
                <a:gd name="T34" fmla="*/ 0 w 1"/>
                <a:gd name="T35" fmla="*/ 0 h 152"/>
                <a:gd name="T36" fmla="*/ 0 w 1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2"/>
                <a:gd name="T59" fmla="*/ 1 w 1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2">
                  <a:moveTo>
                    <a:pt x="0" y="15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52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25" name="Freeform 454"/>
            <p:cNvSpPr>
              <a:spLocks/>
            </p:cNvSpPr>
            <p:nvPr/>
          </p:nvSpPr>
          <p:spPr bwMode="auto">
            <a:xfrm>
              <a:off x="3739" y="3031"/>
              <a:ext cx="1" cy="39"/>
            </a:xfrm>
            <a:custGeom>
              <a:avLst/>
              <a:gdLst>
                <a:gd name="T0" fmla="*/ 0 w 3"/>
                <a:gd name="T1" fmla="*/ 0 h 154"/>
                <a:gd name="T2" fmla="*/ 0 w 3"/>
                <a:gd name="T3" fmla="*/ 0 h 154"/>
                <a:gd name="T4" fmla="*/ 0 w 3"/>
                <a:gd name="T5" fmla="*/ 0 h 154"/>
                <a:gd name="T6" fmla="*/ 0 w 3"/>
                <a:gd name="T7" fmla="*/ 0 h 154"/>
                <a:gd name="T8" fmla="*/ 0 w 3"/>
                <a:gd name="T9" fmla="*/ 0 h 154"/>
                <a:gd name="T10" fmla="*/ 0 w 3"/>
                <a:gd name="T11" fmla="*/ 0 h 154"/>
                <a:gd name="T12" fmla="*/ 0 w 3"/>
                <a:gd name="T13" fmla="*/ 0 h 154"/>
                <a:gd name="T14" fmla="*/ 0 w 3"/>
                <a:gd name="T15" fmla="*/ 0 h 154"/>
                <a:gd name="T16" fmla="*/ 0 w 3"/>
                <a:gd name="T17" fmla="*/ 0 h 154"/>
                <a:gd name="T18" fmla="*/ 0 w 3"/>
                <a:gd name="T19" fmla="*/ 0 h 154"/>
                <a:gd name="T20" fmla="*/ 0 w 3"/>
                <a:gd name="T21" fmla="*/ 0 h 154"/>
                <a:gd name="T22" fmla="*/ 0 w 3"/>
                <a:gd name="T23" fmla="*/ 0 h 154"/>
                <a:gd name="T24" fmla="*/ 0 w 3"/>
                <a:gd name="T25" fmla="*/ 0 h 154"/>
                <a:gd name="T26" fmla="*/ 0 w 3"/>
                <a:gd name="T27" fmla="*/ 0 h 154"/>
                <a:gd name="T28" fmla="*/ 0 w 3"/>
                <a:gd name="T29" fmla="*/ 0 h 154"/>
                <a:gd name="T30" fmla="*/ 0 w 3"/>
                <a:gd name="T31" fmla="*/ 0 h 154"/>
                <a:gd name="T32" fmla="*/ 0 w 3"/>
                <a:gd name="T33" fmla="*/ 0 h 154"/>
                <a:gd name="T34" fmla="*/ 0 w 3"/>
                <a:gd name="T35" fmla="*/ 0 h 154"/>
                <a:gd name="T36" fmla="*/ 0 w 3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4"/>
                <a:gd name="T59" fmla="*/ 3 w 3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4">
                  <a:moveTo>
                    <a:pt x="0" y="15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154"/>
                  </a:lnTo>
                  <a:lnTo>
                    <a:pt x="3" y="153"/>
                  </a:lnTo>
                  <a:lnTo>
                    <a:pt x="1" y="153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26" name="Freeform 455"/>
            <p:cNvSpPr>
              <a:spLocks/>
            </p:cNvSpPr>
            <p:nvPr/>
          </p:nvSpPr>
          <p:spPr bwMode="auto">
            <a:xfrm>
              <a:off x="3739" y="3031"/>
              <a:ext cx="1" cy="39"/>
            </a:xfrm>
            <a:custGeom>
              <a:avLst/>
              <a:gdLst>
                <a:gd name="T0" fmla="*/ 0 w 3"/>
                <a:gd name="T1" fmla="*/ 0 h 154"/>
                <a:gd name="T2" fmla="*/ 0 w 3"/>
                <a:gd name="T3" fmla="*/ 0 h 154"/>
                <a:gd name="T4" fmla="*/ 0 w 3"/>
                <a:gd name="T5" fmla="*/ 0 h 154"/>
                <a:gd name="T6" fmla="*/ 0 w 3"/>
                <a:gd name="T7" fmla="*/ 0 h 154"/>
                <a:gd name="T8" fmla="*/ 0 w 3"/>
                <a:gd name="T9" fmla="*/ 0 h 154"/>
                <a:gd name="T10" fmla="*/ 0 w 3"/>
                <a:gd name="T11" fmla="*/ 0 h 154"/>
                <a:gd name="T12" fmla="*/ 0 w 3"/>
                <a:gd name="T13" fmla="*/ 0 h 154"/>
                <a:gd name="T14" fmla="*/ 0 w 3"/>
                <a:gd name="T15" fmla="*/ 0 h 154"/>
                <a:gd name="T16" fmla="*/ 0 w 3"/>
                <a:gd name="T17" fmla="*/ 0 h 154"/>
                <a:gd name="T18" fmla="*/ 0 w 3"/>
                <a:gd name="T19" fmla="*/ 0 h 154"/>
                <a:gd name="T20" fmla="*/ 0 w 3"/>
                <a:gd name="T21" fmla="*/ 0 h 154"/>
                <a:gd name="T22" fmla="*/ 0 w 3"/>
                <a:gd name="T23" fmla="*/ 0 h 154"/>
                <a:gd name="T24" fmla="*/ 0 w 3"/>
                <a:gd name="T25" fmla="*/ 0 h 154"/>
                <a:gd name="T26" fmla="*/ 0 w 3"/>
                <a:gd name="T27" fmla="*/ 0 h 154"/>
                <a:gd name="T28" fmla="*/ 0 w 3"/>
                <a:gd name="T29" fmla="*/ 0 h 154"/>
                <a:gd name="T30" fmla="*/ 0 w 3"/>
                <a:gd name="T31" fmla="*/ 0 h 154"/>
                <a:gd name="T32" fmla="*/ 0 w 3"/>
                <a:gd name="T33" fmla="*/ 0 h 154"/>
                <a:gd name="T34" fmla="*/ 0 w 3"/>
                <a:gd name="T35" fmla="*/ 0 h 154"/>
                <a:gd name="T36" fmla="*/ 0 w 3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4"/>
                <a:gd name="T59" fmla="*/ 3 w 3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4">
                  <a:moveTo>
                    <a:pt x="0" y="15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54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52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27" name="Freeform 456"/>
            <p:cNvSpPr>
              <a:spLocks/>
            </p:cNvSpPr>
            <p:nvPr/>
          </p:nvSpPr>
          <p:spPr bwMode="auto">
            <a:xfrm>
              <a:off x="3739" y="3031"/>
              <a:ext cx="1" cy="39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0 h 156"/>
                <a:gd name="T4" fmla="*/ 0 w 1"/>
                <a:gd name="T5" fmla="*/ 0 h 156"/>
                <a:gd name="T6" fmla="*/ 0 w 1"/>
                <a:gd name="T7" fmla="*/ 0 h 156"/>
                <a:gd name="T8" fmla="*/ 0 w 1"/>
                <a:gd name="T9" fmla="*/ 0 h 156"/>
                <a:gd name="T10" fmla="*/ 1 w 1"/>
                <a:gd name="T11" fmla="*/ 0 h 156"/>
                <a:gd name="T12" fmla="*/ 1 w 1"/>
                <a:gd name="T13" fmla="*/ 0 h 156"/>
                <a:gd name="T14" fmla="*/ 1 w 1"/>
                <a:gd name="T15" fmla="*/ 0 h 156"/>
                <a:gd name="T16" fmla="*/ 1 w 1"/>
                <a:gd name="T17" fmla="*/ 0 h 156"/>
                <a:gd name="T18" fmla="*/ 1 w 1"/>
                <a:gd name="T19" fmla="*/ 0 h 156"/>
                <a:gd name="T20" fmla="*/ 1 w 1"/>
                <a:gd name="T21" fmla="*/ 0 h 156"/>
                <a:gd name="T22" fmla="*/ 1 w 1"/>
                <a:gd name="T23" fmla="*/ 0 h 156"/>
                <a:gd name="T24" fmla="*/ 1 w 1"/>
                <a:gd name="T25" fmla="*/ 0 h 156"/>
                <a:gd name="T26" fmla="*/ 1 w 1"/>
                <a:gd name="T27" fmla="*/ 0 h 156"/>
                <a:gd name="T28" fmla="*/ 1 w 1"/>
                <a:gd name="T29" fmla="*/ 0 h 156"/>
                <a:gd name="T30" fmla="*/ 0 w 1"/>
                <a:gd name="T31" fmla="*/ 0 h 156"/>
                <a:gd name="T32" fmla="*/ 0 w 1"/>
                <a:gd name="T33" fmla="*/ 0 h 156"/>
                <a:gd name="T34" fmla="*/ 0 w 1"/>
                <a:gd name="T35" fmla="*/ 0 h 156"/>
                <a:gd name="T36" fmla="*/ 0 w 1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6"/>
                <a:gd name="T59" fmla="*/ 1 w 1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6">
                  <a:moveTo>
                    <a:pt x="0" y="155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56"/>
                  </a:lnTo>
                  <a:lnTo>
                    <a:pt x="1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28" name="Freeform 457"/>
            <p:cNvSpPr>
              <a:spLocks/>
            </p:cNvSpPr>
            <p:nvPr/>
          </p:nvSpPr>
          <p:spPr bwMode="auto">
            <a:xfrm>
              <a:off x="3740" y="3031"/>
              <a:ext cx="1" cy="39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0 h 156"/>
                <a:gd name="T4" fmla="*/ 0 w 1"/>
                <a:gd name="T5" fmla="*/ 0 h 156"/>
                <a:gd name="T6" fmla="*/ 0 w 1"/>
                <a:gd name="T7" fmla="*/ 0 h 156"/>
                <a:gd name="T8" fmla="*/ 0 w 1"/>
                <a:gd name="T9" fmla="*/ 0 h 156"/>
                <a:gd name="T10" fmla="*/ 0 w 1"/>
                <a:gd name="T11" fmla="*/ 0 h 156"/>
                <a:gd name="T12" fmla="*/ 1 w 1"/>
                <a:gd name="T13" fmla="*/ 0 h 156"/>
                <a:gd name="T14" fmla="*/ 1 w 1"/>
                <a:gd name="T15" fmla="*/ 0 h 156"/>
                <a:gd name="T16" fmla="*/ 1 w 1"/>
                <a:gd name="T17" fmla="*/ 0 h 156"/>
                <a:gd name="T18" fmla="*/ 1 w 1"/>
                <a:gd name="T19" fmla="*/ 0 h 156"/>
                <a:gd name="T20" fmla="*/ 1 w 1"/>
                <a:gd name="T21" fmla="*/ 0 h 156"/>
                <a:gd name="T22" fmla="*/ 1 w 1"/>
                <a:gd name="T23" fmla="*/ 0 h 156"/>
                <a:gd name="T24" fmla="*/ 1 w 1"/>
                <a:gd name="T25" fmla="*/ 0 h 156"/>
                <a:gd name="T26" fmla="*/ 1 w 1"/>
                <a:gd name="T27" fmla="*/ 0 h 156"/>
                <a:gd name="T28" fmla="*/ 0 w 1"/>
                <a:gd name="T29" fmla="*/ 0 h 156"/>
                <a:gd name="T30" fmla="*/ 0 w 1"/>
                <a:gd name="T31" fmla="*/ 0 h 156"/>
                <a:gd name="T32" fmla="*/ 0 w 1"/>
                <a:gd name="T33" fmla="*/ 0 h 156"/>
                <a:gd name="T34" fmla="*/ 0 w 1"/>
                <a:gd name="T35" fmla="*/ 0 h 156"/>
                <a:gd name="T36" fmla="*/ 0 w 1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6"/>
                <a:gd name="T59" fmla="*/ 1 w 1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6">
                  <a:moveTo>
                    <a:pt x="0" y="155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56"/>
                  </a:lnTo>
                  <a:lnTo>
                    <a:pt x="0" y="15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858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29" name="Freeform 458"/>
            <p:cNvSpPr>
              <a:spLocks/>
            </p:cNvSpPr>
            <p:nvPr/>
          </p:nvSpPr>
          <p:spPr bwMode="auto">
            <a:xfrm>
              <a:off x="3740" y="3031"/>
              <a:ext cx="1" cy="39"/>
            </a:xfrm>
            <a:custGeom>
              <a:avLst/>
              <a:gdLst>
                <a:gd name="T0" fmla="*/ 0 w 2"/>
                <a:gd name="T1" fmla="*/ 0 h 158"/>
                <a:gd name="T2" fmla="*/ 0 w 2"/>
                <a:gd name="T3" fmla="*/ 0 h 158"/>
                <a:gd name="T4" fmla="*/ 1 w 2"/>
                <a:gd name="T5" fmla="*/ 0 h 158"/>
                <a:gd name="T6" fmla="*/ 1 w 2"/>
                <a:gd name="T7" fmla="*/ 0 h 158"/>
                <a:gd name="T8" fmla="*/ 1 w 2"/>
                <a:gd name="T9" fmla="*/ 0 h 158"/>
                <a:gd name="T10" fmla="*/ 1 w 2"/>
                <a:gd name="T11" fmla="*/ 0 h 158"/>
                <a:gd name="T12" fmla="*/ 1 w 2"/>
                <a:gd name="T13" fmla="*/ 0 h 158"/>
                <a:gd name="T14" fmla="*/ 1 w 2"/>
                <a:gd name="T15" fmla="*/ 0 h 158"/>
                <a:gd name="T16" fmla="*/ 1 w 2"/>
                <a:gd name="T17" fmla="*/ 0 h 158"/>
                <a:gd name="T18" fmla="*/ 1 w 2"/>
                <a:gd name="T19" fmla="*/ 0 h 158"/>
                <a:gd name="T20" fmla="*/ 1 w 2"/>
                <a:gd name="T21" fmla="*/ 0 h 158"/>
                <a:gd name="T22" fmla="*/ 1 w 2"/>
                <a:gd name="T23" fmla="*/ 0 h 158"/>
                <a:gd name="T24" fmla="*/ 1 w 2"/>
                <a:gd name="T25" fmla="*/ 0 h 158"/>
                <a:gd name="T26" fmla="*/ 1 w 2"/>
                <a:gd name="T27" fmla="*/ 0 h 158"/>
                <a:gd name="T28" fmla="*/ 1 w 2"/>
                <a:gd name="T29" fmla="*/ 0 h 158"/>
                <a:gd name="T30" fmla="*/ 1 w 2"/>
                <a:gd name="T31" fmla="*/ 0 h 158"/>
                <a:gd name="T32" fmla="*/ 1 w 2"/>
                <a:gd name="T33" fmla="*/ 0 h 158"/>
                <a:gd name="T34" fmla="*/ 1 w 2"/>
                <a:gd name="T35" fmla="*/ 0 h 158"/>
                <a:gd name="T36" fmla="*/ 0 w 2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8"/>
                <a:gd name="T59" fmla="*/ 2 w 2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8">
                  <a:moveTo>
                    <a:pt x="0" y="158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158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B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30" name="Freeform 459"/>
            <p:cNvSpPr>
              <a:spLocks/>
            </p:cNvSpPr>
            <p:nvPr/>
          </p:nvSpPr>
          <p:spPr bwMode="auto">
            <a:xfrm>
              <a:off x="3740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1 w 2"/>
                <a:gd name="T7" fmla="*/ 0 h 159"/>
                <a:gd name="T8" fmla="*/ 1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1 w 2"/>
                <a:gd name="T31" fmla="*/ 0 h 159"/>
                <a:gd name="T32" fmla="*/ 1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8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9"/>
                  </a:lnTo>
                  <a:lnTo>
                    <a:pt x="1" y="159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31" name="Freeform 460"/>
            <p:cNvSpPr>
              <a:spLocks/>
            </p:cNvSpPr>
            <p:nvPr/>
          </p:nvSpPr>
          <p:spPr bwMode="auto">
            <a:xfrm>
              <a:off x="3740" y="3031"/>
              <a:ext cx="1" cy="39"/>
            </a:xfrm>
            <a:custGeom>
              <a:avLst/>
              <a:gdLst>
                <a:gd name="T0" fmla="*/ 0 w 3"/>
                <a:gd name="T1" fmla="*/ 0 h 159"/>
                <a:gd name="T2" fmla="*/ 0 w 3"/>
                <a:gd name="T3" fmla="*/ 0 h 159"/>
                <a:gd name="T4" fmla="*/ 0 w 3"/>
                <a:gd name="T5" fmla="*/ 0 h 159"/>
                <a:gd name="T6" fmla="*/ 0 w 3"/>
                <a:gd name="T7" fmla="*/ 0 h 159"/>
                <a:gd name="T8" fmla="*/ 0 w 3"/>
                <a:gd name="T9" fmla="*/ 0 h 159"/>
                <a:gd name="T10" fmla="*/ 0 w 3"/>
                <a:gd name="T11" fmla="*/ 0 h 159"/>
                <a:gd name="T12" fmla="*/ 0 w 3"/>
                <a:gd name="T13" fmla="*/ 0 h 159"/>
                <a:gd name="T14" fmla="*/ 0 w 3"/>
                <a:gd name="T15" fmla="*/ 0 h 159"/>
                <a:gd name="T16" fmla="*/ 0 w 3"/>
                <a:gd name="T17" fmla="*/ 0 h 159"/>
                <a:gd name="T18" fmla="*/ 0 w 3"/>
                <a:gd name="T19" fmla="*/ 0 h 159"/>
                <a:gd name="T20" fmla="*/ 0 w 3"/>
                <a:gd name="T21" fmla="*/ 0 h 159"/>
                <a:gd name="T22" fmla="*/ 0 w 3"/>
                <a:gd name="T23" fmla="*/ 0 h 159"/>
                <a:gd name="T24" fmla="*/ 0 w 3"/>
                <a:gd name="T25" fmla="*/ 0 h 159"/>
                <a:gd name="T26" fmla="*/ 0 w 3"/>
                <a:gd name="T27" fmla="*/ 0 h 159"/>
                <a:gd name="T28" fmla="*/ 0 w 3"/>
                <a:gd name="T29" fmla="*/ 0 h 159"/>
                <a:gd name="T30" fmla="*/ 0 w 3"/>
                <a:gd name="T31" fmla="*/ 0 h 159"/>
                <a:gd name="T32" fmla="*/ 0 w 3"/>
                <a:gd name="T33" fmla="*/ 0 h 159"/>
                <a:gd name="T34" fmla="*/ 0 w 3"/>
                <a:gd name="T35" fmla="*/ 0 h 159"/>
                <a:gd name="T36" fmla="*/ 0 w 3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9"/>
                <a:gd name="T59" fmla="*/ 3 w 3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9">
                  <a:moveTo>
                    <a:pt x="0" y="15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59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61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32" name="Freeform 461"/>
            <p:cNvSpPr>
              <a:spLocks/>
            </p:cNvSpPr>
            <p:nvPr/>
          </p:nvSpPr>
          <p:spPr bwMode="auto">
            <a:xfrm>
              <a:off x="3741" y="3030"/>
              <a:ext cx="1" cy="40"/>
            </a:xfrm>
            <a:custGeom>
              <a:avLst/>
              <a:gdLst>
                <a:gd name="T0" fmla="*/ 0 w 2"/>
                <a:gd name="T1" fmla="*/ 0 h 160"/>
                <a:gd name="T2" fmla="*/ 0 w 2"/>
                <a:gd name="T3" fmla="*/ 0 h 160"/>
                <a:gd name="T4" fmla="*/ 0 w 2"/>
                <a:gd name="T5" fmla="*/ 0 h 160"/>
                <a:gd name="T6" fmla="*/ 0 w 2"/>
                <a:gd name="T7" fmla="*/ 0 h 160"/>
                <a:gd name="T8" fmla="*/ 0 w 2"/>
                <a:gd name="T9" fmla="*/ 0 h 160"/>
                <a:gd name="T10" fmla="*/ 1 w 2"/>
                <a:gd name="T11" fmla="*/ 0 h 160"/>
                <a:gd name="T12" fmla="*/ 1 w 2"/>
                <a:gd name="T13" fmla="*/ 0 h 160"/>
                <a:gd name="T14" fmla="*/ 1 w 2"/>
                <a:gd name="T15" fmla="*/ 0 h 160"/>
                <a:gd name="T16" fmla="*/ 1 w 2"/>
                <a:gd name="T17" fmla="*/ 0 h 160"/>
                <a:gd name="T18" fmla="*/ 1 w 2"/>
                <a:gd name="T19" fmla="*/ 0 h 160"/>
                <a:gd name="T20" fmla="*/ 1 w 2"/>
                <a:gd name="T21" fmla="*/ 0 h 160"/>
                <a:gd name="T22" fmla="*/ 1 w 2"/>
                <a:gd name="T23" fmla="*/ 0 h 160"/>
                <a:gd name="T24" fmla="*/ 1 w 2"/>
                <a:gd name="T25" fmla="*/ 0 h 160"/>
                <a:gd name="T26" fmla="*/ 1 w 2"/>
                <a:gd name="T27" fmla="*/ 0 h 160"/>
                <a:gd name="T28" fmla="*/ 1 w 2"/>
                <a:gd name="T29" fmla="*/ 0 h 160"/>
                <a:gd name="T30" fmla="*/ 0 w 2"/>
                <a:gd name="T31" fmla="*/ 0 h 160"/>
                <a:gd name="T32" fmla="*/ 0 w 2"/>
                <a:gd name="T33" fmla="*/ 0 h 160"/>
                <a:gd name="T34" fmla="*/ 0 w 2"/>
                <a:gd name="T35" fmla="*/ 0 h 160"/>
                <a:gd name="T36" fmla="*/ 0 w 2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0"/>
                <a:gd name="T59" fmla="*/ 2 w 2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0">
                  <a:moveTo>
                    <a:pt x="0" y="16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464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33" name="Freeform 462"/>
            <p:cNvSpPr>
              <a:spLocks/>
            </p:cNvSpPr>
            <p:nvPr/>
          </p:nvSpPr>
          <p:spPr bwMode="auto">
            <a:xfrm>
              <a:off x="3741" y="3030"/>
              <a:ext cx="1" cy="40"/>
            </a:xfrm>
            <a:custGeom>
              <a:avLst/>
              <a:gdLst>
                <a:gd name="T0" fmla="*/ 0 w 1"/>
                <a:gd name="T1" fmla="*/ 0 h 160"/>
                <a:gd name="T2" fmla="*/ 0 w 1"/>
                <a:gd name="T3" fmla="*/ 0 h 160"/>
                <a:gd name="T4" fmla="*/ 0 w 1"/>
                <a:gd name="T5" fmla="*/ 0 h 160"/>
                <a:gd name="T6" fmla="*/ 0 w 1"/>
                <a:gd name="T7" fmla="*/ 0 h 160"/>
                <a:gd name="T8" fmla="*/ 0 w 1"/>
                <a:gd name="T9" fmla="*/ 0 h 160"/>
                <a:gd name="T10" fmla="*/ 0 w 1"/>
                <a:gd name="T11" fmla="*/ 0 h 160"/>
                <a:gd name="T12" fmla="*/ 0 w 1"/>
                <a:gd name="T13" fmla="*/ 0 h 160"/>
                <a:gd name="T14" fmla="*/ 1 w 1"/>
                <a:gd name="T15" fmla="*/ 0 h 160"/>
                <a:gd name="T16" fmla="*/ 1 w 1"/>
                <a:gd name="T17" fmla="*/ 0 h 160"/>
                <a:gd name="T18" fmla="*/ 1 w 1"/>
                <a:gd name="T19" fmla="*/ 0 h 160"/>
                <a:gd name="T20" fmla="*/ 1 w 1"/>
                <a:gd name="T21" fmla="*/ 0 h 160"/>
                <a:gd name="T22" fmla="*/ 1 w 1"/>
                <a:gd name="T23" fmla="*/ 0 h 160"/>
                <a:gd name="T24" fmla="*/ 1 w 1"/>
                <a:gd name="T25" fmla="*/ 0 h 160"/>
                <a:gd name="T26" fmla="*/ 0 w 1"/>
                <a:gd name="T27" fmla="*/ 0 h 160"/>
                <a:gd name="T28" fmla="*/ 0 w 1"/>
                <a:gd name="T29" fmla="*/ 0 h 160"/>
                <a:gd name="T30" fmla="*/ 0 w 1"/>
                <a:gd name="T31" fmla="*/ 0 h 160"/>
                <a:gd name="T32" fmla="*/ 0 w 1"/>
                <a:gd name="T33" fmla="*/ 0 h 160"/>
                <a:gd name="T34" fmla="*/ 0 w 1"/>
                <a:gd name="T35" fmla="*/ 0 h 160"/>
                <a:gd name="T36" fmla="*/ 0 w 1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0"/>
                <a:gd name="T59" fmla="*/ 1 w 1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0">
                  <a:moveTo>
                    <a:pt x="0" y="16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8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34" name="Freeform 463"/>
            <p:cNvSpPr>
              <a:spLocks/>
            </p:cNvSpPr>
            <p:nvPr/>
          </p:nvSpPr>
          <p:spPr bwMode="auto">
            <a:xfrm>
              <a:off x="3741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35" name="Freeform 464"/>
            <p:cNvSpPr>
              <a:spLocks/>
            </p:cNvSpPr>
            <p:nvPr/>
          </p:nvSpPr>
          <p:spPr bwMode="auto">
            <a:xfrm>
              <a:off x="3741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36" name="Freeform 465"/>
            <p:cNvSpPr>
              <a:spLocks/>
            </p:cNvSpPr>
            <p:nvPr/>
          </p:nvSpPr>
          <p:spPr bwMode="auto">
            <a:xfrm>
              <a:off x="3742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37" name="Freeform 466"/>
            <p:cNvSpPr>
              <a:spLocks/>
            </p:cNvSpPr>
            <p:nvPr/>
          </p:nvSpPr>
          <p:spPr bwMode="auto">
            <a:xfrm>
              <a:off x="3742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0 w 2"/>
                <a:gd name="T9" fmla="*/ 0 h 161"/>
                <a:gd name="T10" fmla="*/ 0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0 w 2"/>
                <a:gd name="T29" fmla="*/ 0 h 161"/>
                <a:gd name="T30" fmla="*/ 0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38" name="Freeform 467"/>
            <p:cNvSpPr>
              <a:spLocks/>
            </p:cNvSpPr>
            <p:nvPr/>
          </p:nvSpPr>
          <p:spPr bwMode="auto">
            <a:xfrm>
              <a:off x="3742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w 3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61"/>
                <a:gd name="T62" fmla="*/ 3 w 3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39" name="Freeform 468"/>
            <p:cNvSpPr>
              <a:spLocks/>
            </p:cNvSpPr>
            <p:nvPr/>
          </p:nvSpPr>
          <p:spPr bwMode="auto">
            <a:xfrm>
              <a:off x="3742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0 w 2"/>
                <a:gd name="T9" fmla="*/ 0 h 161"/>
                <a:gd name="T10" fmla="*/ 0 w 2"/>
                <a:gd name="T11" fmla="*/ 0 h 161"/>
                <a:gd name="T12" fmla="*/ 0 w 2"/>
                <a:gd name="T13" fmla="*/ 0 h 161"/>
                <a:gd name="T14" fmla="*/ 0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w 2"/>
                <a:gd name="T39" fmla="*/ 0 h 161"/>
                <a:gd name="T40" fmla="*/ 0 w 2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"/>
                <a:gd name="T64" fmla="*/ 0 h 161"/>
                <a:gd name="T65" fmla="*/ 2 w 2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40" name="Freeform 469"/>
            <p:cNvSpPr>
              <a:spLocks/>
            </p:cNvSpPr>
            <p:nvPr/>
          </p:nvSpPr>
          <p:spPr bwMode="auto">
            <a:xfrm>
              <a:off x="3742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1 w 1"/>
                <a:gd name="T5" fmla="*/ 0 h 161"/>
                <a:gd name="T6" fmla="*/ 1 w 1"/>
                <a:gd name="T7" fmla="*/ 0 h 161"/>
                <a:gd name="T8" fmla="*/ 1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0 w 1"/>
                <a:gd name="T25" fmla="*/ 0 h 161"/>
                <a:gd name="T26" fmla="*/ 0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w 1"/>
                <a:gd name="T39" fmla="*/ 0 h 161"/>
                <a:gd name="T40" fmla="*/ 0 w 1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61"/>
                <a:gd name="T65" fmla="*/ 1 w 1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41" name="Freeform 470"/>
            <p:cNvSpPr>
              <a:spLocks/>
            </p:cNvSpPr>
            <p:nvPr/>
          </p:nvSpPr>
          <p:spPr bwMode="auto">
            <a:xfrm>
              <a:off x="3743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1 w 1"/>
                <a:gd name="T5" fmla="*/ 0 h 161"/>
                <a:gd name="T6" fmla="*/ 1 w 1"/>
                <a:gd name="T7" fmla="*/ 0 h 161"/>
                <a:gd name="T8" fmla="*/ 1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1 w 1"/>
                <a:gd name="T31" fmla="*/ 0 h 161"/>
                <a:gd name="T32" fmla="*/ 1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w 1"/>
                <a:gd name="T39" fmla="*/ 0 h 161"/>
                <a:gd name="T40" fmla="*/ 0 w 1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61"/>
                <a:gd name="T65" fmla="*/ 1 w 1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42" name="Freeform 471"/>
            <p:cNvSpPr>
              <a:spLocks/>
            </p:cNvSpPr>
            <p:nvPr/>
          </p:nvSpPr>
          <p:spPr bwMode="auto">
            <a:xfrm>
              <a:off x="3743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w 3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61"/>
                <a:gd name="T62" fmla="*/ 3 w 3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43" name="Freeform 472"/>
            <p:cNvSpPr>
              <a:spLocks/>
            </p:cNvSpPr>
            <p:nvPr/>
          </p:nvSpPr>
          <p:spPr bwMode="auto">
            <a:xfrm>
              <a:off x="3743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1"/>
                <a:gd name="T59" fmla="*/ 3 w 3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44" name="Freeform 473"/>
            <p:cNvSpPr>
              <a:spLocks/>
            </p:cNvSpPr>
            <p:nvPr/>
          </p:nvSpPr>
          <p:spPr bwMode="auto">
            <a:xfrm>
              <a:off x="3743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1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1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45" name="Freeform 474"/>
            <p:cNvSpPr>
              <a:spLocks/>
            </p:cNvSpPr>
            <p:nvPr/>
          </p:nvSpPr>
          <p:spPr bwMode="auto">
            <a:xfrm>
              <a:off x="3744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46" name="Freeform 475"/>
            <p:cNvSpPr>
              <a:spLocks/>
            </p:cNvSpPr>
            <p:nvPr/>
          </p:nvSpPr>
          <p:spPr bwMode="auto">
            <a:xfrm>
              <a:off x="3744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0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0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0"/>
                  </a:lnTo>
                  <a:lnTo>
                    <a:pt x="0" y="16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47" name="Freeform 476"/>
            <p:cNvSpPr>
              <a:spLocks/>
            </p:cNvSpPr>
            <p:nvPr/>
          </p:nvSpPr>
          <p:spPr bwMode="auto">
            <a:xfrm>
              <a:off x="3744" y="3030"/>
              <a:ext cx="1" cy="40"/>
            </a:xfrm>
            <a:custGeom>
              <a:avLst/>
              <a:gdLst>
                <a:gd name="T0" fmla="*/ 0 w 2"/>
                <a:gd name="T1" fmla="*/ 0 h 160"/>
                <a:gd name="T2" fmla="*/ 0 w 2"/>
                <a:gd name="T3" fmla="*/ 0 h 160"/>
                <a:gd name="T4" fmla="*/ 0 w 2"/>
                <a:gd name="T5" fmla="*/ 0 h 160"/>
                <a:gd name="T6" fmla="*/ 1 w 2"/>
                <a:gd name="T7" fmla="*/ 0 h 160"/>
                <a:gd name="T8" fmla="*/ 1 w 2"/>
                <a:gd name="T9" fmla="*/ 0 h 160"/>
                <a:gd name="T10" fmla="*/ 1 w 2"/>
                <a:gd name="T11" fmla="*/ 0 h 160"/>
                <a:gd name="T12" fmla="*/ 1 w 2"/>
                <a:gd name="T13" fmla="*/ 0 h 160"/>
                <a:gd name="T14" fmla="*/ 1 w 2"/>
                <a:gd name="T15" fmla="*/ 0 h 160"/>
                <a:gd name="T16" fmla="*/ 1 w 2"/>
                <a:gd name="T17" fmla="*/ 0 h 160"/>
                <a:gd name="T18" fmla="*/ 1 w 2"/>
                <a:gd name="T19" fmla="*/ 0 h 160"/>
                <a:gd name="T20" fmla="*/ 1 w 2"/>
                <a:gd name="T21" fmla="*/ 0 h 160"/>
                <a:gd name="T22" fmla="*/ 1 w 2"/>
                <a:gd name="T23" fmla="*/ 0 h 160"/>
                <a:gd name="T24" fmla="*/ 1 w 2"/>
                <a:gd name="T25" fmla="*/ 0 h 160"/>
                <a:gd name="T26" fmla="*/ 1 w 2"/>
                <a:gd name="T27" fmla="*/ 0 h 160"/>
                <a:gd name="T28" fmla="*/ 1 w 2"/>
                <a:gd name="T29" fmla="*/ 0 h 160"/>
                <a:gd name="T30" fmla="*/ 1 w 2"/>
                <a:gd name="T31" fmla="*/ 0 h 160"/>
                <a:gd name="T32" fmla="*/ 1 w 2"/>
                <a:gd name="T33" fmla="*/ 0 h 160"/>
                <a:gd name="T34" fmla="*/ 0 w 2"/>
                <a:gd name="T35" fmla="*/ 0 h 160"/>
                <a:gd name="T36" fmla="*/ 0 w 2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0"/>
                <a:gd name="T59" fmla="*/ 2 w 2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0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6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93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48" name="Freeform 477"/>
            <p:cNvSpPr>
              <a:spLocks/>
            </p:cNvSpPr>
            <p:nvPr/>
          </p:nvSpPr>
          <p:spPr bwMode="auto">
            <a:xfrm>
              <a:off x="3744" y="3031"/>
              <a:ext cx="1" cy="39"/>
            </a:xfrm>
            <a:custGeom>
              <a:avLst/>
              <a:gdLst>
                <a:gd name="T0" fmla="*/ 0 w 3"/>
                <a:gd name="T1" fmla="*/ 0 h 159"/>
                <a:gd name="T2" fmla="*/ 0 w 3"/>
                <a:gd name="T3" fmla="*/ 0 h 159"/>
                <a:gd name="T4" fmla="*/ 0 w 3"/>
                <a:gd name="T5" fmla="*/ 0 h 159"/>
                <a:gd name="T6" fmla="*/ 0 w 3"/>
                <a:gd name="T7" fmla="*/ 0 h 159"/>
                <a:gd name="T8" fmla="*/ 0 w 3"/>
                <a:gd name="T9" fmla="*/ 0 h 159"/>
                <a:gd name="T10" fmla="*/ 0 w 3"/>
                <a:gd name="T11" fmla="*/ 0 h 159"/>
                <a:gd name="T12" fmla="*/ 0 w 3"/>
                <a:gd name="T13" fmla="*/ 0 h 159"/>
                <a:gd name="T14" fmla="*/ 0 w 3"/>
                <a:gd name="T15" fmla="*/ 0 h 159"/>
                <a:gd name="T16" fmla="*/ 0 w 3"/>
                <a:gd name="T17" fmla="*/ 0 h 159"/>
                <a:gd name="T18" fmla="*/ 0 w 3"/>
                <a:gd name="T19" fmla="*/ 0 h 159"/>
                <a:gd name="T20" fmla="*/ 0 w 3"/>
                <a:gd name="T21" fmla="*/ 0 h 159"/>
                <a:gd name="T22" fmla="*/ 0 w 3"/>
                <a:gd name="T23" fmla="*/ 0 h 159"/>
                <a:gd name="T24" fmla="*/ 0 w 3"/>
                <a:gd name="T25" fmla="*/ 0 h 159"/>
                <a:gd name="T26" fmla="*/ 0 w 3"/>
                <a:gd name="T27" fmla="*/ 0 h 159"/>
                <a:gd name="T28" fmla="*/ 0 w 3"/>
                <a:gd name="T29" fmla="*/ 0 h 159"/>
                <a:gd name="T30" fmla="*/ 0 w 3"/>
                <a:gd name="T31" fmla="*/ 0 h 159"/>
                <a:gd name="T32" fmla="*/ 0 w 3"/>
                <a:gd name="T33" fmla="*/ 0 h 159"/>
                <a:gd name="T34" fmla="*/ 0 w 3"/>
                <a:gd name="T35" fmla="*/ 0 h 159"/>
                <a:gd name="T36" fmla="*/ 0 w 3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9"/>
                <a:gd name="T59" fmla="*/ 3 w 3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9">
                  <a:moveTo>
                    <a:pt x="0" y="15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59"/>
                  </a:lnTo>
                  <a:lnTo>
                    <a:pt x="1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49" name="Freeform 478"/>
            <p:cNvSpPr>
              <a:spLocks/>
            </p:cNvSpPr>
            <p:nvPr/>
          </p:nvSpPr>
          <p:spPr bwMode="auto">
            <a:xfrm>
              <a:off x="3745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0 w 2"/>
                <a:gd name="T7" fmla="*/ 0 h 159"/>
                <a:gd name="T8" fmla="*/ 0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0 w 2"/>
                <a:gd name="T31" fmla="*/ 0 h 159"/>
                <a:gd name="T32" fmla="*/ 0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9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58"/>
                  </a:lnTo>
                  <a:lnTo>
                    <a:pt x="2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50" name="Freeform 479"/>
            <p:cNvSpPr>
              <a:spLocks/>
            </p:cNvSpPr>
            <p:nvPr/>
          </p:nvSpPr>
          <p:spPr bwMode="auto">
            <a:xfrm>
              <a:off x="3745" y="3031"/>
              <a:ext cx="1" cy="39"/>
            </a:xfrm>
            <a:custGeom>
              <a:avLst/>
              <a:gdLst>
                <a:gd name="T0" fmla="*/ 0 w 1"/>
                <a:gd name="T1" fmla="*/ 0 h 159"/>
                <a:gd name="T2" fmla="*/ 0 w 1"/>
                <a:gd name="T3" fmla="*/ 0 h 159"/>
                <a:gd name="T4" fmla="*/ 0 w 1"/>
                <a:gd name="T5" fmla="*/ 0 h 159"/>
                <a:gd name="T6" fmla="*/ 0 w 1"/>
                <a:gd name="T7" fmla="*/ 0 h 159"/>
                <a:gd name="T8" fmla="*/ 0 w 1"/>
                <a:gd name="T9" fmla="*/ 0 h 159"/>
                <a:gd name="T10" fmla="*/ 0 w 1"/>
                <a:gd name="T11" fmla="*/ 0 h 159"/>
                <a:gd name="T12" fmla="*/ 1 w 1"/>
                <a:gd name="T13" fmla="*/ 0 h 159"/>
                <a:gd name="T14" fmla="*/ 1 w 1"/>
                <a:gd name="T15" fmla="*/ 0 h 159"/>
                <a:gd name="T16" fmla="*/ 1 w 1"/>
                <a:gd name="T17" fmla="*/ 0 h 159"/>
                <a:gd name="T18" fmla="*/ 1 w 1"/>
                <a:gd name="T19" fmla="*/ 0 h 159"/>
                <a:gd name="T20" fmla="*/ 1 w 1"/>
                <a:gd name="T21" fmla="*/ 0 h 159"/>
                <a:gd name="T22" fmla="*/ 1 w 1"/>
                <a:gd name="T23" fmla="*/ 0 h 159"/>
                <a:gd name="T24" fmla="*/ 1 w 1"/>
                <a:gd name="T25" fmla="*/ 0 h 159"/>
                <a:gd name="T26" fmla="*/ 1 w 1"/>
                <a:gd name="T27" fmla="*/ 0 h 159"/>
                <a:gd name="T28" fmla="*/ 0 w 1"/>
                <a:gd name="T29" fmla="*/ 0 h 159"/>
                <a:gd name="T30" fmla="*/ 0 w 1"/>
                <a:gd name="T31" fmla="*/ 0 h 159"/>
                <a:gd name="T32" fmla="*/ 0 w 1"/>
                <a:gd name="T33" fmla="*/ 0 h 159"/>
                <a:gd name="T34" fmla="*/ 0 w 1"/>
                <a:gd name="T35" fmla="*/ 0 h 159"/>
                <a:gd name="T36" fmla="*/ 0 w 1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9"/>
                <a:gd name="T59" fmla="*/ 1 w 1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9">
                  <a:moveTo>
                    <a:pt x="0" y="15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158"/>
                  </a:lnTo>
                  <a:lnTo>
                    <a:pt x="0" y="15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51" name="Freeform 480"/>
            <p:cNvSpPr>
              <a:spLocks/>
            </p:cNvSpPr>
            <p:nvPr/>
          </p:nvSpPr>
          <p:spPr bwMode="auto">
            <a:xfrm>
              <a:off x="3745" y="3031"/>
              <a:ext cx="1" cy="39"/>
            </a:xfrm>
            <a:custGeom>
              <a:avLst/>
              <a:gdLst>
                <a:gd name="T0" fmla="*/ 0 w 2"/>
                <a:gd name="T1" fmla="*/ 0 h 158"/>
                <a:gd name="T2" fmla="*/ 0 w 2"/>
                <a:gd name="T3" fmla="*/ 0 h 158"/>
                <a:gd name="T4" fmla="*/ 1 w 2"/>
                <a:gd name="T5" fmla="*/ 0 h 158"/>
                <a:gd name="T6" fmla="*/ 1 w 2"/>
                <a:gd name="T7" fmla="*/ 0 h 158"/>
                <a:gd name="T8" fmla="*/ 1 w 2"/>
                <a:gd name="T9" fmla="*/ 0 h 158"/>
                <a:gd name="T10" fmla="*/ 1 w 2"/>
                <a:gd name="T11" fmla="*/ 0 h 158"/>
                <a:gd name="T12" fmla="*/ 1 w 2"/>
                <a:gd name="T13" fmla="*/ 0 h 158"/>
                <a:gd name="T14" fmla="*/ 1 w 2"/>
                <a:gd name="T15" fmla="*/ 0 h 158"/>
                <a:gd name="T16" fmla="*/ 1 w 2"/>
                <a:gd name="T17" fmla="*/ 0 h 158"/>
                <a:gd name="T18" fmla="*/ 1 w 2"/>
                <a:gd name="T19" fmla="*/ 0 h 158"/>
                <a:gd name="T20" fmla="*/ 1 w 2"/>
                <a:gd name="T21" fmla="*/ 0 h 158"/>
                <a:gd name="T22" fmla="*/ 1 w 2"/>
                <a:gd name="T23" fmla="*/ 0 h 158"/>
                <a:gd name="T24" fmla="*/ 1 w 2"/>
                <a:gd name="T25" fmla="*/ 0 h 158"/>
                <a:gd name="T26" fmla="*/ 1 w 2"/>
                <a:gd name="T27" fmla="*/ 0 h 158"/>
                <a:gd name="T28" fmla="*/ 1 w 2"/>
                <a:gd name="T29" fmla="*/ 0 h 158"/>
                <a:gd name="T30" fmla="*/ 1 w 2"/>
                <a:gd name="T31" fmla="*/ 0 h 158"/>
                <a:gd name="T32" fmla="*/ 1 w 2"/>
                <a:gd name="T33" fmla="*/ 0 h 158"/>
                <a:gd name="T34" fmla="*/ 1 w 2"/>
                <a:gd name="T35" fmla="*/ 0 h 158"/>
                <a:gd name="T36" fmla="*/ 0 w 2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8"/>
                <a:gd name="T59" fmla="*/ 2 w 2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8">
                  <a:moveTo>
                    <a:pt x="0" y="15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58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52" name="Freeform 481"/>
            <p:cNvSpPr>
              <a:spLocks/>
            </p:cNvSpPr>
            <p:nvPr/>
          </p:nvSpPr>
          <p:spPr bwMode="auto">
            <a:xfrm>
              <a:off x="3745" y="3031"/>
              <a:ext cx="1" cy="39"/>
            </a:xfrm>
            <a:custGeom>
              <a:avLst/>
              <a:gdLst>
                <a:gd name="T0" fmla="*/ 0 w 2"/>
                <a:gd name="T1" fmla="*/ 0 h 156"/>
                <a:gd name="T2" fmla="*/ 0 w 2"/>
                <a:gd name="T3" fmla="*/ 0 h 156"/>
                <a:gd name="T4" fmla="*/ 0 w 2"/>
                <a:gd name="T5" fmla="*/ 0 h 156"/>
                <a:gd name="T6" fmla="*/ 0 w 2"/>
                <a:gd name="T7" fmla="*/ 0 h 156"/>
                <a:gd name="T8" fmla="*/ 1 w 2"/>
                <a:gd name="T9" fmla="*/ 0 h 156"/>
                <a:gd name="T10" fmla="*/ 1 w 2"/>
                <a:gd name="T11" fmla="*/ 0 h 156"/>
                <a:gd name="T12" fmla="*/ 1 w 2"/>
                <a:gd name="T13" fmla="*/ 0 h 156"/>
                <a:gd name="T14" fmla="*/ 1 w 2"/>
                <a:gd name="T15" fmla="*/ 0 h 156"/>
                <a:gd name="T16" fmla="*/ 1 w 2"/>
                <a:gd name="T17" fmla="*/ 0 h 156"/>
                <a:gd name="T18" fmla="*/ 1 w 2"/>
                <a:gd name="T19" fmla="*/ 0 h 156"/>
                <a:gd name="T20" fmla="*/ 1 w 2"/>
                <a:gd name="T21" fmla="*/ 0 h 156"/>
                <a:gd name="T22" fmla="*/ 1 w 2"/>
                <a:gd name="T23" fmla="*/ 0 h 156"/>
                <a:gd name="T24" fmla="*/ 1 w 2"/>
                <a:gd name="T25" fmla="*/ 0 h 156"/>
                <a:gd name="T26" fmla="*/ 1 w 2"/>
                <a:gd name="T27" fmla="*/ 0 h 156"/>
                <a:gd name="T28" fmla="*/ 1 w 2"/>
                <a:gd name="T29" fmla="*/ 0 h 156"/>
                <a:gd name="T30" fmla="*/ 1 w 2"/>
                <a:gd name="T31" fmla="*/ 0 h 156"/>
                <a:gd name="T32" fmla="*/ 0 w 2"/>
                <a:gd name="T33" fmla="*/ 0 h 156"/>
                <a:gd name="T34" fmla="*/ 0 w 2"/>
                <a:gd name="T35" fmla="*/ 0 h 156"/>
                <a:gd name="T36" fmla="*/ 0 w 2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6"/>
                <a:gd name="T59" fmla="*/ 2 w 2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6">
                  <a:moveTo>
                    <a:pt x="0" y="15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55"/>
                  </a:lnTo>
                  <a:lnTo>
                    <a:pt x="1" y="155"/>
                  </a:lnTo>
                  <a:lnTo>
                    <a:pt x="1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53" name="Freeform 482"/>
            <p:cNvSpPr>
              <a:spLocks/>
            </p:cNvSpPr>
            <p:nvPr/>
          </p:nvSpPr>
          <p:spPr bwMode="auto">
            <a:xfrm>
              <a:off x="3746" y="3031"/>
              <a:ext cx="1" cy="39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0 h 156"/>
                <a:gd name="T4" fmla="*/ 0 w 1"/>
                <a:gd name="T5" fmla="*/ 0 h 156"/>
                <a:gd name="T6" fmla="*/ 0 w 1"/>
                <a:gd name="T7" fmla="*/ 0 h 156"/>
                <a:gd name="T8" fmla="*/ 0 w 1"/>
                <a:gd name="T9" fmla="*/ 0 h 156"/>
                <a:gd name="T10" fmla="*/ 1 w 1"/>
                <a:gd name="T11" fmla="*/ 0 h 156"/>
                <a:gd name="T12" fmla="*/ 1 w 1"/>
                <a:gd name="T13" fmla="*/ 0 h 156"/>
                <a:gd name="T14" fmla="*/ 1 w 1"/>
                <a:gd name="T15" fmla="*/ 0 h 156"/>
                <a:gd name="T16" fmla="*/ 1 w 1"/>
                <a:gd name="T17" fmla="*/ 0 h 156"/>
                <a:gd name="T18" fmla="*/ 1 w 1"/>
                <a:gd name="T19" fmla="*/ 0 h 156"/>
                <a:gd name="T20" fmla="*/ 1 w 1"/>
                <a:gd name="T21" fmla="*/ 0 h 156"/>
                <a:gd name="T22" fmla="*/ 1 w 1"/>
                <a:gd name="T23" fmla="*/ 0 h 156"/>
                <a:gd name="T24" fmla="*/ 1 w 1"/>
                <a:gd name="T25" fmla="*/ 0 h 156"/>
                <a:gd name="T26" fmla="*/ 1 w 1"/>
                <a:gd name="T27" fmla="*/ 0 h 156"/>
                <a:gd name="T28" fmla="*/ 1 w 1"/>
                <a:gd name="T29" fmla="*/ 0 h 156"/>
                <a:gd name="T30" fmla="*/ 0 w 1"/>
                <a:gd name="T31" fmla="*/ 0 h 156"/>
                <a:gd name="T32" fmla="*/ 0 w 1"/>
                <a:gd name="T33" fmla="*/ 0 h 156"/>
                <a:gd name="T34" fmla="*/ 0 w 1"/>
                <a:gd name="T35" fmla="*/ 0 h 156"/>
                <a:gd name="T36" fmla="*/ 0 w 1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6"/>
                <a:gd name="T59" fmla="*/ 1 w 1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6">
                  <a:moveTo>
                    <a:pt x="0" y="156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55"/>
                  </a:lnTo>
                  <a:lnTo>
                    <a:pt x="0" y="155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54" name="Freeform 483"/>
            <p:cNvSpPr>
              <a:spLocks/>
            </p:cNvSpPr>
            <p:nvPr/>
          </p:nvSpPr>
          <p:spPr bwMode="auto">
            <a:xfrm>
              <a:off x="3746" y="3031"/>
              <a:ext cx="1" cy="39"/>
            </a:xfrm>
            <a:custGeom>
              <a:avLst/>
              <a:gdLst>
                <a:gd name="T0" fmla="*/ 0 w 2"/>
                <a:gd name="T1" fmla="*/ 0 h 154"/>
                <a:gd name="T2" fmla="*/ 0 w 2"/>
                <a:gd name="T3" fmla="*/ 0 h 154"/>
                <a:gd name="T4" fmla="*/ 0 w 2"/>
                <a:gd name="T5" fmla="*/ 0 h 154"/>
                <a:gd name="T6" fmla="*/ 0 w 2"/>
                <a:gd name="T7" fmla="*/ 0 h 154"/>
                <a:gd name="T8" fmla="*/ 0 w 2"/>
                <a:gd name="T9" fmla="*/ 0 h 154"/>
                <a:gd name="T10" fmla="*/ 0 w 2"/>
                <a:gd name="T11" fmla="*/ 0 h 154"/>
                <a:gd name="T12" fmla="*/ 1 w 2"/>
                <a:gd name="T13" fmla="*/ 0 h 154"/>
                <a:gd name="T14" fmla="*/ 1 w 2"/>
                <a:gd name="T15" fmla="*/ 0 h 154"/>
                <a:gd name="T16" fmla="*/ 1 w 2"/>
                <a:gd name="T17" fmla="*/ 0 h 154"/>
                <a:gd name="T18" fmla="*/ 1 w 2"/>
                <a:gd name="T19" fmla="*/ 0 h 154"/>
                <a:gd name="T20" fmla="*/ 1 w 2"/>
                <a:gd name="T21" fmla="*/ 0 h 154"/>
                <a:gd name="T22" fmla="*/ 1 w 2"/>
                <a:gd name="T23" fmla="*/ 0 h 154"/>
                <a:gd name="T24" fmla="*/ 1 w 2"/>
                <a:gd name="T25" fmla="*/ 0 h 154"/>
                <a:gd name="T26" fmla="*/ 1 w 2"/>
                <a:gd name="T27" fmla="*/ 0 h 154"/>
                <a:gd name="T28" fmla="*/ 0 w 2"/>
                <a:gd name="T29" fmla="*/ 0 h 154"/>
                <a:gd name="T30" fmla="*/ 0 w 2"/>
                <a:gd name="T31" fmla="*/ 0 h 154"/>
                <a:gd name="T32" fmla="*/ 0 w 2"/>
                <a:gd name="T33" fmla="*/ 0 h 154"/>
                <a:gd name="T34" fmla="*/ 0 w 2"/>
                <a:gd name="T35" fmla="*/ 0 h 154"/>
                <a:gd name="T36" fmla="*/ 0 w 2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4"/>
                <a:gd name="T59" fmla="*/ 2 w 2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4">
                  <a:moveTo>
                    <a:pt x="0" y="15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53"/>
                  </a:lnTo>
                  <a:lnTo>
                    <a:pt x="2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9A9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55" name="Freeform 484"/>
            <p:cNvSpPr>
              <a:spLocks/>
            </p:cNvSpPr>
            <p:nvPr/>
          </p:nvSpPr>
          <p:spPr bwMode="auto">
            <a:xfrm>
              <a:off x="3746" y="3031"/>
              <a:ext cx="1" cy="39"/>
            </a:xfrm>
            <a:custGeom>
              <a:avLst/>
              <a:gdLst>
                <a:gd name="T0" fmla="*/ 0 w 3"/>
                <a:gd name="T1" fmla="*/ 0 h 154"/>
                <a:gd name="T2" fmla="*/ 0 w 3"/>
                <a:gd name="T3" fmla="*/ 0 h 154"/>
                <a:gd name="T4" fmla="*/ 0 w 3"/>
                <a:gd name="T5" fmla="*/ 0 h 154"/>
                <a:gd name="T6" fmla="*/ 0 w 3"/>
                <a:gd name="T7" fmla="*/ 0 h 154"/>
                <a:gd name="T8" fmla="*/ 0 w 3"/>
                <a:gd name="T9" fmla="*/ 0 h 154"/>
                <a:gd name="T10" fmla="*/ 0 w 3"/>
                <a:gd name="T11" fmla="*/ 0 h 154"/>
                <a:gd name="T12" fmla="*/ 0 w 3"/>
                <a:gd name="T13" fmla="*/ 0 h 154"/>
                <a:gd name="T14" fmla="*/ 0 w 3"/>
                <a:gd name="T15" fmla="*/ 0 h 154"/>
                <a:gd name="T16" fmla="*/ 0 w 3"/>
                <a:gd name="T17" fmla="*/ 0 h 154"/>
                <a:gd name="T18" fmla="*/ 0 w 3"/>
                <a:gd name="T19" fmla="*/ 0 h 154"/>
                <a:gd name="T20" fmla="*/ 0 w 3"/>
                <a:gd name="T21" fmla="*/ 0 h 154"/>
                <a:gd name="T22" fmla="*/ 0 w 3"/>
                <a:gd name="T23" fmla="*/ 0 h 154"/>
                <a:gd name="T24" fmla="*/ 0 w 3"/>
                <a:gd name="T25" fmla="*/ 0 h 154"/>
                <a:gd name="T26" fmla="*/ 0 w 3"/>
                <a:gd name="T27" fmla="*/ 0 h 154"/>
                <a:gd name="T28" fmla="*/ 0 w 3"/>
                <a:gd name="T29" fmla="*/ 0 h 154"/>
                <a:gd name="T30" fmla="*/ 0 w 3"/>
                <a:gd name="T31" fmla="*/ 0 h 154"/>
                <a:gd name="T32" fmla="*/ 0 w 3"/>
                <a:gd name="T33" fmla="*/ 0 h 154"/>
                <a:gd name="T34" fmla="*/ 0 w 3"/>
                <a:gd name="T35" fmla="*/ 0 h 154"/>
                <a:gd name="T36" fmla="*/ 0 w 3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4"/>
                <a:gd name="T59" fmla="*/ 3 w 3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4">
                  <a:moveTo>
                    <a:pt x="0" y="15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51"/>
                  </a:lnTo>
                  <a:lnTo>
                    <a:pt x="3" y="153"/>
                  </a:lnTo>
                  <a:lnTo>
                    <a:pt x="2" y="153"/>
                  </a:lnTo>
                  <a:lnTo>
                    <a:pt x="2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56" name="Freeform 485"/>
            <p:cNvSpPr>
              <a:spLocks/>
            </p:cNvSpPr>
            <p:nvPr/>
          </p:nvSpPr>
          <p:spPr bwMode="auto">
            <a:xfrm>
              <a:off x="3746" y="3032"/>
              <a:ext cx="1" cy="37"/>
            </a:xfrm>
            <a:custGeom>
              <a:avLst/>
              <a:gdLst>
                <a:gd name="T0" fmla="*/ 0 w 2"/>
                <a:gd name="T1" fmla="*/ 0 h 152"/>
                <a:gd name="T2" fmla="*/ 0 w 2"/>
                <a:gd name="T3" fmla="*/ 0 h 152"/>
                <a:gd name="T4" fmla="*/ 0 w 2"/>
                <a:gd name="T5" fmla="*/ 0 h 152"/>
                <a:gd name="T6" fmla="*/ 1 w 2"/>
                <a:gd name="T7" fmla="*/ 0 h 152"/>
                <a:gd name="T8" fmla="*/ 1 w 2"/>
                <a:gd name="T9" fmla="*/ 0 h 152"/>
                <a:gd name="T10" fmla="*/ 1 w 2"/>
                <a:gd name="T11" fmla="*/ 0 h 152"/>
                <a:gd name="T12" fmla="*/ 1 w 2"/>
                <a:gd name="T13" fmla="*/ 0 h 152"/>
                <a:gd name="T14" fmla="*/ 1 w 2"/>
                <a:gd name="T15" fmla="*/ 0 h 152"/>
                <a:gd name="T16" fmla="*/ 1 w 2"/>
                <a:gd name="T17" fmla="*/ 0 h 152"/>
                <a:gd name="T18" fmla="*/ 1 w 2"/>
                <a:gd name="T19" fmla="*/ 0 h 152"/>
                <a:gd name="T20" fmla="*/ 1 w 2"/>
                <a:gd name="T21" fmla="*/ 0 h 152"/>
                <a:gd name="T22" fmla="*/ 1 w 2"/>
                <a:gd name="T23" fmla="*/ 0 h 152"/>
                <a:gd name="T24" fmla="*/ 1 w 2"/>
                <a:gd name="T25" fmla="*/ 0 h 152"/>
                <a:gd name="T26" fmla="*/ 1 w 2"/>
                <a:gd name="T27" fmla="*/ 0 h 152"/>
                <a:gd name="T28" fmla="*/ 1 w 2"/>
                <a:gd name="T29" fmla="*/ 0 h 152"/>
                <a:gd name="T30" fmla="*/ 1 w 2"/>
                <a:gd name="T31" fmla="*/ 0 h 152"/>
                <a:gd name="T32" fmla="*/ 1 w 2"/>
                <a:gd name="T33" fmla="*/ 0 h 152"/>
                <a:gd name="T34" fmla="*/ 0 w 2"/>
                <a:gd name="T35" fmla="*/ 0 h 152"/>
                <a:gd name="T36" fmla="*/ 0 w 2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2"/>
                <a:gd name="T59" fmla="*/ 2 w 2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2">
                  <a:moveTo>
                    <a:pt x="0" y="15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50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AFA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57" name="Freeform 486"/>
            <p:cNvSpPr>
              <a:spLocks/>
            </p:cNvSpPr>
            <p:nvPr/>
          </p:nvSpPr>
          <p:spPr bwMode="auto">
            <a:xfrm>
              <a:off x="3746" y="3032"/>
              <a:ext cx="1" cy="37"/>
            </a:xfrm>
            <a:custGeom>
              <a:avLst/>
              <a:gdLst>
                <a:gd name="T0" fmla="*/ 0 w 1"/>
                <a:gd name="T1" fmla="*/ 0 h 150"/>
                <a:gd name="T2" fmla="*/ 0 w 1"/>
                <a:gd name="T3" fmla="*/ 0 h 150"/>
                <a:gd name="T4" fmla="*/ 0 w 1"/>
                <a:gd name="T5" fmla="*/ 0 h 150"/>
                <a:gd name="T6" fmla="*/ 0 w 1"/>
                <a:gd name="T7" fmla="*/ 0 h 150"/>
                <a:gd name="T8" fmla="*/ 1 w 1"/>
                <a:gd name="T9" fmla="*/ 0 h 150"/>
                <a:gd name="T10" fmla="*/ 1 w 1"/>
                <a:gd name="T11" fmla="*/ 0 h 150"/>
                <a:gd name="T12" fmla="*/ 1 w 1"/>
                <a:gd name="T13" fmla="*/ 0 h 150"/>
                <a:gd name="T14" fmla="*/ 1 w 1"/>
                <a:gd name="T15" fmla="*/ 0 h 150"/>
                <a:gd name="T16" fmla="*/ 1 w 1"/>
                <a:gd name="T17" fmla="*/ 0 h 150"/>
                <a:gd name="T18" fmla="*/ 1 w 1"/>
                <a:gd name="T19" fmla="*/ 0 h 150"/>
                <a:gd name="T20" fmla="*/ 1 w 1"/>
                <a:gd name="T21" fmla="*/ 0 h 150"/>
                <a:gd name="T22" fmla="*/ 1 w 1"/>
                <a:gd name="T23" fmla="*/ 0 h 150"/>
                <a:gd name="T24" fmla="*/ 1 w 1"/>
                <a:gd name="T25" fmla="*/ 0 h 150"/>
                <a:gd name="T26" fmla="*/ 1 w 1"/>
                <a:gd name="T27" fmla="*/ 0 h 150"/>
                <a:gd name="T28" fmla="*/ 1 w 1"/>
                <a:gd name="T29" fmla="*/ 0 h 150"/>
                <a:gd name="T30" fmla="*/ 1 w 1"/>
                <a:gd name="T31" fmla="*/ 0 h 150"/>
                <a:gd name="T32" fmla="*/ 0 w 1"/>
                <a:gd name="T33" fmla="*/ 0 h 150"/>
                <a:gd name="T34" fmla="*/ 0 w 1"/>
                <a:gd name="T35" fmla="*/ 0 h 150"/>
                <a:gd name="T36" fmla="*/ 0 w 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0"/>
                <a:gd name="T59" fmla="*/ 1 w 1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0">
                  <a:moveTo>
                    <a:pt x="0" y="15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149"/>
                  </a:lnTo>
                  <a:lnTo>
                    <a:pt x="1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58" name="Freeform 487"/>
            <p:cNvSpPr>
              <a:spLocks/>
            </p:cNvSpPr>
            <p:nvPr/>
          </p:nvSpPr>
          <p:spPr bwMode="auto">
            <a:xfrm>
              <a:off x="3747" y="3032"/>
              <a:ext cx="1" cy="37"/>
            </a:xfrm>
            <a:custGeom>
              <a:avLst/>
              <a:gdLst>
                <a:gd name="T0" fmla="*/ 0 w 1"/>
                <a:gd name="T1" fmla="*/ 0 h 149"/>
                <a:gd name="T2" fmla="*/ 0 w 1"/>
                <a:gd name="T3" fmla="*/ 0 h 149"/>
                <a:gd name="T4" fmla="*/ 0 w 1"/>
                <a:gd name="T5" fmla="*/ 0 h 149"/>
                <a:gd name="T6" fmla="*/ 0 w 1"/>
                <a:gd name="T7" fmla="*/ 0 h 149"/>
                <a:gd name="T8" fmla="*/ 0 w 1"/>
                <a:gd name="T9" fmla="*/ 0 h 149"/>
                <a:gd name="T10" fmla="*/ 0 w 1"/>
                <a:gd name="T11" fmla="*/ 0 h 149"/>
                <a:gd name="T12" fmla="*/ 1 w 1"/>
                <a:gd name="T13" fmla="*/ 0 h 149"/>
                <a:gd name="T14" fmla="*/ 1 w 1"/>
                <a:gd name="T15" fmla="*/ 0 h 149"/>
                <a:gd name="T16" fmla="*/ 1 w 1"/>
                <a:gd name="T17" fmla="*/ 0 h 149"/>
                <a:gd name="T18" fmla="*/ 1 w 1"/>
                <a:gd name="T19" fmla="*/ 0 h 149"/>
                <a:gd name="T20" fmla="*/ 1 w 1"/>
                <a:gd name="T21" fmla="*/ 0 h 149"/>
                <a:gd name="T22" fmla="*/ 1 w 1"/>
                <a:gd name="T23" fmla="*/ 0 h 149"/>
                <a:gd name="T24" fmla="*/ 1 w 1"/>
                <a:gd name="T25" fmla="*/ 0 h 149"/>
                <a:gd name="T26" fmla="*/ 1 w 1"/>
                <a:gd name="T27" fmla="*/ 0 h 149"/>
                <a:gd name="T28" fmla="*/ 0 w 1"/>
                <a:gd name="T29" fmla="*/ 0 h 149"/>
                <a:gd name="T30" fmla="*/ 0 w 1"/>
                <a:gd name="T31" fmla="*/ 0 h 149"/>
                <a:gd name="T32" fmla="*/ 0 w 1"/>
                <a:gd name="T33" fmla="*/ 0 h 149"/>
                <a:gd name="T34" fmla="*/ 0 w 1"/>
                <a:gd name="T35" fmla="*/ 0 h 149"/>
                <a:gd name="T36" fmla="*/ 0 w 1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9"/>
                <a:gd name="T59" fmla="*/ 1 w 1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9">
                  <a:moveTo>
                    <a:pt x="0" y="149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147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B6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59" name="Freeform 488"/>
            <p:cNvSpPr>
              <a:spLocks/>
            </p:cNvSpPr>
            <p:nvPr/>
          </p:nvSpPr>
          <p:spPr bwMode="auto">
            <a:xfrm>
              <a:off x="3747" y="3032"/>
              <a:ext cx="1" cy="37"/>
            </a:xfrm>
            <a:custGeom>
              <a:avLst/>
              <a:gdLst>
                <a:gd name="T0" fmla="*/ 0 w 3"/>
                <a:gd name="T1" fmla="*/ 0 h 146"/>
                <a:gd name="T2" fmla="*/ 0 w 3"/>
                <a:gd name="T3" fmla="*/ 0 h 146"/>
                <a:gd name="T4" fmla="*/ 0 w 3"/>
                <a:gd name="T5" fmla="*/ 0 h 146"/>
                <a:gd name="T6" fmla="*/ 0 w 3"/>
                <a:gd name="T7" fmla="*/ 0 h 146"/>
                <a:gd name="T8" fmla="*/ 0 w 3"/>
                <a:gd name="T9" fmla="*/ 0 h 146"/>
                <a:gd name="T10" fmla="*/ 0 w 3"/>
                <a:gd name="T11" fmla="*/ 0 h 146"/>
                <a:gd name="T12" fmla="*/ 0 w 3"/>
                <a:gd name="T13" fmla="*/ 0 h 146"/>
                <a:gd name="T14" fmla="*/ 0 w 3"/>
                <a:gd name="T15" fmla="*/ 0 h 146"/>
                <a:gd name="T16" fmla="*/ 0 w 3"/>
                <a:gd name="T17" fmla="*/ 0 h 146"/>
                <a:gd name="T18" fmla="*/ 0 w 3"/>
                <a:gd name="T19" fmla="*/ 0 h 146"/>
                <a:gd name="T20" fmla="*/ 0 w 3"/>
                <a:gd name="T21" fmla="*/ 0 h 146"/>
                <a:gd name="T22" fmla="*/ 0 w 3"/>
                <a:gd name="T23" fmla="*/ 0 h 146"/>
                <a:gd name="T24" fmla="*/ 0 w 3"/>
                <a:gd name="T25" fmla="*/ 0 h 146"/>
                <a:gd name="T26" fmla="*/ 0 w 3"/>
                <a:gd name="T27" fmla="*/ 0 h 146"/>
                <a:gd name="T28" fmla="*/ 0 w 3"/>
                <a:gd name="T29" fmla="*/ 0 h 146"/>
                <a:gd name="T30" fmla="*/ 0 w 3"/>
                <a:gd name="T31" fmla="*/ 0 h 146"/>
                <a:gd name="T32" fmla="*/ 0 w 3"/>
                <a:gd name="T33" fmla="*/ 0 h 146"/>
                <a:gd name="T34" fmla="*/ 0 w 3"/>
                <a:gd name="T35" fmla="*/ 0 h 146"/>
                <a:gd name="T36" fmla="*/ 0 w 3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6"/>
                <a:gd name="T59" fmla="*/ 3 w 3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6">
                  <a:moveTo>
                    <a:pt x="0" y="14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1" y="145"/>
                  </a:lnTo>
                  <a:lnTo>
                    <a:pt x="1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B9B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60" name="Freeform 489"/>
            <p:cNvSpPr>
              <a:spLocks/>
            </p:cNvSpPr>
            <p:nvPr/>
          </p:nvSpPr>
          <p:spPr bwMode="auto">
            <a:xfrm>
              <a:off x="3747" y="3032"/>
              <a:ext cx="1" cy="36"/>
            </a:xfrm>
            <a:custGeom>
              <a:avLst/>
              <a:gdLst>
                <a:gd name="T0" fmla="*/ 0 w 3"/>
                <a:gd name="T1" fmla="*/ 0 h 144"/>
                <a:gd name="T2" fmla="*/ 0 w 3"/>
                <a:gd name="T3" fmla="*/ 0 h 144"/>
                <a:gd name="T4" fmla="*/ 0 w 3"/>
                <a:gd name="T5" fmla="*/ 0 h 144"/>
                <a:gd name="T6" fmla="*/ 0 w 3"/>
                <a:gd name="T7" fmla="*/ 0 h 144"/>
                <a:gd name="T8" fmla="*/ 0 w 3"/>
                <a:gd name="T9" fmla="*/ 0 h 144"/>
                <a:gd name="T10" fmla="*/ 0 w 3"/>
                <a:gd name="T11" fmla="*/ 0 h 144"/>
                <a:gd name="T12" fmla="*/ 0 w 3"/>
                <a:gd name="T13" fmla="*/ 0 h 144"/>
                <a:gd name="T14" fmla="*/ 0 w 3"/>
                <a:gd name="T15" fmla="*/ 0 h 144"/>
                <a:gd name="T16" fmla="*/ 0 w 3"/>
                <a:gd name="T17" fmla="*/ 0 h 144"/>
                <a:gd name="T18" fmla="*/ 0 w 3"/>
                <a:gd name="T19" fmla="*/ 0 h 144"/>
                <a:gd name="T20" fmla="*/ 0 w 3"/>
                <a:gd name="T21" fmla="*/ 0 h 144"/>
                <a:gd name="T22" fmla="*/ 0 w 3"/>
                <a:gd name="T23" fmla="*/ 0 h 144"/>
                <a:gd name="T24" fmla="*/ 0 w 3"/>
                <a:gd name="T25" fmla="*/ 0 h 144"/>
                <a:gd name="T26" fmla="*/ 0 w 3"/>
                <a:gd name="T27" fmla="*/ 0 h 144"/>
                <a:gd name="T28" fmla="*/ 0 w 3"/>
                <a:gd name="T29" fmla="*/ 0 h 144"/>
                <a:gd name="T30" fmla="*/ 0 w 3"/>
                <a:gd name="T31" fmla="*/ 0 h 144"/>
                <a:gd name="T32" fmla="*/ 0 w 3"/>
                <a:gd name="T33" fmla="*/ 0 h 144"/>
                <a:gd name="T34" fmla="*/ 0 w 3"/>
                <a:gd name="T35" fmla="*/ 0 h 144"/>
                <a:gd name="T36" fmla="*/ 0 w 3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4"/>
                <a:gd name="T59" fmla="*/ 3 w 3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4">
                  <a:moveTo>
                    <a:pt x="0" y="14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141"/>
                  </a:lnTo>
                  <a:lnTo>
                    <a:pt x="2" y="141"/>
                  </a:lnTo>
                  <a:lnTo>
                    <a:pt x="2" y="143"/>
                  </a:lnTo>
                  <a:lnTo>
                    <a:pt x="2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61" name="Freeform 490"/>
            <p:cNvSpPr>
              <a:spLocks/>
            </p:cNvSpPr>
            <p:nvPr/>
          </p:nvSpPr>
          <p:spPr bwMode="auto">
            <a:xfrm>
              <a:off x="3747" y="3033"/>
              <a:ext cx="1" cy="35"/>
            </a:xfrm>
            <a:custGeom>
              <a:avLst/>
              <a:gdLst>
                <a:gd name="T0" fmla="*/ 0 w 2"/>
                <a:gd name="T1" fmla="*/ 0 h 142"/>
                <a:gd name="T2" fmla="*/ 0 w 2"/>
                <a:gd name="T3" fmla="*/ 0 h 142"/>
                <a:gd name="T4" fmla="*/ 0 w 2"/>
                <a:gd name="T5" fmla="*/ 0 h 142"/>
                <a:gd name="T6" fmla="*/ 0 w 2"/>
                <a:gd name="T7" fmla="*/ 0 h 142"/>
                <a:gd name="T8" fmla="*/ 1 w 2"/>
                <a:gd name="T9" fmla="*/ 0 h 142"/>
                <a:gd name="T10" fmla="*/ 1 w 2"/>
                <a:gd name="T11" fmla="*/ 0 h 142"/>
                <a:gd name="T12" fmla="*/ 1 w 2"/>
                <a:gd name="T13" fmla="*/ 0 h 142"/>
                <a:gd name="T14" fmla="*/ 1 w 2"/>
                <a:gd name="T15" fmla="*/ 0 h 142"/>
                <a:gd name="T16" fmla="*/ 1 w 2"/>
                <a:gd name="T17" fmla="*/ 0 h 142"/>
                <a:gd name="T18" fmla="*/ 1 w 2"/>
                <a:gd name="T19" fmla="*/ 0 h 142"/>
                <a:gd name="T20" fmla="*/ 1 w 2"/>
                <a:gd name="T21" fmla="*/ 0 h 142"/>
                <a:gd name="T22" fmla="*/ 1 w 2"/>
                <a:gd name="T23" fmla="*/ 0 h 142"/>
                <a:gd name="T24" fmla="*/ 1 w 2"/>
                <a:gd name="T25" fmla="*/ 0 h 142"/>
                <a:gd name="T26" fmla="*/ 1 w 2"/>
                <a:gd name="T27" fmla="*/ 0 h 142"/>
                <a:gd name="T28" fmla="*/ 1 w 2"/>
                <a:gd name="T29" fmla="*/ 0 h 142"/>
                <a:gd name="T30" fmla="*/ 1 w 2"/>
                <a:gd name="T31" fmla="*/ 0 h 142"/>
                <a:gd name="T32" fmla="*/ 0 w 2"/>
                <a:gd name="T33" fmla="*/ 0 h 142"/>
                <a:gd name="T34" fmla="*/ 0 w 2"/>
                <a:gd name="T35" fmla="*/ 0 h 142"/>
                <a:gd name="T36" fmla="*/ 0 w 2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2"/>
                <a:gd name="T59" fmla="*/ 2 w 2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2">
                  <a:moveTo>
                    <a:pt x="0" y="14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39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0" y="14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62" name="Freeform 491"/>
            <p:cNvSpPr>
              <a:spLocks/>
            </p:cNvSpPr>
            <p:nvPr/>
          </p:nvSpPr>
          <p:spPr bwMode="auto">
            <a:xfrm>
              <a:off x="3748" y="3033"/>
              <a:ext cx="1" cy="35"/>
            </a:xfrm>
            <a:custGeom>
              <a:avLst/>
              <a:gdLst>
                <a:gd name="T0" fmla="*/ 0 w 1"/>
                <a:gd name="T1" fmla="*/ 0 h 139"/>
                <a:gd name="T2" fmla="*/ 0 w 1"/>
                <a:gd name="T3" fmla="*/ 0 h 139"/>
                <a:gd name="T4" fmla="*/ 0 w 1"/>
                <a:gd name="T5" fmla="*/ 0 h 139"/>
                <a:gd name="T6" fmla="*/ 0 w 1"/>
                <a:gd name="T7" fmla="*/ 0 h 139"/>
                <a:gd name="T8" fmla="*/ 0 w 1"/>
                <a:gd name="T9" fmla="*/ 0 h 139"/>
                <a:gd name="T10" fmla="*/ 1 w 1"/>
                <a:gd name="T11" fmla="*/ 0 h 139"/>
                <a:gd name="T12" fmla="*/ 1 w 1"/>
                <a:gd name="T13" fmla="*/ 0 h 139"/>
                <a:gd name="T14" fmla="*/ 1 w 1"/>
                <a:gd name="T15" fmla="*/ 0 h 139"/>
                <a:gd name="T16" fmla="*/ 1 w 1"/>
                <a:gd name="T17" fmla="*/ 0 h 139"/>
                <a:gd name="T18" fmla="*/ 1 w 1"/>
                <a:gd name="T19" fmla="*/ 0 h 139"/>
                <a:gd name="T20" fmla="*/ 1 w 1"/>
                <a:gd name="T21" fmla="*/ 0 h 139"/>
                <a:gd name="T22" fmla="*/ 1 w 1"/>
                <a:gd name="T23" fmla="*/ 0 h 139"/>
                <a:gd name="T24" fmla="*/ 1 w 1"/>
                <a:gd name="T25" fmla="*/ 0 h 139"/>
                <a:gd name="T26" fmla="*/ 1 w 1"/>
                <a:gd name="T27" fmla="*/ 0 h 139"/>
                <a:gd name="T28" fmla="*/ 1 w 1"/>
                <a:gd name="T29" fmla="*/ 0 h 139"/>
                <a:gd name="T30" fmla="*/ 0 w 1"/>
                <a:gd name="T31" fmla="*/ 0 h 139"/>
                <a:gd name="T32" fmla="*/ 0 w 1"/>
                <a:gd name="T33" fmla="*/ 0 h 139"/>
                <a:gd name="T34" fmla="*/ 0 w 1"/>
                <a:gd name="T35" fmla="*/ 0 h 139"/>
                <a:gd name="T36" fmla="*/ 0 w 1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9"/>
                <a:gd name="T59" fmla="*/ 1 w 1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9">
                  <a:moveTo>
                    <a:pt x="0" y="139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0" y="138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63" name="Freeform 492"/>
            <p:cNvSpPr>
              <a:spLocks/>
            </p:cNvSpPr>
            <p:nvPr/>
          </p:nvSpPr>
          <p:spPr bwMode="auto">
            <a:xfrm>
              <a:off x="3748" y="3033"/>
              <a:ext cx="1" cy="35"/>
            </a:xfrm>
            <a:custGeom>
              <a:avLst/>
              <a:gdLst>
                <a:gd name="T0" fmla="*/ 0 w 1"/>
                <a:gd name="T1" fmla="*/ 0 h 137"/>
                <a:gd name="T2" fmla="*/ 0 w 1"/>
                <a:gd name="T3" fmla="*/ 0 h 137"/>
                <a:gd name="T4" fmla="*/ 0 w 1"/>
                <a:gd name="T5" fmla="*/ 0 h 137"/>
                <a:gd name="T6" fmla="*/ 0 w 1"/>
                <a:gd name="T7" fmla="*/ 0 h 137"/>
                <a:gd name="T8" fmla="*/ 0 w 1"/>
                <a:gd name="T9" fmla="*/ 0 h 137"/>
                <a:gd name="T10" fmla="*/ 0 w 1"/>
                <a:gd name="T11" fmla="*/ 0 h 137"/>
                <a:gd name="T12" fmla="*/ 1 w 1"/>
                <a:gd name="T13" fmla="*/ 0 h 137"/>
                <a:gd name="T14" fmla="*/ 1 w 1"/>
                <a:gd name="T15" fmla="*/ 0 h 137"/>
                <a:gd name="T16" fmla="*/ 1 w 1"/>
                <a:gd name="T17" fmla="*/ 0 h 137"/>
                <a:gd name="T18" fmla="*/ 1 w 1"/>
                <a:gd name="T19" fmla="*/ 0 h 137"/>
                <a:gd name="T20" fmla="*/ 1 w 1"/>
                <a:gd name="T21" fmla="*/ 0 h 137"/>
                <a:gd name="T22" fmla="*/ 1 w 1"/>
                <a:gd name="T23" fmla="*/ 0 h 137"/>
                <a:gd name="T24" fmla="*/ 1 w 1"/>
                <a:gd name="T25" fmla="*/ 0 h 137"/>
                <a:gd name="T26" fmla="*/ 1 w 1"/>
                <a:gd name="T27" fmla="*/ 0 h 137"/>
                <a:gd name="T28" fmla="*/ 0 w 1"/>
                <a:gd name="T29" fmla="*/ 0 h 137"/>
                <a:gd name="T30" fmla="*/ 0 w 1"/>
                <a:gd name="T31" fmla="*/ 0 h 137"/>
                <a:gd name="T32" fmla="*/ 0 w 1"/>
                <a:gd name="T33" fmla="*/ 0 h 137"/>
                <a:gd name="T34" fmla="*/ 0 w 1"/>
                <a:gd name="T35" fmla="*/ 0 h 137"/>
                <a:gd name="T36" fmla="*/ 0 w 1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7"/>
                <a:gd name="T59" fmla="*/ 1 w 1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7">
                  <a:moveTo>
                    <a:pt x="0" y="13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132"/>
                  </a:lnTo>
                  <a:lnTo>
                    <a:pt x="1" y="133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5C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64" name="Freeform 493"/>
            <p:cNvSpPr>
              <a:spLocks/>
            </p:cNvSpPr>
            <p:nvPr/>
          </p:nvSpPr>
          <p:spPr bwMode="auto">
            <a:xfrm>
              <a:off x="3748" y="3034"/>
              <a:ext cx="1" cy="33"/>
            </a:xfrm>
            <a:custGeom>
              <a:avLst/>
              <a:gdLst>
                <a:gd name="T0" fmla="*/ 0 w 2"/>
                <a:gd name="T1" fmla="*/ 0 h 132"/>
                <a:gd name="T2" fmla="*/ 0 w 2"/>
                <a:gd name="T3" fmla="*/ 0 h 132"/>
                <a:gd name="T4" fmla="*/ 1 w 2"/>
                <a:gd name="T5" fmla="*/ 0 h 132"/>
                <a:gd name="T6" fmla="*/ 1 w 2"/>
                <a:gd name="T7" fmla="*/ 0 h 132"/>
                <a:gd name="T8" fmla="*/ 1 w 2"/>
                <a:gd name="T9" fmla="*/ 0 h 132"/>
                <a:gd name="T10" fmla="*/ 1 w 2"/>
                <a:gd name="T11" fmla="*/ 0 h 132"/>
                <a:gd name="T12" fmla="*/ 1 w 2"/>
                <a:gd name="T13" fmla="*/ 0 h 132"/>
                <a:gd name="T14" fmla="*/ 1 w 2"/>
                <a:gd name="T15" fmla="*/ 0 h 132"/>
                <a:gd name="T16" fmla="*/ 1 w 2"/>
                <a:gd name="T17" fmla="*/ 0 h 132"/>
                <a:gd name="T18" fmla="*/ 1 w 2"/>
                <a:gd name="T19" fmla="*/ 0 h 132"/>
                <a:gd name="T20" fmla="*/ 1 w 2"/>
                <a:gd name="T21" fmla="*/ 0 h 132"/>
                <a:gd name="T22" fmla="*/ 1 w 2"/>
                <a:gd name="T23" fmla="*/ 0 h 132"/>
                <a:gd name="T24" fmla="*/ 1 w 2"/>
                <a:gd name="T25" fmla="*/ 0 h 132"/>
                <a:gd name="T26" fmla="*/ 1 w 2"/>
                <a:gd name="T27" fmla="*/ 0 h 132"/>
                <a:gd name="T28" fmla="*/ 1 w 2"/>
                <a:gd name="T29" fmla="*/ 0 h 132"/>
                <a:gd name="T30" fmla="*/ 1 w 2"/>
                <a:gd name="T31" fmla="*/ 0 h 132"/>
                <a:gd name="T32" fmla="*/ 1 w 2"/>
                <a:gd name="T33" fmla="*/ 0 h 132"/>
                <a:gd name="T34" fmla="*/ 1 w 2"/>
                <a:gd name="T35" fmla="*/ 0 h 132"/>
                <a:gd name="T36" fmla="*/ 0 w 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2"/>
                <a:gd name="T59" fmla="*/ 2 w 2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2">
                  <a:moveTo>
                    <a:pt x="0" y="13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2"/>
                  </a:lnTo>
                  <a:lnTo>
                    <a:pt x="2" y="123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1" y="127"/>
                  </a:lnTo>
                  <a:lnTo>
                    <a:pt x="1" y="128"/>
                  </a:lnTo>
                  <a:lnTo>
                    <a:pt x="1" y="129"/>
                  </a:lnTo>
                  <a:lnTo>
                    <a:pt x="1" y="13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65" name="Freeform 494"/>
            <p:cNvSpPr>
              <a:spLocks/>
            </p:cNvSpPr>
            <p:nvPr/>
          </p:nvSpPr>
          <p:spPr bwMode="auto">
            <a:xfrm>
              <a:off x="3748" y="3035"/>
              <a:ext cx="1" cy="31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w 1"/>
                <a:gd name="T5" fmla="*/ 0 h 127"/>
                <a:gd name="T6" fmla="*/ 0 w 1"/>
                <a:gd name="T7" fmla="*/ 0 h 127"/>
                <a:gd name="T8" fmla="*/ 0 w 1"/>
                <a:gd name="T9" fmla="*/ 0 h 127"/>
                <a:gd name="T10" fmla="*/ 1 w 1"/>
                <a:gd name="T11" fmla="*/ 0 h 127"/>
                <a:gd name="T12" fmla="*/ 1 w 1"/>
                <a:gd name="T13" fmla="*/ 0 h 127"/>
                <a:gd name="T14" fmla="*/ 1 w 1"/>
                <a:gd name="T15" fmla="*/ 0 h 127"/>
                <a:gd name="T16" fmla="*/ 1 w 1"/>
                <a:gd name="T17" fmla="*/ 0 h 127"/>
                <a:gd name="T18" fmla="*/ 1 w 1"/>
                <a:gd name="T19" fmla="*/ 0 h 127"/>
                <a:gd name="T20" fmla="*/ 1 w 1"/>
                <a:gd name="T21" fmla="*/ 0 h 127"/>
                <a:gd name="T22" fmla="*/ 1 w 1"/>
                <a:gd name="T23" fmla="*/ 0 h 127"/>
                <a:gd name="T24" fmla="*/ 1 w 1"/>
                <a:gd name="T25" fmla="*/ 0 h 127"/>
                <a:gd name="T26" fmla="*/ 1 w 1"/>
                <a:gd name="T27" fmla="*/ 0 h 127"/>
                <a:gd name="T28" fmla="*/ 1 w 1"/>
                <a:gd name="T29" fmla="*/ 0 h 127"/>
                <a:gd name="T30" fmla="*/ 0 w 1"/>
                <a:gd name="T31" fmla="*/ 0 h 127"/>
                <a:gd name="T32" fmla="*/ 0 w 1"/>
                <a:gd name="T33" fmla="*/ 0 h 127"/>
                <a:gd name="T34" fmla="*/ 0 w 1"/>
                <a:gd name="T35" fmla="*/ 0 h 127"/>
                <a:gd name="T36" fmla="*/ 0 w 1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27"/>
                <a:gd name="T59" fmla="*/ 1 w 1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27">
                  <a:moveTo>
                    <a:pt x="0" y="12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20"/>
                  </a:lnTo>
                  <a:lnTo>
                    <a:pt x="1" y="121"/>
                  </a:lnTo>
                  <a:lnTo>
                    <a:pt x="1" y="122"/>
                  </a:lnTo>
                  <a:lnTo>
                    <a:pt x="1" y="124"/>
                  </a:lnTo>
                  <a:lnTo>
                    <a:pt x="0" y="125"/>
                  </a:lnTo>
                  <a:lnTo>
                    <a:pt x="0" y="12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66" name="Freeform 495"/>
            <p:cNvSpPr>
              <a:spLocks/>
            </p:cNvSpPr>
            <p:nvPr/>
          </p:nvSpPr>
          <p:spPr bwMode="auto">
            <a:xfrm>
              <a:off x="3749" y="3036"/>
              <a:ext cx="1" cy="28"/>
            </a:xfrm>
            <a:custGeom>
              <a:avLst/>
              <a:gdLst>
                <a:gd name="T0" fmla="*/ 0 w 1"/>
                <a:gd name="T1" fmla="*/ 0 h 112"/>
                <a:gd name="T2" fmla="*/ 0 w 1"/>
                <a:gd name="T3" fmla="*/ 0 h 112"/>
                <a:gd name="T4" fmla="*/ 0 w 1"/>
                <a:gd name="T5" fmla="*/ 0 h 112"/>
                <a:gd name="T6" fmla="*/ 0 w 1"/>
                <a:gd name="T7" fmla="*/ 0 h 112"/>
                <a:gd name="T8" fmla="*/ 0 w 1"/>
                <a:gd name="T9" fmla="*/ 0 h 112"/>
                <a:gd name="T10" fmla="*/ 0 w 1"/>
                <a:gd name="T11" fmla="*/ 0 h 112"/>
                <a:gd name="T12" fmla="*/ 0 w 1"/>
                <a:gd name="T13" fmla="*/ 0 h 112"/>
                <a:gd name="T14" fmla="*/ 0 w 1"/>
                <a:gd name="T15" fmla="*/ 0 h 112"/>
                <a:gd name="T16" fmla="*/ 0 w 1"/>
                <a:gd name="T17" fmla="*/ 0 h 112"/>
                <a:gd name="T18" fmla="*/ 0 w 1"/>
                <a:gd name="T19" fmla="*/ 0 h 112"/>
                <a:gd name="T20" fmla="*/ 0 w 1"/>
                <a:gd name="T21" fmla="*/ 0 h 112"/>
                <a:gd name="T22" fmla="*/ 0 w 1"/>
                <a:gd name="T23" fmla="*/ 0 h 112"/>
                <a:gd name="T24" fmla="*/ 0 w 1"/>
                <a:gd name="T25" fmla="*/ 0 h 112"/>
                <a:gd name="T26" fmla="*/ 0 w 1"/>
                <a:gd name="T27" fmla="*/ 0 h 112"/>
                <a:gd name="T28" fmla="*/ 0 w 1"/>
                <a:gd name="T29" fmla="*/ 0 h 112"/>
                <a:gd name="T30" fmla="*/ 0 w 1"/>
                <a:gd name="T31" fmla="*/ 0 h 112"/>
                <a:gd name="T32" fmla="*/ 0 w 1"/>
                <a:gd name="T33" fmla="*/ 0 h 112"/>
                <a:gd name="T34" fmla="*/ 0 w 1"/>
                <a:gd name="T35" fmla="*/ 0 h 112"/>
                <a:gd name="T36" fmla="*/ 0 w 1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12"/>
                <a:gd name="T59" fmla="*/ 1 w 1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12">
                  <a:moveTo>
                    <a:pt x="0" y="112"/>
                  </a:move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67" name="Freeform 496"/>
            <p:cNvSpPr>
              <a:spLocks/>
            </p:cNvSpPr>
            <p:nvPr/>
          </p:nvSpPr>
          <p:spPr bwMode="auto">
            <a:xfrm>
              <a:off x="3737" y="3030"/>
              <a:ext cx="12" cy="41"/>
            </a:xfrm>
            <a:custGeom>
              <a:avLst/>
              <a:gdLst>
                <a:gd name="T0" fmla="*/ 0 w 46"/>
                <a:gd name="T1" fmla="*/ 0 h 161"/>
                <a:gd name="T2" fmla="*/ 0 w 46"/>
                <a:gd name="T3" fmla="*/ 0 h 161"/>
                <a:gd name="T4" fmla="*/ 0 w 46"/>
                <a:gd name="T5" fmla="*/ 0 h 161"/>
                <a:gd name="T6" fmla="*/ 0 w 46"/>
                <a:gd name="T7" fmla="*/ 0 h 161"/>
                <a:gd name="T8" fmla="*/ 0 w 46"/>
                <a:gd name="T9" fmla="*/ 0 h 161"/>
                <a:gd name="T10" fmla="*/ 0 w 46"/>
                <a:gd name="T11" fmla="*/ 0 h 161"/>
                <a:gd name="T12" fmla="*/ 0 w 46"/>
                <a:gd name="T13" fmla="*/ 0 h 161"/>
                <a:gd name="T14" fmla="*/ 0 w 46"/>
                <a:gd name="T15" fmla="*/ 0 h 161"/>
                <a:gd name="T16" fmla="*/ 0 w 46"/>
                <a:gd name="T17" fmla="*/ 0 h 161"/>
                <a:gd name="T18" fmla="*/ 0 w 46"/>
                <a:gd name="T19" fmla="*/ 0 h 161"/>
                <a:gd name="T20" fmla="*/ 0 w 46"/>
                <a:gd name="T21" fmla="*/ 0 h 161"/>
                <a:gd name="T22" fmla="*/ 0 w 46"/>
                <a:gd name="T23" fmla="*/ 0 h 161"/>
                <a:gd name="T24" fmla="*/ 0 w 46"/>
                <a:gd name="T25" fmla="*/ 0 h 161"/>
                <a:gd name="T26" fmla="*/ 0 w 46"/>
                <a:gd name="T27" fmla="*/ 0 h 161"/>
                <a:gd name="T28" fmla="*/ 0 w 46"/>
                <a:gd name="T29" fmla="*/ 0 h 161"/>
                <a:gd name="T30" fmla="*/ 0 w 46"/>
                <a:gd name="T31" fmla="*/ 0 h 161"/>
                <a:gd name="T32" fmla="*/ 0 w 46"/>
                <a:gd name="T33" fmla="*/ 0 h 161"/>
                <a:gd name="T34" fmla="*/ 0 w 46"/>
                <a:gd name="T35" fmla="*/ 0 h 161"/>
                <a:gd name="T36" fmla="*/ 0 w 46"/>
                <a:gd name="T37" fmla="*/ 0 h 161"/>
                <a:gd name="T38" fmla="*/ 0 w 46"/>
                <a:gd name="T39" fmla="*/ 0 h 161"/>
                <a:gd name="T40" fmla="*/ 0 w 46"/>
                <a:gd name="T41" fmla="*/ 0 h 161"/>
                <a:gd name="T42" fmla="*/ 0 w 46"/>
                <a:gd name="T43" fmla="*/ 0 h 161"/>
                <a:gd name="T44" fmla="*/ 0 w 46"/>
                <a:gd name="T45" fmla="*/ 0 h 161"/>
                <a:gd name="T46" fmla="*/ 0 w 46"/>
                <a:gd name="T47" fmla="*/ 0 h 161"/>
                <a:gd name="T48" fmla="*/ 0 w 46"/>
                <a:gd name="T49" fmla="*/ 0 h 161"/>
                <a:gd name="T50" fmla="*/ 0 w 46"/>
                <a:gd name="T51" fmla="*/ 0 h 161"/>
                <a:gd name="T52" fmla="*/ 0 w 46"/>
                <a:gd name="T53" fmla="*/ 0 h 161"/>
                <a:gd name="T54" fmla="*/ 0 w 46"/>
                <a:gd name="T55" fmla="*/ 0 h 161"/>
                <a:gd name="T56" fmla="*/ 0 w 46"/>
                <a:gd name="T57" fmla="*/ 0 h 161"/>
                <a:gd name="T58" fmla="*/ 0 w 46"/>
                <a:gd name="T59" fmla="*/ 0 h 161"/>
                <a:gd name="T60" fmla="*/ 0 w 46"/>
                <a:gd name="T61" fmla="*/ 0 h 161"/>
                <a:gd name="T62" fmla="*/ 0 w 46"/>
                <a:gd name="T63" fmla="*/ 0 h 161"/>
                <a:gd name="T64" fmla="*/ 0 w 46"/>
                <a:gd name="T65" fmla="*/ 0 h 161"/>
                <a:gd name="T66" fmla="*/ 0 w 46"/>
                <a:gd name="T67" fmla="*/ 0 h 161"/>
                <a:gd name="T68" fmla="*/ 0 w 46"/>
                <a:gd name="T69" fmla="*/ 0 h 161"/>
                <a:gd name="T70" fmla="*/ 0 w 46"/>
                <a:gd name="T71" fmla="*/ 0 h 161"/>
                <a:gd name="T72" fmla="*/ 0 w 46"/>
                <a:gd name="T73" fmla="*/ 0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161"/>
                <a:gd name="T113" fmla="*/ 46 w 46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161">
                  <a:moveTo>
                    <a:pt x="22" y="161"/>
                  </a:moveTo>
                  <a:lnTo>
                    <a:pt x="23" y="161"/>
                  </a:lnTo>
                  <a:lnTo>
                    <a:pt x="28" y="161"/>
                  </a:lnTo>
                  <a:lnTo>
                    <a:pt x="32" y="159"/>
                  </a:lnTo>
                  <a:lnTo>
                    <a:pt x="37" y="158"/>
                  </a:lnTo>
                  <a:lnTo>
                    <a:pt x="39" y="154"/>
                  </a:lnTo>
                  <a:lnTo>
                    <a:pt x="43" y="150"/>
                  </a:lnTo>
                  <a:lnTo>
                    <a:pt x="44" y="147"/>
                  </a:lnTo>
                  <a:lnTo>
                    <a:pt x="45" y="142"/>
                  </a:lnTo>
                  <a:lnTo>
                    <a:pt x="46" y="137"/>
                  </a:lnTo>
                  <a:lnTo>
                    <a:pt x="46" y="25"/>
                  </a:lnTo>
                  <a:lnTo>
                    <a:pt x="45" y="20"/>
                  </a:lnTo>
                  <a:lnTo>
                    <a:pt x="44" y="15"/>
                  </a:lnTo>
                  <a:lnTo>
                    <a:pt x="43" y="11"/>
                  </a:lnTo>
                  <a:lnTo>
                    <a:pt x="39" y="8"/>
                  </a:lnTo>
                  <a:lnTo>
                    <a:pt x="37" y="4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6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0"/>
                  </a:lnTo>
                  <a:lnTo>
                    <a:pt x="6" y="154"/>
                  </a:lnTo>
                  <a:lnTo>
                    <a:pt x="10" y="158"/>
                  </a:lnTo>
                  <a:lnTo>
                    <a:pt x="13" y="159"/>
                  </a:lnTo>
                  <a:lnTo>
                    <a:pt x="17" y="161"/>
                  </a:lnTo>
                  <a:lnTo>
                    <a:pt x="22" y="16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68" name="Freeform 497"/>
            <p:cNvSpPr>
              <a:spLocks/>
            </p:cNvSpPr>
            <p:nvPr/>
          </p:nvSpPr>
          <p:spPr bwMode="auto">
            <a:xfrm>
              <a:off x="3766" y="3035"/>
              <a:ext cx="1" cy="31"/>
            </a:xfrm>
            <a:custGeom>
              <a:avLst/>
              <a:gdLst>
                <a:gd name="T0" fmla="*/ 0 w 2"/>
                <a:gd name="T1" fmla="*/ 0 h 127"/>
                <a:gd name="T2" fmla="*/ 0 w 2"/>
                <a:gd name="T3" fmla="*/ 0 h 127"/>
                <a:gd name="T4" fmla="*/ 0 w 2"/>
                <a:gd name="T5" fmla="*/ 0 h 127"/>
                <a:gd name="T6" fmla="*/ 0 w 2"/>
                <a:gd name="T7" fmla="*/ 0 h 127"/>
                <a:gd name="T8" fmla="*/ 0 w 2"/>
                <a:gd name="T9" fmla="*/ 0 h 127"/>
                <a:gd name="T10" fmla="*/ 0 w 2"/>
                <a:gd name="T11" fmla="*/ 0 h 127"/>
                <a:gd name="T12" fmla="*/ 0 w 2"/>
                <a:gd name="T13" fmla="*/ 0 h 127"/>
                <a:gd name="T14" fmla="*/ 1 w 2"/>
                <a:gd name="T15" fmla="*/ 0 h 127"/>
                <a:gd name="T16" fmla="*/ 1 w 2"/>
                <a:gd name="T17" fmla="*/ 0 h 127"/>
                <a:gd name="T18" fmla="*/ 1 w 2"/>
                <a:gd name="T19" fmla="*/ 0 h 127"/>
                <a:gd name="T20" fmla="*/ 1 w 2"/>
                <a:gd name="T21" fmla="*/ 0 h 127"/>
                <a:gd name="T22" fmla="*/ 1 w 2"/>
                <a:gd name="T23" fmla="*/ 0 h 127"/>
                <a:gd name="T24" fmla="*/ 1 w 2"/>
                <a:gd name="T25" fmla="*/ 0 h 127"/>
                <a:gd name="T26" fmla="*/ 0 w 2"/>
                <a:gd name="T27" fmla="*/ 0 h 127"/>
                <a:gd name="T28" fmla="*/ 0 w 2"/>
                <a:gd name="T29" fmla="*/ 0 h 127"/>
                <a:gd name="T30" fmla="*/ 0 w 2"/>
                <a:gd name="T31" fmla="*/ 0 h 127"/>
                <a:gd name="T32" fmla="*/ 0 w 2"/>
                <a:gd name="T33" fmla="*/ 0 h 127"/>
                <a:gd name="T34" fmla="*/ 0 w 2"/>
                <a:gd name="T35" fmla="*/ 0 h 127"/>
                <a:gd name="T36" fmla="*/ 0 w 2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27"/>
                <a:gd name="T59" fmla="*/ 2 w 2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27">
                  <a:moveTo>
                    <a:pt x="0" y="120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127"/>
                  </a:lnTo>
                  <a:lnTo>
                    <a:pt x="2" y="126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69" name="Freeform 498"/>
            <p:cNvSpPr>
              <a:spLocks/>
            </p:cNvSpPr>
            <p:nvPr/>
          </p:nvSpPr>
          <p:spPr bwMode="auto">
            <a:xfrm>
              <a:off x="3766" y="3034"/>
              <a:ext cx="1" cy="33"/>
            </a:xfrm>
            <a:custGeom>
              <a:avLst/>
              <a:gdLst>
                <a:gd name="T0" fmla="*/ 0 w 3"/>
                <a:gd name="T1" fmla="*/ 0 h 132"/>
                <a:gd name="T2" fmla="*/ 0 w 3"/>
                <a:gd name="T3" fmla="*/ 0 h 132"/>
                <a:gd name="T4" fmla="*/ 0 w 3"/>
                <a:gd name="T5" fmla="*/ 0 h 132"/>
                <a:gd name="T6" fmla="*/ 0 w 3"/>
                <a:gd name="T7" fmla="*/ 0 h 132"/>
                <a:gd name="T8" fmla="*/ 0 w 3"/>
                <a:gd name="T9" fmla="*/ 0 h 132"/>
                <a:gd name="T10" fmla="*/ 0 w 3"/>
                <a:gd name="T11" fmla="*/ 0 h 132"/>
                <a:gd name="T12" fmla="*/ 0 w 3"/>
                <a:gd name="T13" fmla="*/ 0 h 132"/>
                <a:gd name="T14" fmla="*/ 0 w 3"/>
                <a:gd name="T15" fmla="*/ 0 h 132"/>
                <a:gd name="T16" fmla="*/ 0 w 3"/>
                <a:gd name="T17" fmla="*/ 0 h 132"/>
                <a:gd name="T18" fmla="*/ 0 w 3"/>
                <a:gd name="T19" fmla="*/ 0 h 132"/>
                <a:gd name="T20" fmla="*/ 0 w 3"/>
                <a:gd name="T21" fmla="*/ 0 h 132"/>
                <a:gd name="T22" fmla="*/ 0 w 3"/>
                <a:gd name="T23" fmla="*/ 0 h 132"/>
                <a:gd name="T24" fmla="*/ 0 w 3"/>
                <a:gd name="T25" fmla="*/ 0 h 132"/>
                <a:gd name="T26" fmla="*/ 0 w 3"/>
                <a:gd name="T27" fmla="*/ 0 h 132"/>
                <a:gd name="T28" fmla="*/ 0 w 3"/>
                <a:gd name="T29" fmla="*/ 0 h 132"/>
                <a:gd name="T30" fmla="*/ 0 w 3"/>
                <a:gd name="T31" fmla="*/ 0 h 132"/>
                <a:gd name="T32" fmla="*/ 0 w 3"/>
                <a:gd name="T33" fmla="*/ 0 h 132"/>
                <a:gd name="T34" fmla="*/ 0 w 3"/>
                <a:gd name="T35" fmla="*/ 0 h 132"/>
                <a:gd name="T36" fmla="*/ 0 w 3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32"/>
                <a:gd name="T59" fmla="*/ 3 w 3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32">
                  <a:moveTo>
                    <a:pt x="0" y="12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32"/>
                  </a:lnTo>
                  <a:lnTo>
                    <a:pt x="2" y="130"/>
                  </a:lnTo>
                  <a:lnTo>
                    <a:pt x="2" y="129"/>
                  </a:lnTo>
                  <a:lnTo>
                    <a:pt x="2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70" name="Freeform 499"/>
            <p:cNvSpPr>
              <a:spLocks/>
            </p:cNvSpPr>
            <p:nvPr/>
          </p:nvSpPr>
          <p:spPr bwMode="auto">
            <a:xfrm>
              <a:off x="3766" y="3033"/>
              <a:ext cx="1" cy="35"/>
            </a:xfrm>
            <a:custGeom>
              <a:avLst/>
              <a:gdLst>
                <a:gd name="T0" fmla="*/ 0 w 1"/>
                <a:gd name="T1" fmla="*/ 0 h 137"/>
                <a:gd name="T2" fmla="*/ 0 w 1"/>
                <a:gd name="T3" fmla="*/ 0 h 137"/>
                <a:gd name="T4" fmla="*/ 0 w 1"/>
                <a:gd name="T5" fmla="*/ 0 h 137"/>
                <a:gd name="T6" fmla="*/ 0 w 1"/>
                <a:gd name="T7" fmla="*/ 0 h 137"/>
                <a:gd name="T8" fmla="*/ 0 w 1"/>
                <a:gd name="T9" fmla="*/ 0 h 137"/>
                <a:gd name="T10" fmla="*/ 0 w 1"/>
                <a:gd name="T11" fmla="*/ 0 h 137"/>
                <a:gd name="T12" fmla="*/ 1 w 1"/>
                <a:gd name="T13" fmla="*/ 0 h 137"/>
                <a:gd name="T14" fmla="*/ 1 w 1"/>
                <a:gd name="T15" fmla="*/ 0 h 137"/>
                <a:gd name="T16" fmla="*/ 1 w 1"/>
                <a:gd name="T17" fmla="*/ 0 h 137"/>
                <a:gd name="T18" fmla="*/ 1 w 1"/>
                <a:gd name="T19" fmla="*/ 0 h 137"/>
                <a:gd name="T20" fmla="*/ 1 w 1"/>
                <a:gd name="T21" fmla="*/ 0 h 137"/>
                <a:gd name="T22" fmla="*/ 1 w 1"/>
                <a:gd name="T23" fmla="*/ 0 h 137"/>
                <a:gd name="T24" fmla="*/ 1 w 1"/>
                <a:gd name="T25" fmla="*/ 0 h 137"/>
                <a:gd name="T26" fmla="*/ 1 w 1"/>
                <a:gd name="T27" fmla="*/ 0 h 137"/>
                <a:gd name="T28" fmla="*/ 0 w 1"/>
                <a:gd name="T29" fmla="*/ 0 h 137"/>
                <a:gd name="T30" fmla="*/ 0 w 1"/>
                <a:gd name="T31" fmla="*/ 0 h 137"/>
                <a:gd name="T32" fmla="*/ 0 w 1"/>
                <a:gd name="T33" fmla="*/ 0 h 137"/>
                <a:gd name="T34" fmla="*/ 0 w 1"/>
                <a:gd name="T35" fmla="*/ 0 h 137"/>
                <a:gd name="T36" fmla="*/ 0 w 1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7"/>
                <a:gd name="T59" fmla="*/ 1 w 1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7">
                  <a:moveTo>
                    <a:pt x="0" y="132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71" name="Freeform 500"/>
            <p:cNvSpPr>
              <a:spLocks/>
            </p:cNvSpPr>
            <p:nvPr/>
          </p:nvSpPr>
          <p:spPr bwMode="auto">
            <a:xfrm>
              <a:off x="3766" y="3033"/>
              <a:ext cx="1" cy="35"/>
            </a:xfrm>
            <a:custGeom>
              <a:avLst/>
              <a:gdLst>
                <a:gd name="T0" fmla="*/ 0 w 1"/>
                <a:gd name="T1" fmla="*/ 0 h 139"/>
                <a:gd name="T2" fmla="*/ 0 w 1"/>
                <a:gd name="T3" fmla="*/ 0 h 139"/>
                <a:gd name="T4" fmla="*/ 0 w 1"/>
                <a:gd name="T5" fmla="*/ 0 h 139"/>
                <a:gd name="T6" fmla="*/ 0 w 1"/>
                <a:gd name="T7" fmla="*/ 0 h 139"/>
                <a:gd name="T8" fmla="*/ 0 w 1"/>
                <a:gd name="T9" fmla="*/ 0 h 139"/>
                <a:gd name="T10" fmla="*/ 0 w 1"/>
                <a:gd name="T11" fmla="*/ 0 h 139"/>
                <a:gd name="T12" fmla="*/ 0 w 1"/>
                <a:gd name="T13" fmla="*/ 0 h 139"/>
                <a:gd name="T14" fmla="*/ 1 w 1"/>
                <a:gd name="T15" fmla="*/ 0 h 139"/>
                <a:gd name="T16" fmla="*/ 1 w 1"/>
                <a:gd name="T17" fmla="*/ 0 h 139"/>
                <a:gd name="T18" fmla="*/ 1 w 1"/>
                <a:gd name="T19" fmla="*/ 0 h 139"/>
                <a:gd name="T20" fmla="*/ 1 w 1"/>
                <a:gd name="T21" fmla="*/ 0 h 139"/>
                <a:gd name="T22" fmla="*/ 1 w 1"/>
                <a:gd name="T23" fmla="*/ 0 h 139"/>
                <a:gd name="T24" fmla="*/ 1 w 1"/>
                <a:gd name="T25" fmla="*/ 0 h 139"/>
                <a:gd name="T26" fmla="*/ 0 w 1"/>
                <a:gd name="T27" fmla="*/ 0 h 139"/>
                <a:gd name="T28" fmla="*/ 0 w 1"/>
                <a:gd name="T29" fmla="*/ 0 h 139"/>
                <a:gd name="T30" fmla="*/ 0 w 1"/>
                <a:gd name="T31" fmla="*/ 0 h 139"/>
                <a:gd name="T32" fmla="*/ 0 w 1"/>
                <a:gd name="T33" fmla="*/ 0 h 139"/>
                <a:gd name="T34" fmla="*/ 0 w 1"/>
                <a:gd name="T35" fmla="*/ 0 h 139"/>
                <a:gd name="T36" fmla="*/ 0 w 1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9"/>
                <a:gd name="T59" fmla="*/ 1 w 1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9">
                  <a:moveTo>
                    <a:pt x="0" y="136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939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72" name="Freeform 501"/>
            <p:cNvSpPr>
              <a:spLocks/>
            </p:cNvSpPr>
            <p:nvPr/>
          </p:nvSpPr>
          <p:spPr bwMode="auto">
            <a:xfrm>
              <a:off x="3766" y="3033"/>
              <a:ext cx="1" cy="35"/>
            </a:xfrm>
            <a:custGeom>
              <a:avLst/>
              <a:gdLst>
                <a:gd name="T0" fmla="*/ 0 w 2"/>
                <a:gd name="T1" fmla="*/ 0 h 142"/>
                <a:gd name="T2" fmla="*/ 0 w 2"/>
                <a:gd name="T3" fmla="*/ 0 h 142"/>
                <a:gd name="T4" fmla="*/ 1 w 2"/>
                <a:gd name="T5" fmla="*/ 0 h 142"/>
                <a:gd name="T6" fmla="*/ 1 w 2"/>
                <a:gd name="T7" fmla="*/ 0 h 142"/>
                <a:gd name="T8" fmla="*/ 1 w 2"/>
                <a:gd name="T9" fmla="*/ 0 h 142"/>
                <a:gd name="T10" fmla="*/ 1 w 2"/>
                <a:gd name="T11" fmla="*/ 0 h 142"/>
                <a:gd name="T12" fmla="*/ 1 w 2"/>
                <a:gd name="T13" fmla="*/ 0 h 142"/>
                <a:gd name="T14" fmla="*/ 1 w 2"/>
                <a:gd name="T15" fmla="*/ 0 h 142"/>
                <a:gd name="T16" fmla="*/ 1 w 2"/>
                <a:gd name="T17" fmla="*/ 0 h 142"/>
                <a:gd name="T18" fmla="*/ 1 w 2"/>
                <a:gd name="T19" fmla="*/ 0 h 142"/>
                <a:gd name="T20" fmla="*/ 1 w 2"/>
                <a:gd name="T21" fmla="*/ 0 h 142"/>
                <a:gd name="T22" fmla="*/ 1 w 2"/>
                <a:gd name="T23" fmla="*/ 0 h 142"/>
                <a:gd name="T24" fmla="*/ 1 w 2"/>
                <a:gd name="T25" fmla="*/ 0 h 142"/>
                <a:gd name="T26" fmla="*/ 1 w 2"/>
                <a:gd name="T27" fmla="*/ 0 h 142"/>
                <a:gd name="T28" fmla="*/ 1 w 2"/>
                <a:gd name="T29" fmla="*/ 0 h 142"/>
                <a:gd name="T30" fmla="*/ 1 w 2"/>
                <a:gd name="T31" fmla="*/ 0 h 142"/>
                <a:gd name="T32" fmla="*/ 1 w 2"/>
                <a:gd name="T33" fmla="*/ 0 h 142"/>
                <a:gd name="T34" fmla="*/ 1 w 2"/>
                <a:gd name="T35" fmla="*/ 0 h 142"/>
                <a:gd name="T36" fmla="*/ 0 w 2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2"/>
                <a:gd name="T59" fmla="*/ 2 w 2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2">
                  <a:moveTo>
                    <a:pt x="0" y="139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42"/>
                  </a:lnTo>
                  <a:lnTo>
                    <a:pt x="1" y="140"/>
                  </a:lnTo>
                  <a:lnTo>
                    <a:pt x="1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3C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73" name="Freeform 502"/>
            <p:cNvSpPr>
              <a:spLocks/>
            </p:cNvSpPr>
            <p:nvPr/>
          </p:nvSpPr>
          <p:spPr bwMode="auto">
            <a:xfrm>
              <a:off x="3767" y="3032"/>
              <a:ext cx="1" cy="36"/>
            </a:xfrm>
            <a:custGeom>
              <a:avLst/>
              <a:gdLst>
                <a:gd name="T0" fmla="*/ 0 w 3"/>
                <a:gd name="T1" fmla="*/ 0 h 144"/>
                <a:gd name="T2" fmla="*/ 0 w 3"/>
                <a:gd name="T3" fmla="*/ 0 h 144"/>
                <a:gd name="T4" fmla="*/ 0 w 3"/>
                <a:gd name="T5" fmla="*/ 0 h 144"/>
                <a:gd name="T6" fmla="*/ 0 w 3"/>
                <a:gd name="T7" fmla="*/ 0 h 144"/>
                <a:gd name="T8" fmla="*/ 0 w 3"/>
                <a:gd name="T9" fmla="*/ 0 h 144"/>
                <a:gd name="T10" fmla="*/ 0 w 3"/>
                <a:gd name="T11" fmla="*/ 0 h 144"/>
                <a:gd name="T12" fmla="*/ 0 w 3"/>
                <a:gd name="T13" fmla="*/ 0 h 144"/>
                <a:gd name="T14" fmla="*/ 0 w 3"/>
                <a:gd name="T15" fmla="*/ 0 h 144"/>
                <a:gd name="T16" fmla="*/ 0 w 3"/>
                <a:gd name="T17" fmla="*/ 0 h 144"/>
                <a:gd name="T18" fmla="*/ 0 w 3"/>
                <a:gd name="T19" fmla="*/ 0 h 144"/>
                <a:gd name="T20" fmla="*/ 0 w 3"/>
                <a:gd name="T21" fmla="*/ 0 h 144"/>
                <a:gd name="T22" fmla="*/ 0 w 3"/>
                <a:gd name="T23" fmla="*/ 0 h 144"/>
                <a:gd name="T24" fmla="*/ 0 w 3"/>
                <a:gd name="T25" fmla="*/ 0 h 144"/>
                <a:gd name="T26" fmla="*/ 0 w 3"/>
                <a:gd name="T27" fmla="*/ 0 h 144"/>
                <a:gd name="T28" fmla="*/ 0 w 3"/>
                <a:gd name="T29" fmla="*/ 0 h 144"/>
                <a:gd name="T30" fmla="*/ 0 w 3"/>
                <a:gd name="T31" fmla="*/ 0 h 144"/>
                <a:gd name="T32" fmla="*/ 0 w 3"/>
                <a:gd name="T33" fmla="*/ 0 h 144"/>
                <a:gd name="T34" fmla="*/ 0 w 3"/>
                <a:gd name="T35" fmla="*/ 0 h 144"/>
                <a:gd name="T36" fmla="*/ 0 w 3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4"/>
                <a:gd name="T59" fmla="*/ 3 w 3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4">
                  <a:moveTo>
                    <a:pt x="0" y="14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44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0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74" name="Freeform 503"/>
            <p:cNvSpPr>
              <a:spLocks/>
            </p:cNvSpPr>
            <p:nvPr/>
          </p:nvSpPr>
          <p:spPr bwMode="auto">
            <a:xfrm>
              <a:off x="3767" y="3032"/>
              <a:ext cx="1" cy="37"/>
            </a:xfrm>
            <a:custGeom>
              <a:avLst/>
              <a:gdLst>
                <a:gd name="T0" fmla="*/ 0 w 2"/>
                <a:gd name="T1" fmla="*/ 0 h 146"/>
                <a:gd name="T2" fmla="*/ 0 w 2"/>
                <a:gd name="T3" fmla="*/ 0 h 146"/>
                <a:gd name="T4" fmla="*/ 0 w 2"/>
                <a:gd name="T5" fmla="*/ 0 h 146"/>
                <a:gd name="T6" fmla="*/ 0 w 2"/>
                <a:gd name="T7" fmla="*/ 0 h 146"/>
                <a:gd name="T8" fmla="*/ 0 w 2"/>
                <a:gd name="T9" fmla="*/ 0 h 146"/>
                <a:gd name="T10" fmla="*/ 1 w 2"/>
                <a:gd name="T11" fmla="*/ 0 h 146"/>
                <a:gd name="T12" fmla="*/ 1 w 2"/>
                <a:gd name="T13" fmla="*/ 0 h 146"/>
                <a:gd name="T14" fmla="*/ 1 w 2"/>
                <a:gd name="T15" fmla="*/ 0 h 146"/>
                <a:gd name="T16" fmla="*/ 1 w 2"/>
                <a:gd name="T17" fmla="*/ 0 h 146"/>
                <a:gd name="T18" fmla="*/ 1 w 2"/>
                <a:gd name="T19" fmla="*/ 0 h 146"/>
                <a:gd name="T20" fmla="*/ 1 w 2"/>
                <a:gd name="T21" fmla="*/ 0 h 146"/>
                <a:gd name="T22" fmla="*/ 1 w 2"/>
                <a:gd name="T23" fmla="*/ 0 h 146"/>
                <a:gd name="T24" fmla="*/ 1 w 2"/>
                <a:gd name="T25" fmla="*/ 0 h 146"/>
                <a:gd name="T26" fmla="*/ 1 w 2"/>
                <a:gd name="T27" fmla="*/ 0 h 146"/>
                <a:gd name="T28" fmla="*/ 1 w 2"/>
                <a:gd name="T29" fmla="*/ 0 h 146"/>
                <a:gd name="T30" fmla="*/ 0 w 2"/>
                <a:gd name="T31" fmla="*/ 0 h 146"/>
                <a:gd name="T32" fmla="*/ 0 w 2"/>
                <a:gd name="T33" fmla="*/ 0 h 146"/>
                <a:gd name="T34" fmla="*/ 0 w 2"/>
                <a:gd name="T35" fmla="*/ 0 h 146"/>
                <a:gd name="T36" fmla="*/ 0 w 2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6"/>
                <a:gd name="T59" fmla="*/ 2 w 2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6">
                  <a:moveTo>
                    <a:pt x="0" y="144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46"/>
                  </a:lnTo>
                  <a:lnTo>
                    <a:pt x="2" y="145"/>
                  </a:lnTo>
                  <a:lnTo>
                    <a:pt x="0" y="145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75" name="Freeform 504"/>
            <p:cNvSpPr>
              <a:spLocks/>
            </p:cNvSpPr>
            <p:nvPr/>
          </p:nvSpPr>
          <p:spPr bwMode="auto">
            <a:xfrm>
              <a:off x="3767" y="3032"/>
              <a:ext cx="1" cy="37"/>
            </a:xfrm>
            <a:custGeom>
              <a:avLst/>
              <a:gdLst>
                <a:gd name="T0" fmla="*/ 0 w 1"/>
                <a:gd name="T1" fmla="*/ 0 h 149"/>
                <a:gd name="T2" fmla="*/ 0 w 1"/>
                <a:gd name="T3" fmla="*/ 0 h 149"/>
                <a:gd name="T4" fmla="*/ 0 w 1"/>
                <a:gd name="T5" fmla="*/ 0 h 149"/>
                <a:gd name="T6" fmla="*/ 0 w 1"/>
                <a:gd name="T7" fmla="*/ 0 h 149"/>
                <a:gd name="T8" fmla="*/ 0 w 1"/>
                <a:gd name="T9" fmla="*/ 0 h 149"/>
                <a:gd name="T10" fmla="*/ 0 w 1"/>
                <a:gd name="T11" fmla="*/ 0 h 149"/>
                <a:gd name="T12" fmla="*/ 1 w 1"/>
                <a:gd name="T13" fmla="*/ 0 h 149"/>
                <a:gd name="T14" fmla="*/ 1 w 1"/>
                <a:gd name="T15" fmla="*/ 0 h 149"/>
                <a:gd name="T16" fmla="*/ 1 w 1"/>
                <a:gd name="T17" fmla="*/ 0 h 149"/>
                <a:gd name="T18" fmla="*/ 1 w 1"/>
                <a:gd name="T19" fmla="*/ 0 h 149"/>
                <a:gd name="T20" fmla="*/ 1 w 1"/>
                <a:gd name="T21" fmla="*/ 0 h 149"/>
                <a:gd name="T22" fmla="*/ 1 w 1"/>
                <a:gd name="T23" fmla="*/ 0 h 149"/>
                <a:gd name="T24" fmla="*/ 1 w 1"/>
                <a:gd name="T25" fmla="*/ 0 h 149"/>
                <a:gd name="T26" fmla="*/ 1 w 1"/>
                <a:gd name="T27" fmla="*/ 0 h 149"/>
                <a:gd name="T28" fmla="*/ 0 w 1"/>
                <a:gd name="T29" fmla="*/ 0 h 149"/>
                <a:gd name="T30" fmla="*/ 0 w 1"/>
                <a:gd name="T31" fmla="*/ 0 h 149"/>
                <a:gd name="T32" fmla="*/ 0 w 1"/>
                <a:gd name="T33" fmla="*/ 0 h 149"/>
                <a:gd name="T34" fmla="*/ 0 w 1"/>
                <a:gd name="T35" fmla="*/ 0 h 149"/>
                <a:gd name="T36" fmla="*/ 0 w 1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9"/>
                <a:gd name="T59" fmla="*/ 1 w 1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9">
                  <a:moveTo>
                    <a:pt x="0" y="147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5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76" name="Freeform 505"/>
            <p:cNvSpPr>
              <a:spLocks/>
            </p:cNvSpPr>
            <p:nvPr/>
          </p:nvSpPr>
          <p:spPr bwMode="auto">
            <a:xfrm>
              <a:off x="3767" y="3032"/>
              <a:ext cx="1" cy="37"/>
            </a:xfrm>
            <a:custGeom>
              <a:avLst/>
              <a:gdLst>
                <a:gd name="T0" fmla="*/ 0 w 2"/>
                <a:gd name="T1" fmla="*/ 0 h 150"/>
                <a:gd name="T2" fmla="*/ 0 w 2"/>
                <a:gd name="T3" fmla="*/ 0 h 150"/>
                <a:gd name="T4" fmla="*/ 1 w 2"/>
                <a:gd name="T5" fmla="*/ 0 h 150"/>
                <a:gd name="T6" fmla="*/ 1 w 2"/>
                <a:gd name="T7" fmla="*/ 0 h 150"/>
                <a:gd name="T8" fmla="*/ 1 w 2"/>
                <a:gd name="T9" fmla="*/ 0 h 150"/>
                <a:gd name="T10" fmla="*/ 1 w 2"/>
                <a:gd name="T11" fmla="*/ 0 h 150"/>
                <a:gd name="T12" fmla="*/ 1 w 2"/>
                <a:gd name="T13" fmla="*/ 0 h 150"/>
                <a:gd name="T14" fmla="*/ 1 w 2"/>
                <a:gd name="T15" fmla="*/ 0 h 150"/>
                <a:gd name="T16" fmla="*/ 1 w 2"/>
                <a:gd name="T17" fmla="*/ 0 h 150"/>
                <a:gd name="T18" fmla="*/ 1 w 2"/>
                <a:gd name="T19" fmla="*/ 0 h 150"/>
                <a:gd name="T20" fmla="*/ 1 w 2"/>
                <a:gd name="T21" fmla="*/ 0 h 150"/>
                <a:gd name="T22" fmla="*/ 1 w 2"/>
                <a:gd name="T23" fmla="*/ 0 h 150"/>
                <a:gd name="T24" fmla="*/ 1 w 2"/>
                <a:gd name="T25" fmla="*/ 0 h 150"/>
                <a:gd name="T26" fmla="*/ 1 w 2"/>
                <a:gd name="T27" fmla="*/ 0 h 150"/>
                <a:gd name="T28" fmla="*/ 1 w 2"/>
                <a:gd name="T29" fmla="*/ 0 h 150"/>
                <a:gd name="T30" fmla="*/ 1 w 2"/>
                <a:gd name="T31" fmla="*/ 0 h 150"/>
                <a:gd name="T32" fmla="*/ 1 w 2"/>
                <a:gd name="T33" fmla="*/ 0 h 150"/>
                <a:gd name="T34" fmla="*/ 1 w 2"/>
                <a:gd name="T35" fmla="*/ 0 h 150"/>
                <a:gd name="T36" fmla="*/ 0 w 2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0"/>
                <a:gd name="T59" fmla="*/ 2 w 2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0">
                  <a:moveTo>
                    <a:pt x="0" y="149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4848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77" name="Freeform 506"/>
            <p:cNvSpPr>
              <a:spLocks/>
            </p:cNvSpPr>
            <p:nvPr/>
          </p:nvSpPr>
          <p:spPr bwMode="auto">
            <a:xfrm>
              <a:off x="3768" y="3032"/>
              <a:ext cx="1" cy="37"/>
            </a:xfrm>
            <a:custGeom>
              <a:avLst/>
              <a:gdLst>
                <a:gd name="T0" fmla="*/ 0 w 2"/>
                <a:gd name="T1" fmla="*/ 0 h 152"/>
                <a:gd name="T2" fmla="*/ 0 w 2"/>
                <a:gd name="T3" fmla="*/ 0 h 152"/>
                <a:gd name="T4" fmla="*/ 0 w 2"/>
                <a:gd name="T5" fmla="*/ 0 h 152"/>
                <a:gd name="T6" fmla="*/ 1 w 2"/>
                <a:gd name="T7" fmla="*/ 0 h 152"/>
                <a:gd name="T8" fmla="*/ 1 w 2"/>
                <a:gd name="T9" fmla="*/ 0 h 152"/>
                <a:gd name="T10" fmla="*/ 1 w 2"/>
                <a:gd name="T11" fmla="*/ 0 h 152"/>
                <a:gd name="T12" fmla="*/ 1 w 2"/>
                <a:gd name="T13" fmla="*/ 0 h 152"/>
                <a:gd name="T14" fmla="*/ 1 w 2"/>
                <a:gd name="T15" fmla="*/ 0 h 152"/>
                <a:gd name="T16" fmla="*/ 1 w 2"/>
                <a:gd name="T17" fmla="*/ 0 h 152"/>
                <a:gd name="T18" fmla="*/ 1 w 2"/>
                <a:gd name="T19" fmla="*/ 0 h 152"/>
                <a:gd name="T20" fmla="*/ 1 w 2"/>
                <a:gd name="T21" fmla="*/ 0 h 152"/>
                <a:gd name="T22" fmla="*/ 1 w 2"/>
                <a:gd name="T23" fmla="*/ 0 h 152"/>
                <a:gd name="T24" fmla="*/ 1 w 2"/>
                <a:gd name="T25" fmla="*/ 0 h 152"/>
                <a:gd name="T26" fmla="*/ 1 w 2"/>
                <a:gd name="T27" fmla="*/ 0 h 152"/>
                <a:gd name="T28" fmla="*/ 1 w 2"/>
                <a:gd name="T29" fmla="*/ 0 h 152"/>
                <a:gd name="T30" fmla="*/ 1 w 2"/>
                <a:gd name="T31" fmla="*/ 0 h 152"/>
                <a:gd name="T32" fmla="*/ 1 w 2"/>
                <a:gd name="T33" fmla="*/ 0 h 152"/>
                <a:gd name="T34" fmla="*/ 0 w 2"/>
                <a:gd name="T35" fmla="*/ 0 h 152"/>
                <a:gd name="T36" fmla="*/ 0 w 2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2"/>
                <a:gd name="T59" fmla="*/ 2 w 2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2">
                  <a:moveTo>
                    <a:pt x="0" y="15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2"/>
                  </a:lnTo>
                  <a:lnTo>
                    <a:pt x="1" y="152"/>
                  </a:lnTo>
                  <a:lnTo>
                    <a:pt x="1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78" name="Freeform 507"/>
            <p:cNvSpPr>
              <a:spLocks/>
            </p:cNvSpPr>
            <p:nvPr/>
          </p:nvSpPr>
          <p:spPr bwMode="auto">
            <a:xfrm>
              <a:off x="3768" y="3031"/>
              <a:ext cx="1" cy="39"/>
            </a:xfrm>
            <a:custGeom>
              <a:avLst/>
              <a:gdLst>
                <a:gd name="T0" fmla="*/ 0 w 1"/>
                <a:gd name="T1" fmla="*/ 0 h 154"/>
                <a:gd name="T2" fmla="*/ 0 w 1"/>
                <a:gd name="T3" fmla="*/ 0 h 154"/>
                <a:gd name="T4" fmla="*/ 0 w 1"/>
                <a:gd name="T5" fmla="*/ 0 h 154"/>
                <a:gd name="T6" fmla="*/ 0 w 1"/>
                <a:gd name="T7" fmla="*/ 0 h 154"/>
                <a:gd name="T8" fmla="*/ 1 w 1"/>
                <a:gd name="T9" fmla="*/ 0 h 154"/>
                <a:gd name="T10" fmla="*/ 1 w 1"/>
                <a:gd name="T11" fmla="*/ 0 h 154"/>
                <a:gd name="T12" fmla="*/ 1 w 1"/>
                <a:gd name="T13" fmla="*/ 0 h 154"/>
                <a:gd name="T14" fmla="*/ 1 w 1"/>
                <a:gd name="T15" fmla="*/ 0 h 154"/>
                <a:gd name="T16" fmla="*/ 1 w 1"/>
                <a:gd name="T17" fmla="*/ 0 h 154"/>
                <a:gd name="T18" fmla="*/ 1 w 1"/>
                <a:gd name="T19" fmla="*/ 0 h 154"/>
                <a:gd name="T20" fmla="*/ 1 w 1"/>
                <a:gd name="T21" fmla="*/ 0 h 154"/>
                <a:gd name="T22" fmla="*/ 1 w 1"/>
                <a:gd name="T23" fmla="*/ 0 h 154"/>
                <a:gd name="T24" fmla="*/ 1 w 1"/>
                <a:gd name="T25" fmla="*/ 0 h 154"/>
                <a:gd name="T26" fmla="*/ 1 w 1"/>
                <a:gd name="T27" fmla="*/ 0 h 154"/>
                <a:gd name="T28" fmla="*/ 1 w 1"/>
                <a:gd name="T29" fmla="*/ 0 h 154"/>
                <a:gd name="T30" fmla="*/ 1 w 1"/>
                <a:gd name="T31" fmla="*/ 0 h 154"/>
                <a:gd name="T32" fmla="*/ 0 w 1"/>
                <a:gd name="T33" fmla="*/ 0 h 154"/>
                <a:gd name="T34" fmla="*/ 0 w 1"/>
                <a:gd name="T35" fmla="*/ 0 h 154"/>
                <a:gd name="T36" fmla="*/ 0 w 1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4"/>
                <a:gd name="T59" fmla="*/ 1 w 1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4">
                  <a:moveTo>
                    <a:pt x="0" y="15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54"/>
                  </a:lnTo>
                  <a:lnTo>
                    <a:pt x="1" y="153"/>
                  </a:lnTo>
                  <a:lnTo>
                    <a:pt x="0" y="153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79" name="Freeform 508"/>
            <p:cNvSpPr>
              <a:spLocks/>
            </p:cNvSpPr>
            <p:nvPr/>
          </p:nvSpPr>
          <p:spPr bwMode="auto">
            <a:xfrm>
              <a:off x="3768" y="3031"/>
              <a:ext cx="1" cy="39"/>
            </a:xfrm>
            <a:custGeom>
              <a:avLst/>
              <a:gdLst>
                <a:gd name="T0" fmla="*/ 0 w 2"/>
                <a:gd name="T1" fmla="*/ 0 h 154"/>
                <a:gd name="T2" fmla="*/ 0 w 2"/>
                <a:gd name="T3" fmla="*/ 0 h 154"/>
                <a:gd name="T4" fmla="*/ 0 w 2"/>
                <a:gd name="T5" fmla="*/ 0 h 154"/>
                <a:gd name="T6" fmla="*/ 0 w 2"/>
                <a:gd name="T7" fmla="*/ 0 h 154"/>
                <a:gd name="T8" fmla="*/ 0 w 2"/>
                <a:gd name="T9" fmla="*/ 0 h 154"/>
                <a:gd name="T10" fmla="*/ 0 w 2"/>
                <a:gd name="T11" fmla="*/ 0 h 154"/>
                <a:gd name="T12" fmla="*/ 1 w 2"/>
                <a:gd name="T13" fmla="*/ 0 h 154"/>
                <a:gd name="T14" fmla="*/ 1 w 2"/>
                <a:gd name="T15" fmla="*/ 0 h 154"/>
                <a:gd name="T16" fmla="*/ 1 w 2"/>
                <a:gd name="T17" fmla="*/ 0 h 154"/>
                <a:gd name="T18" fmla="*/ 1 w 2"/>
                <a:gd name="T19" fmla="*/ 0 h 154"/>
                <a:gd name="T20" fmla="*/ 1 w 2"/>
                <a:gd name="T21" fmla="*/ 0 h 154"/>
                <a:gd name="T22" fmla="*/ 1 w 2"/>
                <a:gd name="T23" fmla="*/ 0 h 154"/>
                <a:gd name="T24" fmla="*/ 1 w 2"/>
                <a:gd name="T25" fmla="*/ 0 h 154"/>
                <a:gd name="T26" fmla="*/ 1 w 2"/>
                <a:gd name="T27" fmla="*/ 0 h 154"/>
                <a:gd name="T28" fmla="*/ 0 w 2"/>
                <a:gd name="T29" fmla="*/ 0 h 154"/>
                <a:gd name="T30" fmla="*/ 0 w 2"/>
                <a:gd name="T31" fmla="*/ 0 h 154"/>
                <a:gd name="T32" fmla="*/ 0 w 2"/>
                <a:gd name="T33" fmla="*/ 0 h 154"/>
                <a:gd name="T34" fmla="*/ 0 w 2"/>
                <a:gd name="T35" fmla="*/ 0 h 154"/>
                <a:gd name="T36" fmla="*/ 0 w 2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4"/>
                <a:gd name="T59" fmla="*/ 2 w 2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4">
                  <a:moveTo>
                    <a:pt x="0" y="15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52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80" name="Freeform 509"/>
            <p:cNvSpPr>
              <a:spLocks/>
            </p:cNvSpPr>
            <p:nvPr/>
          </p:nvSpPr>
          <p:spPr bwMode="auto">
            <a:xfrm>
              <a:off x="3768" y="3031"/>
              <a:ext cx="1" cy="39"/>
            </a:xfrm>
            <a:custGeom>
              <a:avLst/>
              <a:gdLst>
                <a:gd name="T0" fmla="*/ 0 w 3"/>
                <a:gd name="T1" fmla="*/ 0 h 156"/>
                <a:gd name="T2" fmla="*/ 0 w 3"/>
                <a:gd name="T3" fmla="*/ 0 h 156"/>
                <a:gd name="T4" fmla="*/ 0 w 3"/>
                <a:gd name="T5" fmla="*/ 0 h 156"/>
                <a:gd name="T6" fmla="*/ 0 w 3"/>
                <a:gd name="T7" fmla="*/ 0 h 156"/>
                <a:gd name="T8" fmla="*/ 0 w 3"/>
                <a:gd name="T9" fmla="*/ 0 h 156"/>
                <a:gd name="T10" fmla="*/ 0 w 3"/>
                <a:gd name="T11" fmla="*/ 0 h 156"/>
                <a:gd name="T12" fmla="*/ 0 w 3"/>
                <a:gd name="T13" fmla="*/ 0 h 156"/>
                <a:gd name="T14" fmla="*/ 0 w 3"/>
                <a:gd name="T15" fmla="*/ 0 h 156"/>
                <a:gd name="T16" fmla="*/ 0 w 3"/>
                <a:gd name="T17" fmla="*/ 0 h 156"/>
                <a:gd name="T18" fmla="*/ 0 w 3"/>
                <a:gd name="T19" fmla="*/ 0 h 156"/>
                <a:gd name="T20" fmla="*/ 0 w 3"/>
                <a:gd name="T21" fmla="*/ 0 h 156"/>
                <a:gd name="T22" fmla="*/ 0 w 3"/>
                <a:gd name="T23" fmla="*/ 0 h 156"/>
                <a:gd name="T24" fmla="*/ 0 w 3"/>
                <a:gd name="T25" fmla="*/ 0 h 156"/>
                <a:gd name="T26" fmla="*/ 0 w 3"/>
                <a:gd name="T27" fmla="*/ 0 h 156"/>
                <a:gd name="T28" fmla="*/ 0 w 3"/>
                <a:gd name="T29" fmla="*/ 0 h 156"/>
                <a:gd name="T30" fmla="*/ 0 w 3"/>
                <a:gd name="T31" fmla="*/ 0 h 156"/>
                <a:gd name="T32" fmla="*/ 0 w 3"/>
                <a:gd name="T33" fmla="*/ 0 h 156"/>
                <a:gd name="T34" fmla="*/ 0 w 3"/>
                <a:gd name="T35" fmla="*/ 0 h 156"/>
                <a:gd name="T36" fmla="*/ 0 w 3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6"/>
                <a:gd name="T59" fmla="*/ 3 w 3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6">
                  <a:moveTo>
                    <a:pt x="0" y="155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56"/>
                  </a:lnTo>
                  <a:lnTo>
                    <a:pt x="3" y="155"/>
                  </a:lnTo>
                  <a:lnTo>
                    <a:pt x="2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81" name="Freeform 510"/>
            <p:cNvSpPr>
              <a:spLocks/>
            </p:cNvSpPr>
            <p:nvPr/>
          </p:nvSpPr>
          <p:spPr bwMode="auto">
            <a:xfrm>
              <a:off x="3769" y="3031"/>
              <a:ext cx="1" cy="39"/>
            </a:xfrm>
            <a:custGeom>
              <a:avLst/>
              <a:gdLst>
                <a:gd name="T0" fmla="*/ 0 w 2"/>
                <a:gd name="T1" fmla="*/ 0 h 156"/>
                <a:gd name="T2" fmla="*/ 0 w 2"/>
                <a:gd name="T3" fmla="*/ 0 h 156"/>
                <a:gd name="T4" fmla="*/ 0 w 2"/>
                <a:gd name="T5" fmla="*/ 0 h 156"/>
                <a:gd name="T6" fmla="*/ 1 w 2"/>
                <a:gd name="T7" fmla="*/ 0 h 156"/>
                <a:gd name="T8" fmla="*/ 1 w 2"/>
                <a:gd name="T9" fmla="*/ 0 h 156"/>
                <a:gd name="T10" fmla="*/ 1 w 2"/>
                <a:gd name="T11" fmla="*/ 0 h 156"/>
                <a:gd name="T12" fmla="*/ 1 w 2"/>
                <a:gd name="T13" fmla="*/ 0 h 156"/>
                <a:gd name="T14" fmla="*/ 1 w 2"/>
                <a:gd name="T15" fmla="*/ 0 h 156"/>
                <a:gd name="T16" fmla="*/ 1 w 2"/>
                <a:gd name="T17" fmla="*/ 0 h 156"/>
                <a:gd name="T18" fmla="*/ 1 w 2"/>
                <a:gd name="T19" fmla="*/ 0 h 156"/>
                <a:gd name="T20" fmla="*/ 1 w 2"/>
                <a:gd name="T21" fmla="*/ 0 h 156"/>
                <a:gd name="T22" fmla="*/ 1 w 2"/>
                <a:gd name="T23" fmla="*/ 0 h 156"/>
                <a:gd name="T24" fmla="*/ 1 w 2"/>
                <a:gd name="T25" fmla="*/ 0 h 156"/>
                <a:gd name="T26" fmla="*/ 1 w 2"/>
                <a:gd name="T27" fmla="*/ 0 h 156"/>
                <a:gd name="T28" fmla="*/ 1 w 2"/>
                <a:gd name="T29" fmla="*/ 0 h 156"/>
                <a:gd name="T30" fmla="*/ 1 w 2"/>
                <a:gd name="T31" fmla="*/ 0 h 156"/>
                <a:gd name="T32" fmla="*/ 1 w 2"/>
                <a:gd name="T33" fmla="*/ 0 h 156"/>
                <a:gd name="T34" fmla="*/ 0 w 2"/>
                <a:gd name="T35" fmla="*/ 0 h 156"/>
                <a:gd name="T36" fmla="*/ 0 w 2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6"/>
                <a:gd name="T59" fmla="*/ 2 w 2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6">
                  <a:moveTo>
                    <a:pt x="0" y="155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6"/>
                  </a:lnTo>
                  <a:lnTo>
                    <a:pt x="1" y="156"/>
                  </a:lnTo>
                  <a:lnTo>
                    <a:pt x="1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858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82" name="Freeform 511"/>
            <p:cNvSpPr>
              <a:spLocks/>
            </p:cNvSpPr>
            <p:nvPr/>
          </p:nvSpPr>
          <p:spPr bwMode="auto">
            <a:xfrm>
              <a:off x="3769" y="3031"/>
              <a:ext cx="1" cy="39"/>
            </a:xfrm>
            <a:custGeom>
              <a:avLst/>
              <a:gdLst>
                <a:gd name="T0" fmla="*/ 0 w 2"/>
                <a:gd name="T1" fmla="*/ 0 h 158"/>
                <a:gd name="T2" fmla="*/ 0 w 2"/>
                <a:gd name="T3" fmla="*/ 0 h 158"/>
                <a:gd name="T4" fmla="*/ 0 w 2"/>
                <a:gd name="T5" fmla="*/ 0 h 158"/>
                <a:gd name="T6" fmla="*/ 0 w 2"/>
                <a:gd name="T7" fmla="*/ 0 h 158"/>
                <a:gd name="T8" fmla="*/ 1 w 2"/>
                <a:gd name="T9" fmla="*/ 0 h 158"/>
                <a:gd name="T10" fmla="*/ 1 w 2"/>
                <a:gd name="T11" fmla="*/ 0 h 158"/>
                <a:gd name="T12" fmla="*/ 1 w 2"/>
                <a:gd name="T13" fmla="*/ 0 h 158"/>
                <a:gd name="T14" fmla="*/ 1 w 2"/>
                <a:gd name="T15" fmla="*/ 0 h 158"/>
                <a:gd name="T16" fmla="*/ 1 w 2"/>
                <a:gd name="T17" fmla="*/ 0 h 158"/>
                <a:gd name="T18" fmla="*/ 1 w 2"/>
                <a:gd name="T19" fmla="*/ 0 h 158"/>
                <a:gd name="T20" fmla="*/ 1 w 2"/>
                <a:gd name="T21" fmla="*/ 0 h 158"/>
                <a:gd name="T22" fmla="*/ 1 w 2"/>
                <a:gd name="T23" fmla="*/ 0 h 158"/>
                <a:gd name="T24" fmla="*/ 1 w 2"/>
                <a:gd name="T25" fmla="*/ 0 h 158"/>
                <a:gd name="T26" fmla="*/ 1 w 2"/>
                <a:gd name="T27" fmla="*/ 0 h 158"/>
                <a:gd name="T28" fmla="*/ 1 w 2"/>
                <a:gd name="T29" fmla="*/ 0 h 158"/>
                <a:gd name="T30" fmla="*/ 1 w 2"/>
                <a:gd name="T31" fmla="*/ 0 h 158"/>
                <a:gd name="T32" fmla="*/ 0 w 2"/>
                <a:gd name="T33" fmla="*/ 0 h 158"/>
                <a:gd name="T34" fmla="*/ 0 w 2"/>
                <a:gd name="T35" fmla="*/ 0 h 158"/>
                <a:gd name="T36" fmla="*/ 0 w 2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8"/>
                <a:gd name="T59" fmla="*/ 2 w 2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8">
                  <a:moveTo>
                    <a:pt x="0" y="158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8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B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83" name="Freeform 512"/>
            <p:cNvSpPr>
              <a:spLocks/>
            </p:cNvSpPr>
            <p:nvPr/>
          </p:nvSpPr>
          <p:spPr bwMode="auto">
            <a:xfrm>
              <a:off x="3769" y="3031"/>
              <a:ext cx="1" cy="39"/>
            </a:xfrm>
            <a:custGeom>
              <a:avLst/>
              <a:gdLst>
                <a:gd name="T0" fmla="*/ 0 w 1"/>
                <a:gd name="T1" fmla="*/ 0 h 159"/>
                <a:gd name="T2" fmla="*/ 0 w 1"/>
                <a:gd name="T3" fmla="*/ 0 h 159"/>
                <a:gd name="T4" fmla="*/ 0 w 1"/>
                <a:gd name="T5" fmla="*/ 0 h 159"/>
                <a:gd name="T6" fmla="*/ 0 w 1"/>
                <a:gd name="T7" fmla="*/ 0 h 159"/>
                <a:gd name="T8" fmla="*/ 0 w 1"/>
                <a:gd name="T9" fmla="*/ 0 h 159"/>
                <a:gd name="T10" fmla="*/ 1 w 1"/>
                <a:gd name="T11" fmla="*/ 0 h 159"/>
                <a:gd name="T12" fmla="*/ 1 w 1"/>
                <a:gd name="T13" fmla="*/ 0 h 159"/>
                <a:gd name="T14" fmla="*/ 1 w 1"/>
                <a:gd name="T15" fmla="*/ 0 h 159"/>
                <a:gd name="T16" fmla="*/ 1 w 1"/>
                <a:gd name="T17" fmla="*/ 0 h 159"/>
                <a:gd name="T18" fmla="*/ 1 w 1"/>
                <a:gd name="T19" fmla="*/ 0 h 159"/>
                <a:gd name="T20" fmla="*/ 1 w 1"/>
                <a:gd name="T21" fmla="*/ 0 h 159"/>
                <a:gd name="T22" fmla="*/ 1 w 1"/>
                <a:gd name="T23" fmla="*/ 0 h 159"/>
                <a:gd name="T24" fmla="*/ 1 w 1"/>
                <a:gd name="T25" fmla="*/ 0 h 159"/>
                <a:gd name="T26" fmla="*/ 1 w 1"/>
                <a:gd name="T27" fmla="*/ 0 h 159"/>
                <a:gd name="T28" fmla="*/ 1 w 1"/>
                <a:gd name="T29" fmla="*/ 0 h 159"/>
                <a:gd name="T30" fmla="*/ 0 w 1"/>
                <a:gd name="T31" fmla="*/ 0 h 159"/>
                <a:gd name="T32" fmla="*/ 0 w 1"/>
                <a:gd name="T33" fmla="*/ 0 h 159"/>
                <a:gd name="T34" fmla="*/ 0 w 1"/>
                <a:gd name="T35" fmla="*/ 0 h 159"/>
                <a:gd name="T36" fmla="*/ 0 w 1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9"/>
                <a:gd name="T59" fmla="*/ 1 w 1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9">
                  <a:moveTo>
                    <a:pt x="0" y="158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59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84" name="Freeform 513"/>
            <p:cNvSpPr>
              <a:spLocks/>
            </p:cNvSpPr>
            <p:nvPr/>
          </p:nvSpPr>
          <p:spPr bwMode="auto">
            <a:xfrm>
              <a:off x="3770" y="3031"/>
              <a:ext cx="1" cy="39"/>
            </a:xfrm>
            <a:custGeom>
              <a:avLst/>
              <a:gdLst>
                <a:gd name="T0" fmla="*/ 0 w 1"/>
                <a:gd name="T1" fmla="*/ 0 h 159"/>
                <a:gd name="T2" fmla="*/ 0 w 1"/>
                <a:gd name="T3" fmla="*/ 0 h 159"/>
                <a:gd name="T4" fmla="*/ 0 w 1"/>
                <a:gd name="T5" fmla="*/ 0 h 159"/>
                <a:gd name="T6" fmla="*/ 0 w 1"/>
                <a:gd name="T7" fmla="*/ 0 h 159"/>
                <a:gd name="T8" fmla="*/ 0 w 1"/>
                <a:gd name="T9" fmla="*/ 0 h 159"/>
                <a:gd name="T10" fmla="*/ 0 w 1"/>
                <a:gd name="T11" fmla="*/ 0 h 159"/>
                <a:gd name="T12" fmla="*/ 0 w 1"/>
                <a:gd name="T13" fmla="*/ 0 h 159"/>
                <a:gd name="T14" fmla="*/ 1 w 1"/>
                <a:gd name="T15" fmla="*/ 0 h 159"/>
                <a:gd name="T16" fmla="*/ 1 w 1"/>
                <a:gd name="T17" fmla="*/ 0 h 159"/>
                <a:gd name="T18" fmla="*/ 1 w 1"/>
                <a:gd name="T19" fmla="*/ 0 h 159"/>
                <a:gd name="T20" fmla="*/ 1 w 1"/>
                <a:gd name="T21" fmla="*/ 0 h 159"/>
                <a:gd name="T22" fmla="*/ 1 w 1"/>
                <a:gd name="T23" fmla="*/ 0 h 159"/>
                <a:gd name="T24" fmla="*/ 1 w 1"/>
                <a:gd name="T25" fmla="*/ 0 h 159"/>
                <a:gd name="T26" fmla="*/ 0 w 1"/>
                <a:gd name="T27" fmla="*/ 0 h 159"/>
                <a:gd name="T28" fmla="*/ 0 w 1"/>
                <a:gd name="T29" fmla="*/ 0 h 159"/>
                <a:gd name="T30" fmla="*/ 0 w 1"/>
                <a:gd name="T31" fmla="*/ 0 h 159"/>
                <a:gd name="T32" fmla="*/ 0 w 1"/>
                <a:gd name="T33" fmla="*/ 0 h 159"/>
                <a:gd name="T34" fmla="*/ 0 w 1"/>
                <a:gd name="T35" fmla="*/ 0 h 159"/>
                <a:gd name="T36" fmla="*/ 0 w 1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9"/>
                <a:gd name="T59" fmla="*/ 1 w 1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9">
                  <a:moveTo>
                    <a:pt x="0" y="15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61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85" name="Freeform 514"/>
            <p:cNvSpPr>
              <a:spLocks/>
            </p:cNvSpPr>
            <p:nvPr/>
          </p:nvSpPr>
          <p:spPr bwMode="auto">
            <a:xfrm>
              <a:off x="3770" y="3030"/>
              <a:ext cx="1" cy="40"/>
            </a:xfrm>
            <a:custGeom>
              <a:avLst/>
              <a:gdLst>
                <a:gd name="T0" fmla="*/ 0 w 3"/>
                <a:gd name="T1" fmla="*/ 0 h 160"/>
                <a:gd name="T2" fmla="*/ 0 w 3"/>
                <a:gd name="T3" fmla="*/ 0 h 160"/>
                <a:gd name="T4" fmla="*/ 0 w 3"/>
                <a:gd name="T5" fmla="*/ 0 h 160"/>
                <a:gd name="T6" fmla="*/ 0 w 3"/>
                <a:gd name="T7" fmla="*/ 0 h 160"/>
                <a:gd name="T8" fmla="*/ 0 w 3"/>
                <a:gd name="T9" fmla="*/ 0 h 160"/>
                <a:gd name="T10" fmla="*/ 0 w 3"/>
                <a:gd name="T11" fmla="*/ 0 h 160"/>
                <a:gd name="T12" fmla="*/ 0 w 3"/>
                <a:gd name="T13" fmla="*/ 0 h 160"/>
                <a:gd name="T14" fmla="*/ 0 w 3"/>
                <a:gd name="T15" fmla="*/ 0 h 160"/>
                <a:gd name="T16" fmla="*/ 0 w 3"/>
                <a:gd name="T17" fmla="*/ 0 h 160"/>
                <a:gd name="T18" fmla="*/ 0 w 3"/>
                <a:gd name="T19" fmla="*/ 0 h 160"/>
                <a:gd name="T20" fmla="*/ 0 w 3"/>
                <a:gd name="T21" fmla="*/ 0 h 160"/>
                <a:gd name="T22" fmla="*/ 0 w 3"/>
                <a:gd name="T23" fmla="*/ 0 h 160"/>
                <a:gd name="T24" fmla="*/ 0 w 3"/>
                <a:gd name="T25" fmla="*/ 0 h 160"/>
                <a:gd name="T26" fmla="*/ 0 w 3"/>
                <a:gd name="T27" fmla="*/ 0 h 160"/>
                <a:gd name="T28" fmla="*/ 0 w 3"/>
                <a:gd name="T29" fmla="*/ 0 h 160"/>
                <a:gd name="T30" fmla="*/ 0 w 3"/>
                <a:gd name="T31" fmla="*/ 0 h 160"/>
                <a:gd name="T32" fmla="*/ 0 w 3"/>
                <a:gd name="T33" fmla="*/ 0 h 160"/>
                <a:gd name="T34" fmla="*/ 0 w 3"/>
                <a:gd name="T35" fmla="*/ 0 h 160"/>
                <a:gd name="T36" fmla="*/ 0 w 3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0"/>
                <a:gd name="T59" fmla="*/ 3 w 3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0">
                  <a:moveTo>
                    <a:pt x="0" y="16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464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86" name="Freeform 515"/>
            <p:cNvSpPr>
              <a:spLocks/>
            </p:cNvSpPr>
            <p:nvPr/>
          </p:nvSpPr>
          <p:spPr bwMode="auto">
            <a:xfrm>
              <a:off x="3770" y="3030"/>
              <a:ext cx="1" cy="40"/>
            </a:xfrm>
            <a:custGeom>
              <a:avLst/>
              <a:gdLst>
                <a:gd name="T0" fmla="*/ 0 w 3"/>
                <a:gd name="T1" fmla="*/ 0 h 160"/>
                <a:gd name="T2" fmla="*/ 0 w 3"/>
                <a:gd name="T3" fmla="*/ 0 h 160"/>
                <a:gd name="T4" fmla="*/ 0 w 3"/>
                <a:gd name="T5" fmla="*/ 0 h 160"/>
                <a:gd name="T6" fmla="*/ 0 w 3"/>
                <a:gd name="T7" fmla="*/ 0 h 160"/>
                <a:gd name="T8" fmla="*/ 0 w 3"/>
                <a:gd name="T9" fmla="*/ 0 h 160"/>
                <a:gd name="T10" fmla="*/ 0 w 3"/>
                <a:gd name="T11" fmla="*/ 0 h 160"/>
                <a:gd name="T12" fmla="*/ 0 w 3"/>
                <a:gd name="T13" fmla="*/ 0 h 160"/>
                <a:gd name="T14" fmla="*/ 0 w 3"/>
                <a:gd name="T15" fmla="*/ 0 h 160"/>
                <a:gd name="T16" fmla="*/ 0 w 3"/>
                <a:gd name="T17" fmla="*/ 0 h 160"/>
                <a:gd name="T18" fmla="*/ 0 w 3"/>
                <a:gd name="T19" fmla="*/ 0 h 160"/>
                <a:gd name="T20" fmla="*/ 0 w 3"/>
                <a:gd name="T21" fmla="*/ 0 h 160"/>
                <a:gd name="T22" fmla="*/ 0 w 3"/>
                <a:gd name="T23" fmla="*/ 0 h 160"/>
                <a:gd name="T24" fmla="*/ 0 w 3"/>
                <a:gd name="T25" fmla="*/ 0 h 160"/>
                <a:gd name="T26" fmla="*/ 0 w 3"/>
                <a:gd name="T27" fmla="*/ 0 h 160"/>
                <a:gd name="T28" fmla="*/ 0 w 3"/>
                <a:gd name="T29" fmla="*/ 0 h 160"/>
                <a:gd name="T30" fmla="*/ 0 w 3"/>
                <a:gd name="T31" fmla="*/ 0 h 160"/>
                <a:gd name="T32" fmla="*/ 0 w 3"/>
                <a:gd name="T33" fmla="*/ 0 h 160"/>
                <a:gd name="T34" fmla="*/ 0 w 3"/>
                <a:gd name="T35" fmla="*/ 0 h 160"/>
                <a:gd name="T36" fmla="*/ 0 w 3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0"/>
                <a:gd name="T59" fmla="*/ 3 w 3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0">
                  <a:moveTo>
                    <a:pt x="0" y="16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60"/>
                  </a:lnTo>
                  <a:lnTo>
                    <a:pt x="2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8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87" name="Freeform 516"/>
            <p:cNvSpPr>
              <a:spLocks/>
            </p:cNvSpPr>
            <p:nvPr/>
          </p:nvSpPr>
          <p:spPr bwMode="auto">
            <a:xfrm>
              <a:off x="3770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88" name="Freeform 517"/>
            <p:cNvSpPr>
              <a:spLocks/>
            </p:cNvSpPr>
            <p:nvPr/>
          </p:nvSpPr>
          <p:spPr bwMode="auto">
            <a:xfrm>
              <a:off x="3770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89" name="Freeform 518"/>
            <p:cNvSpPr>
              <a:spLocks/>
            </p:cNvSpPr>
            <p:nvPr/>
          </p:nvSpPr>
          <p:spPr bwMode="auto">
            <a:xfrm>
              <a:off x="3770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1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1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90" name="Freeform 519"/>
            <p:cNvSpPr>
              <a:spLocks/>
            </p:cNvSpPr>
            <p:nvPr/>
          </p:nvSpPr>
          <p:spPr bwMode="auto">
            <a:xfrm>
              <a:off x="3771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1"/>
                <a:gd name="T59" fmla="*/ 3 w 3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91" name="Freeform 520"/>
            <p:cNvSpPr>
              <a:spLocks/>
            </p:cNvSpPr>
            <p:nvPr/>
          </p:nvSpPr>
          <p:spPr bwMode="auto">
            <a:xfrm>
              <a:off x="3771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0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w 2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"/>
                <a:gd name="T61" fmla="*/ 0 h 161"/>
                <a:gd name="T62" fmla="*/ 2 w 2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92" name="Freeform 521"/>
            <p:cNvSpPr>
              <a:spLocks/>
            </p:cNvSpPr>
            <p:nvPr/>
          </p:nvSpPr>
          <p:spPr bwMode="auto">
            <a:xfrm>
              <a:off x="3771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0 w 1"/>
                <a:gd name="T13" fmla="*/ 0 h 161"/>
                <a:gd name="T14" fmla="*/ 0 w 1"/>
                <a:gd name="T15" fmla="*/ 0 h 161"/>
                <a:gd name="T16" fmla="*/ 0 w 1"/>
                <a:gd name="T17" fmla="*/ 0 h 161"/>
                <a:gd name="T18" fmla="*/ 0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w 1"/>
                <a:gd name="T39" fmla="*/ 0 h 161"/>
                <a:gd name="T40" fmla="*/ 0 w 1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61"/>
                <a:gd name="T65" fmla="*/ 1 w 1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93" name="Freeform 522"/>
            <p:cNvSpPr>
              <a:spLocks/>
            </p:cNvSpPr>
            <p:nvPr/>
          </p:nvSpPr>
          <p:spPr bwMode="auto">
            <a:xfrm>
              <a:off x="3771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1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1 w 2"/>
                <a:gd name="T35" fmla="*/ 0 h 161"/>
                <a:gd name="T36" fmla="*/ 0 w 2"/>
                <a:gd name="T37" fmla="*/ 0 h 161"/>
                <a:gd name="T38" fmla="*/ 0 w 2"/>
                <a:gd name="T39" fmla="*/ 0 h 161"/>
                <a:gd name="T40" fmla="*/ 0 w 2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"/>
                <a:gd name="T64" fmla="*/ 0 h 161"/>
                <a:gd name="T65" fmla="*/ 2 w 2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94" name="Freeform 523"/>
            <p:cNvSpPr>
              <a:spLocks/>
            </p:cNvSpPr>
            <p:nvPr/>
          </p:nvSpPr>
          <p:spPr bwMode="auto">
            <a:xfrm>
              <a:off x="3772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1 w 2"/>
                <a:gd name="T5" fmla="*/ 0 h 161"/>
                <a:gd name="T6" fmla="*/ 0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0 w 2"/>
                <a:gd name="T29" fmla="*/ 0 h 161"/>
                <a:gd name="T30" fmla="*/ 1 w 2"/>
                <a:gd name="T31" fmla="*/ 0 h 161"/>
                <a:gd name="T32" fmla="*/ 0 w 2"/>
                <a:gd name="T33" fmla="*/ 0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"/>
                <a:gd name="T52" fmla="*/ 0 h 161"/>
                <a:gd name="T53" fmla="*/ 2 w 2"/>
                <a:gd name="T54" fmla="*/ 161 h 1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61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lnTo>
                    <a:pt x="2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95" name="Freeform 524"/>
            <p:cNvSpPr>
              <a:spLocks/>
            </p:cNvSpPr>
            <p:nvPr/>
          </p:nvSpPr>
          <p:spPr bwMode="auto">
            <a:xfrm>
              <a:off x="3772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w 3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61"/>
                <a:gd name="T62" fmla="*/ 3 w 3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96" name="Freeform 525"/>
            <p:cNvSpPr>
              <a:spLocks/>
            </p:cNvSpPr>
            <p:nvPr/>
          </p:nvSpPr>
          <p:spPr bwMode="auto">
            <a:xfrm>
              <a:off x="3772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0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0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97" name="Freeform 526"/>
            <p:cNvSpPr>
              <a:spLocks/>
            </p:cNvSpPr>
            <p:nvPr/>
          </p:nvSpPr>
          <p:spPr bwMode="auto">
            <a:xfrm>
              <a:off x="3773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0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0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98" name="Freeform 527"/>
            <p:cNvSpPr>
              <a:spLocks/>
            </p:cNvSpPr>
            <p:nvPr/>
          </p:nvSpPr>
          <p:spPr bwMode="auto">
            <a:xfrm>
              <a:off x="3773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99" name="Freeform 528"/>
            <p:cNvSpPr>
              <a:spLocks/>
            </p:cNvSpPr>
            <p:nvPr/>
          </p:nvSpPr>
          <p:spPr bwMode="auto">
            <a:xfrm>
              <a:off x="3773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0"/>
                  </a:lnTo>
                  <a:lnTo>
                    <a:pt x="1" y="16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00" name="Freeform 529"/>
            <p:cNvSpPr>
              <a:spLocks/>
            </p:cNvSpPr>
            <p:nvPr/>
          </p:nvSpPr>
          <p:spPr bwMode="auto">
            <a:xfrm>
              <a:off x="3773" y="3030"/>
              <a:ext cx="1" cy="40"/>
            </a:xfrm>
            <a:custGeom>
              <a:avLst/>
              <a:gdLst>
                <a:gd name="T0" fmla="*/ 0 w 1"/>
                <a:gd name="T1" fmla="*/ 0 h 160"/>
                <a:gd name="T2" fmla="*/ 0 w 1"/>
                <a:gd name="T3" fmla="*/ 0 h 160"/>
                <a:gd name="T4" fmla="*/ 0 w 1"/>
                <a:gd name="T5" fmla="*/ 0 h 160"/>
                <a:gd name="T6" fmla="*/ 0 w 1"/>
                <a:gd name="T7" fmla="*/ 0 h 160"/>
                <a:gd name="T8" fmla="*/ 0 w 1"/>
                <a:gd name="T9" fmla="*/ 0 h 160"/>
                <a:gd name="T10" fmla="*/ 1 w 1"/>
                <a:gd name="T11" fmla="*/ 0 h 160"/>
                <a:gd name="T12" fmla="*/ 1 w 1"/>
                <a:gd name="T13" fmla="*/ 0 h 160"/>
                <a:gd name="T14" fmla="*/ 1 w 1"/>
                <a:gd name="T15" fmla="*/ 0 h 160"/>
                <a:gd name="T16" fmla="*/ 1 w 1"/>
                <a:gd name="T17" fmla="*/ 0 h 160"/>
                <a:gd name="T18" fmla="*/ 1 w 1"/>
                <a:gd name="T19" fmla="*/ 0 h 160"/>
                <a:gd name="T20" fmla="*/ 1 w 1"/>
                <a:gd name="T21" fmla="*/ 0 h 160"/>
                <a:gd name="T22" fmla="*/ 1 w 1"/>
                <a:gd name="T23" fmla="*/ 0 h 160"/>
                <a:gd name="T24" fmla="*/ 1 w 1"/>
                <a:gd name="T25" fmla="*/ 0 h 160"/>
                <a:gd name="T26" fmla="*/ 1 w 1"/>
                <a:gd name="T27" fmla="*/ 0 h 160"/>
                <a:gd name="T28" fmla="*/ 1 w 1"/>
                <a:gd name="T29" fmla="*/ 0 h 160"/>
                <a:gd name="T30" fmla="*/ 0 w 1"/>
                <a:gd name="T31" fmla="*/ 0 h 160"/>
                <a:gd name="T32" fmla="*/ 0 w 1"/>
                <a:gd name="T33" fmla="*/ 0 h 160"/>
                <a:gd name="T34" fmla="*/ 0 w 1"/>
                <a:gd name="T35" fmla="*/ 0 h 160"/>
                <a:gd name="T36" fmla="*/ 0 w 1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0"/>
                <a:gd name="T59" fmla="*/ 1 w 1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0">
                  <a:moveTo>
                    <a:pt x="0" y="16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93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01" name="Freeform 530"/>
            <p:cNvSpPr>
              <a:spLocks/>
            </p:cNvSpPr>
            <p:nvPr/>
          </p:nvSpPr>
          <p:spPr bwMode="auto">
            <a:xfrm>
              <a:off x="3774" y="3030"/>
              <a:ext cx="1" cy="40"/>
            </a:xfrm>
            <a:custGeom>
              <a:avLst/>
              <a:gdLst>
                <a:gd name="T0" fmla="*/ 0 w 1"/>
                <a:gd name="T1" fmla="*/ 0 h 160"/>
                <a:gd name="T2" fmla="*/ 0 w 1"/>
                <a:gd name="T3" fmla="*/ 0 h 160"/>
                <a:gd name="T4" fmla="*/ 0 w 1"/>
                <a:gd name="T5" fmla="*/ 0 h 160"/>
                <a:gd name="T6" fmla="*/ 0 w 1"/>
                <a:gd name="T7" fmla="*/ 0 h 160"/>
                <a:gd name="T8" fmla="*/ 0 w 1"/>
                <a:gd name="T9" fmla="*/ 0 h 160"/>
                <a:gd name="T10" fmla="*/ 0 w 1"/>
                <a:gd name="T11" fmla="*/ 0 h 160"/>
                <a:gd name="T12" fmla="*/ 1 w 1"/>
                <a:gd name="T13" fmla="*/ 0 h 160"/>
                <a:gd name="T14" fmla="*/ 1 w 1"/>
                <a:gd name="T15" fmla="*/ 0 h 160"/>
                <a:gd name="T16" fmla="*/ 1 w 1"/>
                <a:gd name="T17" fmla="*/ 0 h 160"/>
                <a:gd name="T18" fmla="*/ 1 w 1"/>
                <a:gd name="T19" fmla="*/ 0 h 160"/>
                <a:gd name="T20" fmla="*/ 1 w 1"/>
                <a:gd name="T21" fmla="*/ 0 h 160"/>
                <a:gd name="T22" fmla="*/ 1 w 1"/>
                <a:gd name="T23" fmla="*/ 0 h 160"/>
                <a:gd name="T24" fmla="*/ 1 w 1"/>
                <a:gd name="T25" fmla="*/ 0 h 160"/>
                <a:gd name="T26" fmla="*/ 1 w 1"/>
                <a:gd name="T27" fmla="*/ 0 h 160"/>
                <a:gd name="T28" fmla="*/ 0 w 1"/>
                <a:gd name="T29" fmla="*/ 0 h 160"/>
                <a:gd name="T30" fmla="*/ 0 w 1"/>
                <a:gd name="T31" fmla="*/ 0 h 160"/>
                <a:gd name="T32" fmla="*/ 0 w 1"/>
                <a:gd name="T33" fmla="*/ 0 h 160"/>
                <a:gd name="T34" fmla="*/ 0 w 1"/>
                <a:gd name="T35" fmla="*/ 0 h 160"/>
                <a:gd name="T36" fmla="*/ 0 w 1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0"/>
                <a:gd name="T59" fmla="*/ 1 w 1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0">
                  <a:moveTo>
                    <a:pt x="0" y="16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02" name="Freeform 531"/>
            <p:cNvSpPr>
              <a:spLocks/>
            </p:cNvSpPr>
            <p:nvPr/>
          </p:nvSpPr>
          <p:spPr bwMode="auto">
            <a:xfrm>
              <a:off x="3774" y="3031"/>
              <a:ext cx="1" cy="39"/>
            </a:xfrm>
            <a:custGeom>
              <a:avLst/>
              <a:gdLst>
                <a:gd name="T0" fmla="*/ 0 w 3"/>
                <a:gd name="T1" fmla="*/ 0 h 159"/>
                <a:gd name="T2" fmla="*/ 0 w 3"/>
                <a:gd name="T3" fmla="*/ 0 h 159"/>
                <a:gd name="T4" fmla="*/ 0 w 3"/>
                <a:gd name="T5" fmla="*/ 0 h 159"/>
                <a:gd name="T6" fmla="*/ 0 w 3"/>
                <a:gd name="T7" fmla="*/ 0 h 159"/>
                <a:gd name="T8" fmla="*/ 0 w 3"/>
                <a:gd name="T9" fmla="*/ 0 h 159"/>
                <a:gd name="T10" fmla="*/ 0 w 3"/>
                <a:gd name="T11" fmla="*/ 0 h 159"/>
                <a:gd name="T12" fmla="*/ 0 w 3"/>
                <a:gd name="T13" fmla="*/ 0 h 159"/>
                <a:gd name="T14" fmla="*/ 0 w 3"/>
                <a:gd name="T15" fmla="*/ 0 h 159"/>
                <a:gd name="T16" fmla="*/ 0 w 3"/>
                <a:gd name="T17" fmla="*/ 0 h 159"/>
                <a:gd name="T18" fmla="*/ 0 w 3"/>
                <a:gd name="T19" fmla="*/ 0 h 159"/>
                <a:gd name="T20" fmla="*/ 0 w 3"/>
                <a:gd name="T21" fmla="*/ 0 h 159"/>
                <a:gd name="T22" fmla="*/ 0 w 3"/>
                <a:gd name="T23" fmla="*/ 0 h 159"/>
                <a:gd name="T24" fmla="*/ 0 w 3"/>
                <a:gd name="T25" fmla="*/ 0 h 159"/>
                <a:gd name="T26" fmla="*/ 0 w 3"/>
                <a:gd name="T27" fmla="*/ 0 h 159"/>
                <a:gd name="T28" fmla="*/ 0 w 3"/>
                <a:gd name="T29" fmla="*/ 0 h 159"/>
                <a:gd name="T30" fmla="*/ 0 w 3"/>
                <a:gd name="T31" fmla="*/ 0 h 159"/>
                <a:gd name="T32" fmla="*/ 0 w 3"/>
                <a:gd name="T33" fmla="*/ 0 h 159"/>
                <a:gd name="T34" fmla="*/ 0 w 3"/>
                <a:gd name="T35" fmla="*/ 0 h 159"/>
                <a:gd name="T36" fmla="*/ 0 w 3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9"/>
                <a:gd name="T59" fmla="*/ 3 w 3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9">
                  <a:moveTo>
                    <a:pt x="0" y="15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58"/>
                  </a:lnTo>
                  <a:lnTo>
                    <a:pt x="3" y="159"/>
                  </a:lnTo>
                  <a:lnTo>
                    <a:pt x="1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03" name="Freeform 532"/>
            <p:cNvSpPr>
              <a:spLocks/>
            </p:cNvSpPr>
            <p:nvPr/>
          </p:nvSpPr>
          <p:spPr bwMode="auto">
            <a:xfrm>
              <a:off x="3774" y="3031"/>
              <a:ext cx="1" cy="39"/>
            </a:xfrm>
            <a:custGeom>
              <a:avLst/>
              <a:gdLst>
                <a:gd name="T0" fmla="*/ 0 w 3"/>
                <a:gd name="T1" fmla="*/ 0 h 159"/>
                <a:gd name="T2" fmla="*/ 0 w 3"/>
                <a:gd name="T3" fmla="*/ 0 h 159"/>
                <a:gd name="T4" fmla="*/ 0 w 3"/>
                <a:gd name="T5" fmla="*/ 0 h 159"/>
                <a:gd name="T6" fmla="*/ 0 w 3"/>
                <a:gd name="T7" fmla="*/ 0 h 159"/>
                <a:gd name="T8" fmla="*/ 0 w 3"/>
                <a:gd name="T9" fmla="*/ 0 h 159"/>
                <a:gd name="T10" fmla="*/ 0 w 3"/>
                <a:gd name="T11" fmla="*/ 0 h 159"/>
                <a:gd name="T12" fmla="*/ 0 w 3"/>
                <a:gd name="T13" fmla="*/ 0 h 159"/>
                <a:gd name="T14" fmla="*/ 0 w 3"/>
                <a:gd name="T15" fmla="*/ 0 h 159"/>
                <a:gd name="T16" fmla="*/ 0 w 3"/>
                <a:gd name="T17" fmla="*/ 0 h 159"/>
                <a:gd name="T18" fmla="*/ 0 w 3"/>
                <a:gd name="T19" fmla="*/ 0 h 159"/>
                <a:gd name="T20" fmla="*/ 0 w 3"/>
                <a:gd name="T21" fmla="*/ 0 h 159"/>
                <a:gd name="T22" fmla="*/ 0 w 3"/>
                <a:gd name="T23" fmla="*/ 0 h 159"/>
                <a:gd name="T24" fmla="*/ 0 w 3"/>
                <a:gd name="T25" fmla="*/ 0 h 159"/>
                <a:gd name="T26" fmla="*/ 0 w 3"/>
                <a:gd name="T27" fmla="*/ 0 h 159"/>
                <a:gd name="T28" fmla="*/ 0 w 3"/>
                <a:gd name="T29" fmla="*/ 0 h 159"/>
                <a:gd name="T30" fmla="*/ 0 w 3"/>
                <a:gd name="T31" fmla="*/ 0 h 159"/>
                <a:gd name="T32" fmla="*/ 0 w 3"/>
                <a:gd name="T33" fmla="*/ 0 h 159"/>
                <a:gd name="T34" fmla="*/ 0 w 3"/>
                <a:gd name="T35" fmla="*/ 0 h 159"/>
                <a:gd name="T36" fmla="*/ 0 w 3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9"/>
                <a:gd name="T59" fmla="*/ 3 w 3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9">
                  <a:moveTo>
                    <a:pt x="0" y="159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58"/>
                  </a:lnTo>
                  <a:lnTo>
                    <a:pt x="2" y="158"/>
                  </a:lnTo>
                  <a:lnTo>
                    <a:pt x="2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04" name="Freeform 533"/>
            <p:cNvSpPr>
              <a:spLocks/>
            </p:cNvSpPr>
            <p:nvPr/>
          </p:nvSpPr>
          <p:spPr bwMode="auto">
            <a:xfrm>
              <a:off x="3774" y="3031"/>
              <a:ext cx="1" cy="39"/>
            </a:xfrm>
            <a:custGeom>
              <a:avLst/>
              <a:gdLst>
                <a:gd name="T0" fmla="*/ 0 w 1"/>
                <a:gd name="T1" fmla="*/ 0 h 158"/>
                <a:gd name="T2" fmla="*/ 0 w 1"/>
                <a:gd name="T3" fmla="*/ 0 h 158"/>
                <a:gd name="T4" fmla="*/ 0 w 1"/>
                <a:gd name="T5" fmla="*/ 0 h 158"/>
                <a:gd name="T6" fmla="*/ 0 w 1"/>
                <a:gd name="T7" fmla="*/ 0 h 158"/>
                <a:gd name="T8" fmla="*/ 0 w 1"/>
                <a:gd name="T9" fmla="*/ 0 h 158"/>
                <a:gd name="T10" fmla="*/ 1 w 1"/>
                <a:gd name="T11" fmla="*/ 0 h 158"/>
                <a:gd name="T12" fmla="*/ 1 w 1"/>
                <a:gd name="T13" fmla="*/ 0 h 158"/>
                <a:gd name="T14" fmla="*/ 1 w 1"/>
                <a:gd name="T15" fmla="*/ 0 h 158"/>
                <a:gd name="T16" fmla="*/ 1 w 1"/>
                <a:gd name="T17" fmla="*/ 0 h 158"/>
                <a:gd name="T18" fmla="*/ 1 w 1"/>
                <a:gd name="T19" fmla="*/ 0 h 158"/>
                <a:gd name="T20" fmla="*/ 1 w 1"/>
                <a:gd name="T21" fmla="*/ 0 h 158"/>
                <a:gd name="T22" fmla="*/ 1 w 1"/>
                <a:gd name="T23" fmla="*/ 0 h 158"/>
                <a:gd name="T24" fmla="*/ 1 w 1"/>
                <a:gd name="T25" fmla="*/ 0 h 158"/>
                <a:gd name="T26" fmla="*/ 1 w 1"/>
                <a:gd name="T27" fmla="*/ 0 h 158"/>
                <a:gd name="T28" fmla="*/ 1 w 1"/>
                <a:gd name="T29" fmla="*/ 0 h 158"/>
                <a:gd name="T30" fmla="*/ 0 w 1"/>
                <a:gd name="T31" fmla="*/ 0 h 158"/>
                <a:gd name="T32" fmla="*/ 0 w 1"/>
                <a:gd name="T33" fmla="*/ 0 h 158"/>
                <a:gd name="T34" fmla="*/ 0 w 1"/>
                <a:gd name="T35" fmla="*/ 0 h 158"/>
                <a:gd name="T36" fmla="*/ 0 w 1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8"/>
                <a:gd name="T59" fmla="*/ 1 w 1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8">
                  <a:moveTo>
                    <a:pt x="0" y="158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05" name="Freeform 534"/>
            <p:cNvSpPr>
              <a:spLocks/>
            </p:cNvSpPr>
            <p:nvPr/>
          </p:nvSpPr>
          <p:spPr bwMode="auto">
            <a:xfrm>
              <a:off x="3774" y="3031"/>
              <a:ext cx="1" cy="39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0 h 156"/>
                <a:gd name="T4" fmla="*/ 0 w 1"/>
                <a:gd name="T5" fmla="*/ 0 h 156"/>
                <a:gd name="T6" fmla="*/ 0 w 1"/>
                <a:gd name="T7" fmla="*/ 0 h 156"/>
                <a:gd name="T8" fmla="*/ 0 w 1"/>
                <a:gd name="T9" fmla="*/ 0 h 156"/>
                <a:gd name="T10" fmla="*/ 0 w 1"/>
                <a:gd name="T11" fmla="*/ 0 h 156"/>
                <a:gd name="T12" fmla="*/ 1 w 1"/>
                <a:gd name="T13" fmla="*/ 0 h 156"/>
                <a:gd name="T14" fmla="*/ 1 w 1"/>
                <a:gd name="T15" fmla="*/ 0 h 156"/>
                <a:gd name="T16" fmla="*/ 1 w 1"/>
                <a:gd name="T17" fmla="*/ 0 h 156"/>
                <a:gd name="T18" fmla="*/ 1 w 1"/>
                <a:gd name="T19" fmla="*/ 0 h 156"/>
                <a:gd name="T20" fmla="*/ 1 w 1"/>
                <a:gd name="T21" fmla="*/ 0 h 156"/>
                <a:gd name="T22" fmla="*/ 1 w 1"/>
                <a:gd name="T23" fmla="*/ 0 h 156"/>
                <a:gd name="T24" fmla="*/ 1 w 1"/>
                <a:gd name="T25" fmla="*/ 0 h 156"/>
                <a:gd name="T26" fmla="*/ 1 w 1"/>
                <a:gd name="T27" fmla="*/ 0 h 156"/>
                <a:gd name="T28" fmla="*/ 0 w 1"/>
                <a:gd name="T29" fmla="*/ 0 h 156"/>
                <a:gd name="T30" fmla="*/ 0 w 1"/>
                <a:gd name="T31" fmla="*/ 0 h 156"/>
                <a:gd name="T32" fmla="*/ 0 w 1"/>
                <a:gd name="T33" fmla="*/ 0 h 156"/>
                <a:gd name="T34" fmla="*/ 0 w 1"/>
                <a:gd name="T35" fmla="*/ 0 h 156"/>
                <a:gd name="T36" fmla="*/ 0 w 1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6"/>
                <a:gd name="T59" fmla="*/ 1 w 1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6">
                  <a:moveTo>
                    <a:pt x="0" y="15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55"/>
                  </a:lnTo>
                  <a:lnTo>
                    <a:pt x="1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06" name="Freeform 535"/>
            <p:cNvSpPr>
              <a:spLocks/>
            </p:cNvSpPr>
            <p:nvPr/>
          </p:nvSpPr>
          <p:spPr bwMode="auto">
            <a:xfrm>
              <a:off x="3774" y="3031"/>
              <a:ext cx="1" cy="39"/>
            </a:xfrm>
            <a:custGeom>
              <a:avLst/>
              <a:gdLst>
                <a:gd name="T0" fmla="*/ 0 w 2"/>
                <a:gd name="T1" fmla="*/ 0 h 156"/>
                <a:gd name="T2" fmla="*/ 0 w 2"/>
                <a:gd name="T3" fmla="*/ 0 h 156"/>
                <a:gd name="T4" fmla="*/ 1 w 2"/>
                <a:gd name="T5" fmla="*/ 0 h 156"/>
                <a:gd name="T6" fmla="*/ 1 w 2"/>
                <a:gd name="T7" fmla="*/ 0 h 156"/>
                <a:gd name="T8" fmla="*/ 1 w 2"/>
                <a:gd name="T9" fmla="*/ 0 h 156"/>
                <a:gd name="T10" fmla="*/ 1 w 2"/>
                <a:gd name="T11" fmla="*/ 0 h 156"/>
                <a:gd name="T12" fmla="*/ 1 w 2"/>
                <a:gd name="T13" fmla="*/ 0 h 156"/>
                <a:gd name="T14" fmla="*/ 1 w 2"/>
                <a:gd name="T15" fmla="*/ 0 h 156"/>
                <a:gd name="T16" fmla="*/ 1 w 2"/>
                <a:gd name="T17" fmla="*/ 0 h 156"/>
                <a:gd name="T18" fmla="*/ 1 w 2"/>
                <a:gd name="T19" fmla="*/ 0 h 156"/>
                <a:gd name="T20" fmla="*/ 1 w 2"/>
                <a:gd name="T21" fmla="*/ 0 h 156"/>
                <a:gd name="T22" fmla="*/ 1 w 2"/>
                <a:gd name="T23" fmla="*/ 0 h 156"/>
                <a:gd name="T24" fmla="*/ 1 w 2"/>
                <a:gd name="T25" fmla="*/ 0 h 156"/>
                <a:gd name="T26" fmla="*/ 1 w 2"/>
                <a:gd name="T27" fmla="*/ 0 h 156"/>
                <a:gd name="T28" fmla="*/ 1 w 2"/>
                <a:gd name="T29" fmla="*/ 0 h 156"/>
                <a:gd name="T30" fmla="*/ 1 w 2"/>
                <a:gd name="T31" fmla="*/ 0 h 156"/>
                <a:gd name="T32" fmla="*/ 1 w 2"/>
                <a:gd name="T33" fmla="*/ 0 h 156"/>
                <a:gd name="T34" fmla="*/ 1 w 2"/>
                <a:gd name="T35" fmla="*/ 0 h 156"/>
                <a:gd name="T36" fmla="*/ 0 w 2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6"/>
                <a:gd name="T59" fmla="*/ 2 w 2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6">
                  <a:moveTo>
                    <a:pt x="0" y="15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55"/>
                  </a:lnTo>
                  <a:lnTo>
                    <a:pt x="1" y="155"/>
                  </a:lnTo>
                  <a:lnTo>
                    <a:pt x="1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07" name="Freeform 536"/>
            <p:cNvSpPr>
              <a:spLocks/>
            </p:cNvSpPr>
            <p:nvPr/>
          </p:nvSpPr>
          <p:spPr bwMode="auto">
            <a:xfrm>
              <a:off x="3775" y="3031"/>
              <a:ext cx="1" cy="39"/>
            </a:xfrm>
            <a:custGeom>
              <a:avLst/>
              <a:gdLst>
                <a:gd name="T0" fmla="*/ 0 w 3"/>
                <a:gd name="T1" fmla="*/ 0 h 154"/>
                <a:gd name="T2" fmla="*/ 0 w 3"/>
                <a:gd name="T3" fmla="*/ 0 h 154"/>
                <a:gd name="T4" fmla="*/ 0 w 3"/>
                <a:gd name="T5" fmla="*/ 0 h 154"/>
                <a:gd name="T6" fmla="*/ 0 w 3"/>
                <a:gd name="T7" fmla="*/ 0 h 154"/>
                <a:gd name="T8" fmla="*/ 0 w 3"/>
                <a:gd name="T9" fmla="*/ 0 h 154"/>
                <a:gd name="T10" fmla="*/ 0 w 3"/>
                <a:gd name="T11" fmla="*/ 0 h 154"/>
                <a:gd name="T12" fmla="*/ 0 w 3"/>
                <a:gd name="T13" fmla="*/ 0 h 154"/>
                <a:gd name="T14" fmla="*/ 0 w 3"/>
                <a:gd name="T15" fmla="*/ 0 h 154"/>
                <a:gd name="T16" fmla="*/ 0 w 3"/>
                <a:gd name="T17" fmla="*/ 0 h 154"/>
                <a:gd name="T18" fmla="*/ 0 w 3"/>
                <a:gd name="T19" fmla="*/ 0 h 154"/>
                <a:gd name="T20" fmla="*/ 0 w 3"/>
                <a:gd name="T21" fmla="*/ 0 h 154"/>
                <a:gd name="T22" fmla="*/ 0 w 3"/>
                <a:gd name="T23" fmla="*/ 0 h 154"/>
                <a:gd name="T24" fmla="*/ 0 w 3"/>
                <a:gd name="T25" fmla="*/ 0 h 154"/>
                <a:gd name="T26" fmla="*/ 0 w 3"/>
                <a:gd name="T27" fmla="*/ 0 h 154"/>
                <a:gd name="T28" fmla="*/ 0 w 3"/>
                <a:gd name="T29" fmla="*/ 0 h 154"/>
                <a:gd name="T30" fmla="*/ 0 w 3"/>
                <a:gd name="T31" fmla="*/ 0 h 154"/>
                <a:gd name="T32" fmla="*/ 0 w 3"/>
                <a:gd name="T33" fmla="*/ 0 h 154"/>
                <a:gd name="T34" fmla="*/ 0 w 3"/>
                <a:gd name="T35" fmla="*/ 0 h 154"/>
                <a:gd name="T36" fmla="*/ 0 w 3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4"/>
                <a:gd name="T59" fmla="*/ 3 w 3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4">
                  <a:moveTo>
                    <a:pt x="0" y="15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53"/>
                  </a:lnTo>
                  <a:lnTo>
                    <a:pt x="1" y="153"/>
                  </a:lnTo>
                  <a:lnTo>
                    <a:pt x="1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9A9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08" name="Freeform 537"/>
            <p:cNvSpPr>
              <a:spLocks/>
            </p:cNvSpPr>
            <p:nvPr/>
          </p:nvSpPr>
          <p:spPr bwMode="auto">
            <a:xfrm>
              <a:off x="3775" y="3031"/>
              <a:ext cx="1" cy="39"/>
            </a:xfrm>
            <a:custGeom>
              <a:avLst/>
              <a:gdLst>
                <a:gd name="T0" fmla="*/ 0 w 2"/>
                <a:gd name="T1" fmla="*/ 0 h 154"/>
                <a:gd name="T2" fmla="*/ 0 w 2"/>
                <a:gd name="T3" fmla="*/ 0 h 154"/>
                <a:gd name="T4" fmla="*/ 0 w 2"/>
                <a:gd name="T5" fmla="*/ 0 h 154"/>
                <a:gd name="T6" fmla="*/ 0 w 2"/>
                <a:gd name="T7" fmla="*/ 0 h 154"/>
                <a:gd name="T8" fmla="*/ 1 w 2"/>
                <a:gd name="T9" fmla="*/ 0 h 154"/>
                <a:gd name="T10" fmla="*/ 1 w 2"/>
                <a:gd name="T11" fmla="*/ 0 h 154"/>
                <a:gd name="T12" fmla="*/ 1 w 2"/>
                <a:gd name="T13" fmla="*/ 0 h 154"/>
                <a:gd name="T14" fmla="*/ 1 w 2"/>
                <a:gd name="T15" fmla="*/ 0 h 154"/>
                <a:gd name="T16" fmla="*/ 1 w 2"/>
                <a:gd name="T17" fmla="*/ 0 h 154"/>
                <a:gd name="T18" fmla="*/ 1 w 2"/>
                <a:gd name="T19" fmla="*/ 0 h 154"/>
                <a:gd name="T20" fmla="*/ 1 w 2"/>
                <a:gd name="T21" fmla="*/ 0 h 154"/>
                <a:gd name="T22" fmla="*/ 1 w 2"/>
                <a:gd name="T23" fmla="*/ 0 h 154"/>
                <a:gd name="T24" fmla="*/ 1 w 2"/>
                <a:gd name="T25" fmla="*/ 0 h 154"/>
                <a:gd name="T26" fmla="*/ 1 w 2"/>
                <a:gd name="T27" fmla="*/ 0 h 154"/>
                <a:gd name="T28" fmla="*/ 1 w 2"/>
                <a:gd name="T29" fmla="*/ 0 h 154"/>
                <a:gd name="T30" fmla="*/ 1 w 2"/>
                <a:gd name="T31" fmla="*/ 0 h 154"/>
                <a:gd name="T32" fmla="*/ 0 w 2"/>
                <a:gd name="T33" fmla="*/ 0 h 154"/>
                <a:gd name="T34" fmla="*/ 0 w 2"/>
                <a:gd name="T35" fmla="*/ 0 h 154"/>
                <a:gd name="T36" fmla="*/ 0 w 2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4"/>
                <a:gd name="T59" fmla="*/ 2 w 2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4">
                  <a:moveTo>
                    <a:pt x="0" y="154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51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09" name="Freeform 538"/>
            <p:cNvSpPr>
              <a:spLocks/>
            </p:cNvSpPr>
            <p:nvPr/>
          </p:nvSpPr>
          <p:spPr bwMode="auto">
            <a:xfrm>
              <a:off x="3775" y="3032"/>
              <a:ext cx="1" cy="37"/>
            </a:xfrm>
            <a:custGeom>
              <a:avLst/>
              <a:gdLst>
                <a:gd name="T0" fmla="*/ 0 w 1"/>
                <a:gd name="T1" fmla="*/ 0 h 152"/>
                <a:gd name="T2" fmla="*/ 0 w 1"/>
                <a:gd name="T3" fmla="*/ 0 h 152"/>
                <a:gd name="T4" fmla="*/ 0 w 1"/>
                <a:gd name="T5" fmla="*/ 0 h 152"/>
                <a:gd name="T6" fmla="*/ 0 w 1"/>
                <a:gd name="T7" fmla="*/ 0 h 152"/>
                <a:gd name="T8" fmla="*/ 0 w 1"/>
                <a:gd name="T9" fmla="*/ 0 h 152"/>
                <a:gd name="T10" fmla="*/ 0 w 1"/>
                <a:gd name="T11" fmla="*/ 0 h 152"/>
                <a:gd name="T12" fmla="*/ 1 w 1"/>
                <a:gd name="T13" fmla="*/ 0 h 152"/>
                <a:gd name="T14" fmla="*/ 1 w 1"/>
                <a:gd name="T15" fmla="*/ 0 h 152"/>
                <a:gd name="T16" fmla="*/ 1 w 1"/>
                <a:gd name="T17" fmla="*/ 0 h 152"/>
                <a:gd name="T18" fmla="*/ 1 w 1"/>
                <a:gd name="T19" fmla="*/ 0 h 152"/>
                <a:gd name="T20" fmla="*/ 1 w 1"/>
                <a:gd name="T21" fmla="*/ 0 h 152"/>
                <a:gd name="T22" fmla="*/ 1 w 1"/>
                <a:gd name="T23" fmla="*/ 0 h 152"/>
                <a:gd name="T24" fmla="*/ 1 w 1"/>
                <a:gd name="T25" fmla="*/ 0 h 152"/>
                <a:gd name="T26" fmla="*/ 1 w 1"/>
                <a:gd name="T27" fmla="*/ 0 h 152"/>
                <a:gd name="T28" fmla="*/ 0 w 1"/>
                <a:gd name="T29" fmla="*/ 0 h 152"/>
                <a:gd name="T30" fmla="*/ 0 w 1"/>
                <a:gd name="T31" fmla="*/ 0 h 152"/>
                <a:gd name="T32" fmla="*/ 0 w 1"/>
                <a:gd name="T33" fmla="*/ 0 h 152"/>
                <a:gd name="T34" fmla="*/ 0 w 1"/>
                <a:gd name="T35" fmla="*/ 0 h 152"/>
                <a:gd name="T36" fmla="*/ 0 w 1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2"/>
                <a:gd name="T59" fmla="*/ 1 w 1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2">
                  <a:moveTo>
                    <a:pt x="0" y="15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50"/>
                  </a:lnTo>
                  <a:lnTo>
                    <a:pt x="0" y="15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AFA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10" name="Freeform 539"/>
            <p:cNvSpPr>
              <a:spLocks/>
            </p:cNvSpPr>
            <p:nvPr/>
          </p:nvSpPr>
          <p:spPr bwMode="auto">
            <a:xfrm>
              <a:off x="3775" y="3032"/>
              <a:ext cx="1" cy="37"/>
            </a:xfrm>
            <a:custGeom>
              <a:avLst/>
              <a:gdLst>
                <a:gd name="T0" fmla="*/ 0 w 2"/>
                <a:gd name="T1" fmla="*/ 0 h 150"/>
                <a:gd name="T2" fmla="*/ 0 w 2"/>
                <a:gd name="T3" fmla="*/ 0 h 150"/>
                <a:gd name="T4" fmla="*/ 1 w 2"/>
                <a:gd name="T5" fmla="*/ 0 h 150"/>
                <a:gd name="T6" fmla="*/ 1 w 2"/>
                <a:gd name="T7" fmla="*/ 0 h 150"/>
                <a:gd name="T8" fmla="*/ 1 w 2"/>
                <a:gd name="T9" fmla="*/ 0 h 150"/>
                <a:gd name="T10" fmla="*/ 1 w 2"/>
                <a:gd name="T11" fmla="*/ 0 h 150"/>
                <a:gd name="T12" fmla="*/ 1 w 2"/>
                <a:gd name="T13" fmla="*/ 0 h 150"/>
                <a:gd name="T14" fmla="*/ 1 w 2"/>
                <a:gd name="T15" fmla="*/ 0 h 150"/>
                <a:gd name="T16" fmla="*/ 1 w 2"/>
                <a:gd name="T17" fmla="*/ 0 h 150"/>
                <a:gd name="T18" fmla="*/ 1 w 2"/>
                <a:gd name="T19" fmla="*/ 0 h 150"/>
                <a:gd name="T20" fmla="*/ 1 w 2"/>
                <a:gd name="T21" fmla="*/ 0 h 150"/>
                <a:gd name="T22" fmla="*/ 1 w 2"/>
                <a:gd name="T23" fmla="*/ 0 h 150"/>
                <a:gd name="T24" fmla="*/ 1 w 2"/>
                <a:gd name="T25" fmla="*/ 0 h 150"/>
                <a:gd name="T26" fmla="*/ 1 w 2"/>
                <a:gd name="T27" fmla="*/ 0 h 150"/>
                <a:gd name="T28" fmla="*/ 1 w 2"/>
                <a:gd name="T29" fmla="*/ 0 h 150"/>
                <a:gd name="T30" fmla="*/ 1 w 2"/>
                <a:gd name="T31" fmla="*/ 0 h 150"/>
                <a:gd name="T32" fmla="*/ 1 w 2"/>
                <a:gd name="T33" fmla="*/ 0 h 150"/>
                <a:gd name="T34" fmla="*/ 1 w 2"/>
                <a:gd name="T35" fmla="*/ 0 h 150"/>
                <a:gd name="T36" fmla="*/ 0 w 2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0"/>
                <a:gd name="T59" fmla="*/ 2 w 2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0">
                  <a:moveTo>
                    <a:pt x="0" y="15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149"/>
                  </a:lnTo>
                  <a:lnTo>
                    <a:pt x="1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11" name="Freeform 540"/>
            <p:cNvSpPr>
              <a:spLocks/>
            </p:cNvSpPr>
            <p:nvPr/>
          </p:nvSpPr>
          <p:spPr bwMode="auto">
            <a:xfrm>
              <a:off x="3776" y="3032"/>
              <a:ext cx="1" cy="37"/>
            </a:xfrm>
            <a:custGeom>
              <a:avLst/>
              <a:gdLst>
                <a:gd name="T0" fmla="*/ 0 w 2"/>
                <a:gd name="T1" fmla="*/ 0 h 149"/>
                <a:gd name="T2" fmla="*/ 0 w 2"/>
                <a:gd name="T3" fmla="*/ 0 h 149"/>
                <a:gd name="T4" fmla="*/ 0 w 2"/>
                <a:gd name="T5" fmla="*/ 0 h 149"/>
                <a:gd name="T6" fmla="*/ 1 w 2"/>
                <a:gd name="T7" fmla="*/ 0 h 149"/>
                <a:gd name="T8" fmla="*/ 1 w 2"/>
                <a:gd name="T9" fmla="*/ 0 h 149"/>
                <a:gd name="T10" fmla="*/ 1 w 2"/>
                <a:gd name="T11" fmla="*/ 0 h 149"/>
                <a:gd name="T12" fmla="*/ 1 w 2"/>
                <a:gd name="T13" fmla="*/ 0 h 149"/>
                <a:gd name="T14" fmla="*/ 1 w 2"/>
                <a:gd name="T15" fmla="*/ 0 h 149"/>
                <a:gd name="T16" fmla="*/ 1 w 2"/>
                <a:gd name="T17" fmla="*/ 0 h 149"/>
                <a:gd name="T18" fmla="*/ 1 w 2"/>
                <a:gd name="T19" fmla="*/ 0 h 149"/>
                <a:gd name="T20" fmla="*/ 1 w 2"/>
                <a:gd name="T21" fmla="*/ 0 h 149"/>
                <a:gd name="T22" fmla="*/ 1 w 2"/>
                <a:gd name="T23" fmla="*/ 0 h 149"/>
                <a:gd name="T24" fmla="*/ 1 w 2"/>
                <a:gd name="T25" fmla="*/ 0 h 149"/>
                <a:gd name="T26" fmla="*/ 1 w 2"/>
                <a:gd name="T27" fmla="*/ 0 h 149"/>
                <a:gd name="T28" fmla="*/ 1 w 2"/>
                <a:gd name="T29" fmla="*/ 0 h 149"/>
                <a:gd name="T30" fmla="*/ 1 w 2"/>
                <a:gd name="T31" fmla="*/ 0 h 149"/>
                <a:gd name="T32" fmla="*/ 1 w 2"/>
                <a:gd name="T33" fmla="*/ 0 h 149"/>
                <a:gd name="T34" fmla="*/ 0 w 2"/>
                <a:gd name="T35" fmla="*/ 0 h 149"/>
                <a:gd name="T36" fmla="*/ 0 w 2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9"/>
                <a:gd name="T59" fmla="*/ 2 w 2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9">
                  <a:moveTo>
                    <a:pt x="0" y="14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147"/>
                  </a:lnTo>
                  <a:lnTo>
                    <a:pt x="1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B6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12" name="Freeform 541"/>
            <p:cNvSpPr>
              <a:spLocks/>
            </p:cNvSpPr>
            <p:nvPr/>
          </p:nvSpPr>
          <p:spPr bwMode="auto">
            <a:xfrm>
              <a:off x="3776" y="3032"/>
              <a:ext cx="1" cy="37"/>
            </a:xfrm>
            <a:custGeom>
              <a:avLst/>
              <a:gdLst>
                <a:gd name="T0" fmla="*/ 0 w 3"/>
                <a:gd name="T1" fmla="*/ 0 h 146"/>
                <a:gd name="T2" fmla="*/ 0 w 3"/>
                <a:gd name="T3" fmla="*/ 0 h 146"/>
                <a:gd name="T4" fmla="*/ 0 w 3"/>
                <a:gd name="T5" fmla="*/ 0 h 146"/>
                <a:gd name="T6" fmla="*/ 0 w 3"/>
                <a:gd name="T7" fmla="*/ 0 h 146"/>
                <a:gd name="T8" fmla="*/ 0 w 3"/>
                <a:gd name="T9" fmla="*/ 0 h 146"/>
                <a:gd name="T10" fmla="*/ 0 w 3"/>
                <a:gd name="T11" fmla="*/ 0 h 146"/>
                <a:gd name="T12" fmla="*/ 0 w 3"/>
                <a:gd name="T13" fmla="*/ 0 h 146"/>
                <a:gd name="T14" fmla="*/ 0 w 3"/>
                <a:gd name="T15" fmla="*/ 0 h 146"/>
                <a:gd name="T16" fmla="*/ 0 w 3"/>
                <a:gd name="T17" fmla="*/ 0 h 146"/>
                <a:gd name="T18" fmla="*/ 0 w 3"/>
                <a:gd name="T19" fmla="*/ 0 h 146"/>
                <a:gd name="T20" fmla="*/ 0 w 3"/>
                <a:gd name="T21" fmla="*/ 0 h 146"/>
                <a:gd name="T22" fmla="*/ 0 w 3"/>
                <a:gd name="T23" fmla="*/ 0 h 146"/>
                <a:gd name="T24" fmla="*/ 0 w 3"/>
                <a:gd name="T25" fmla="*/ 0 h 146"/>
                <a:gd name="T26" fmla="*/ 0 w 3"/>
                <a:gd name="T27" fmla="*/ 0 h 146"/>
                <a:gd name="T28" fmla="*/ 0 w 3"/>
                <a:gd name="T29" fmla="*/ 0 h 146"/>
                <a:gd name="T30" fmla="*/ 0 w 3"/>
                <a:gd name="T31" fmla="*/ 0 h 146"/>
                <a:gd name="T32" fmla="*/ 0 w 3"/>
                <a:gd name="T33" fmla="*/ 0 h 146"/>
                <a:gd name="T34" fmla="*/ 0 w 3"/>
                <a:gd name="T35" fmla="*/ 0 h 146"/>
                <a:gd name="T36" fmla="*/ 0 w 3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6"/>
                <a:gd name="T59" fmla="*/ 3 w 3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6">
                  <a:moveTo>
                    <a:pt x="0" y="146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2"/>
                  </a:lnTo>
                  <a:lnTo>
                    <a:pt x="3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B9B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13" name="Freeform 542"/>
            <p:cNvSpPr>
              <a:spLocks/>
            </p:cNvSpPr>
            <p:nvPr/>
          </p:nvSpPr>
          <p:spPr bwMode="auto">
            <a:xfrm>
              <a:off x="3776" y="3032"/>
              <a:ext cx="1" cy="36"/>
            </a:xfrm>
            <a:custGeom>
              <a:avLst/>
              <a:gdLst>
                <a:gd name="T0" fmla="*/ 0 w 2"/>
                <a:gd name="T1" fmla="*/ 0 h 144"/>
                <a:gd name="T2" fmla="*/ 0 w 2"/>
                <a:gd name="T3" fmla="*/ 0 h 144"/>
                <a:gd name="T4" fmla="*/ 0 w 2"/>
                <a:gd name="T5" fmla="*/ 0 h 144"/>
                <a:gd name="T6" fmla="*/ 0 w 2"/>
                <a:gd name="T7" fmla="*/ 0 h 144"/>
                <a:gd name="T8" fmla="*/ 0 w 2"/>
                <a:gd name="T9" fmla="*/ 0 h 144"/>
                <a:gd name="T10" fmla="*/ 1 w 2"/>
                <a:gd name="T11" fmla="*/ 0 h 144"/>
                <a:gd name="T12" fmla="*/ 1 w 2"/>
                <a:gd name="T13" fmla="*/ 0 h 144"/>
                <a:gd name="T14" fmla="*/ 1 w 2"/>
                <a:gd name="T15" fmla="*/ 0 h 144"/>
                <a:gd name="T16" fmla="*/ 1 w 2"/>
                <a:gd name="T17" fmla="*/ 0 h 144"/>
                <a:gd name="T18" fmla="*/ 1 w 2"/>
                <a:gd name="T19" fmla="*/ 0 h 144"/>
                <a:gd name="T20" fmla="*/ 1 w 2"/>
                <a:gd name="T21" fmla="*/ 0 h 144"/>
                <a:gd name="T22" fmla="*/ 1 w 2"/>
                <a:gd name="T23" fmla="*/ 0 h 144"/>
                <a:gd name="T24" fmla="*/ 1 w 2"/>
                <a:gd name="T25" fmla="*/ 0 h 144"/>
                <a:gd name="T26" fmla="*/ 1 w 2"/>
                <a:gd name="T27" fmla="*/ 0 h 144"/>
                <a:gd name="T28" fmla="*/ 1 w 2"/>
                <a:gd name="T29" fmla="*/ 0 h 144"/>
                <a:gd name="T30" fmla="*/ 0 w 2"/>
                <a:gd name="T31" fmla="*/ 0 h 144"/>
                <a:gd name="T32" fmla="*/ 0 w 2"/>
                <a:gd name="T33" fmla="*/ 0 h 144"/>
                <a:gd name="T34" fmla="*/ 0 w 2"/>
                <a:gd name="T35" fmla="*/ 0 h 144"/>
                <a:gd name="T36" fmla="*/ 0 w 2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4"/>
                <a:gd name="T59" fmla="*/ 2 w 2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4">
                  <a:moveTo>
                    <a:pt x="0" y="144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41"/>
                  </a:lnTo>
                  <a:lnTo>
                    <a:pt x="2" y="143"/>
                  </a:lnTo>
                  <a:lnTo>
                    <a:pt x="0" y="14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14" name="Freeform 543"/>
            <p:cNvSpPr>
              <a:spLocks/>
            </p:cNvSpPr>
            <p:nvPr/>
          </p:nvSpPr>
          <p:spPr bwMode="auto">
            <a:xfrm>
              <a:off x="3777" y="3033"/>
              <a:ext cx="1" cy="3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0 h 142"/>
                <a:gd name="T4" fmla="*/ 0 w 1"/>
                <a:gd name="T5" fmla="*/ 0 h 142"/>
                <a:gd name="T6" fmla="*/ 0 w 1"/>
                <a:gd name="T7" fmla="*/ 0 h 142"/>
                <a:gd name="T8" fmla="*/ 0 w 1"/>
                <a:gd name="T9" fmla="*/ 0 h 142"/>
                <a:gd name="T10" fmla="*/ 0 w 1"/>
                <a:gd name="T11" fmla="*/ 0 h 142"/>
                <a:gd name="T12" fmla="*/ 1 w 1"/>
                <a:gd name="T13" fmla="*/ 0 h 142"/>
                <a:gd name="T14" fmla="*/ 1 w 1"/>
                <a:gd name="T15" fmla="*/ 0 h 142"/>
                <a:gd name="T16" fmla="*/ 1 w 1"/>
                <a:gd name="T17" fmla="*/ 0 h 142"/>
                <a:gd name="T18" fmla="*/ 1 w 1"/>
                <a:gd name="T19" fmla="*/ 0 h 142"/>
                <a:gd name="T20" fmla="*/ 1 w 1"/>
                <a:gd name="T21" fmla="*/ 0 h 142"/>
                <a:gd name="T22" fmla="*/ 1 w 1"/>
                <a:gd name="T23" fmla="*/ 0 h 142"/>
                <a:gd name="T24" fmla="*/ 1 w 1"/>
                <a:gd name="T25" fmla="*/ 0 h 142"/>
                <a:gd name="T26" fmla="*/ 1 w 1"/>
                <a:gd name="T27" fmla="*/ 0 h 142"/>
                <a:gd name="T28" fmla="*/ 0 w 1"/>
                <a:gd name="T29" fmla="*/ 0 h 142"/>
                <a:gd name="T30" fmla="*/ 0 w 1"/>
                <a:gd name="T31" fmla="*/ 0 h 142"/>
                <a:gd name="T32" fmla="*/ 0 w 1"/>
                <a:gd name="T33" fmla="*/ 0 h 142"/>
                <a:gd name="T34" fmla="*/ 0 w 1"/>
                <a:gd name="T35" fmla="*/ 0 h 142"/>
                <a:gd name="T36" fmla="*/ 0 w 1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2"/>
                <a:gd name="T59" fmla="*/ 1 w 1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2">
                  <a:moveTo>
                    <a:pt x="0" y="142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0" y="14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15" name="Freeform 544"/>
            <p:cNvSpPr>
              <a:spLocks/>
            </p:cNvSpPr>
            <p:nvPr/>
          </p:nvSpPr>
          <p:spPr bwMode="auto">
            <a:xfrm>
              <a:off x="3777" y="3033"/>
              <a:ext cx="1" cy="35"/>
            </a:xfrm>
            <a:custGeom>
              <a:avLst/>
              <a:gdLst>
                <a:gd name="T0" fmla="*/ 0 w 2"/>
                <a:gd name="T1" fmla="*/ 0 h 139"/>
                <a:gd name="T2" fmla="*/ 0 w 2"/>
                <a:gd name="T3" fmla="*/ 0 h 139"/>
                <a:gd name="T4" fmla="*/ 0 w 2"/>
                <a:gd name="T5" fmla="*/ 0 h 139"/>
                <a:gd name="T6" fmla="*/ 1 w 2"/>
                <a:gd name="T7" fmla="*/ 0 h 139"/>
                <a:gd name="T8" fmla="*/ 1 w 2"/>
                <a:gd name="T9" fmla="*/ 0 h 139"/>
                <a:gd name="T10" fmla="*/ 1 w 2"/>
                <a:gd name="T11" fmla="*/ 0 h 139"/>
                <a:gd name="T12" fmla="*/ 1 w 2"/>
                <a:gd name="T13" fmla="*/ 0 h 139"/>
                <a:gd name="T14" fmla="*/ 1 w 2"/>
                <a:gd name="T15" fmla="*/ 0 h 139"/>
                <a:gd name="T16" fmla="*/ 1 w 2"/>
                <a:gd name="T17" fmla="*/ 0 h 139"/>
                <a:gd name="T18" fmla="*/ 1 w 2"/>
                <a:gd name="T19" fmla="*/ 0 h 139"/>
                <a:gd name="T20" fmla="*/ 1 w 2"/>
                <a:gd name="T21" fmla="*/ 0 h 139"/>
                <a:gd name="T22" fmla="*/ 1 w 2"/>
                <a:gd name="T23" fmla="*/ 0 h 139"/>
                <a:gd name="T24" fmla="*/ 1 w 2"/>
                <a:gd name="T25" fmla="*/ 0 h 139"/>
                <a:gd name="T26" fmla="*/ 1 w 2"/>
                <a:gd name="T27" fmla="*/ 0 h 139"/>
                <a:gd name="T28" fmla="*/ 1 w 2"/>
                <a:gd name="T29" fmla="*/ 0 h 139"/>
                <a:gd name="T30" fmla="*/ 1 w 2"/>
                <a:gd name="T31" fmla="*/ 0 h 139"/>
                <a:gd name="T32" fmla="*/ 1 w 2"/>
                <a:gd name="T33" fmla="*/ 0 h 139"/>
                <a:gd name="T34" fmla="*/ 0 w 2"/>
                <a:gd name="T35" fmla="*/ 0 h 139"/>
                <a:gd name="T36" fmla="*/ 0 w 2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9"/>
                <a:gd name="T59" fmla="*/ 2 w 2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9">
                  <a:moveTo>
                    <a:pt x="0" y="139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136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16" name="Freeform 545"/>
            <p:cNvSpPr>
              <a:spLocks/>
            </p:cNvSpPr>
            <p:nvPr/>
          </p:nvSpPr>
          <p:spPr bwMode="auto">
            <a:xfrm>
              <a:off x="3777" y="3033"/>
              <a:ext cx="1" cy="35"/>
            </a:xfrm>
            <a:custGeom>
              <a:avLst/>
              <a:gdLst>
                <a:gd name="T0" fmla="*/ 0 w 2"/>
                <a:gd name="T1" fmla="*/ 0 h 137"/>
                <a:gd name="T2" fmla="*/ 0 w 2"/>
                <a:gd name="T3" fmla="*/ 0 h 137"/>
                <a:gd name="T4" fmla="*/ 0 w 2"/>
                <a:gd name="T5" fmla="*/ 0 h 137"/>
                <a:gd name="T6" fmla="*/ 1 w 2"/>
                <a:gd name="T7" fmla="*/ 0 h 137"/>
                <a:gd name="T8" fmla="*/ 1 w 2"/>
                <a:gd name="T9" fmla="*/ 0 h 137"/>
                <a:gd name="T10" fmla="*/ 1 w 2"/>
                <a:gd name="T11" fmla="*/ 0 h 137"/>
                <a:gd name="T12" fmla="*/ 1 w 2"/>
                <a:gd name="T13" fmla="*/ 0 h 137"/>
                <a:gd name="T14" fmla="*/ 1 w 2"/>
                <a:gd name="T15" fmla="*/ 0 h 137"/>
                <a:gd name="T16" fmla="*/ 1 w 2"/>
                <a:gd name="T17" fmla="*/ 0 h 137"/>
                <a:gd name="T18" fmla="*/ 1 w 2"/>
                <a:gd name="T19" fmla="*/ 0 h 137"/>
                <a:gd name="T20" fmla="*/ 1 w 2"/>
                <a:gd name="T21" fmla="*/ 0 h 137"/>
                <a:gd name="T22" fmla="*/ 1 w 2"/>
                <a:gd name="T23" fmla="*/ 0 h 137"/>
                <a:gd name="T24" fmla="*/ 1 w 2"/>
                <a:gd name="T25" fmla="*/ 0 h 137"/>
                <a:gd name="T26" fmla="*/ 1 w 2"/>
                <a:gd name="T27" fmla="*/ 0 h 137"/>
                <a:gd name="T28" fmla="*/ 1 w 2"/>
                <a:gd name="T29" fmla="*/ 0 h 137"/>
                <a:gd name="T30" fmla="*/ 1 w 2"/>
                <a:gd name="T31" fmla="*/ 0 h 137"/>
                <a:gd name="T32" fmla="*/ 1 w 2"/>
                <a:gd name="T33" fmla="*/ 0 h 137"/>
                <a:gd name="T34" fmla="*/ 0 w 2"/>
                <a:gd name="T35" fmla="*/ 0 h 137"/>
                <a:gd name="T36" fmla="*/ 0 w 2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7"/>
                <a:gd name="T59" fmla="*/ 2 w 2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7">
                  <a:moveTo>
                    <a:pt x="0" y="13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132"/>
                  </a:lnTo>
                  <a:lnTo>
                    <a:pt x="1" y="132"/>
                  </a:lnTo>
                  <a:lnTo>
                    <a:pt x="1" y="133"/>
                  </a:lnTo>
                  <a:lnTo>
                    <a:pt x="1" y="135"/>
                  </a:lnTo>
                  <a:lnTo>
                    <a:pt x="1" y="136"/>
                  </a:lnTo>
                  <a:lnTo>
                    <a:pt x="0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5C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17" name="Freeform 546"/>
            <p:cNvSpPr>
              <a:spLocks/>
            </p:cNvSpPr>
            <p:nvPr/>
          </p:nvSpPr>
          <p:spPr bwMode="auto">
            <a:xfrm>
              <a:off x="3777" y="3034"/>
              <a:ext cx="1" cy="33"/>
            </a:xfrm>
            <a:custGeom>
              <a:avLst/>
              <a:gdLst>
                <a:gd name="T0" fmla="*/ 0 w 1"/>
                <a:gd name="T1" fmla="*/ 0 h 132"/>
                <a:gd name="T2" fmla="*/ 0 w 1"/>
                <a:gd name="T3" fmla="*/ 0 h 132"/>
                <a:gd name="T4" fmla="*/ 0 w 1"/>
                <a:gd name="T5" fmla="*/ 0 h 132"/>
                <a:gd name="T6" fmla="*/ 0 w 1"/>
                <a:gd name="T7" fmla="*/ 0 h 132"/>
                <a:gd name="T8" fmla="*/ 1 w 1"/>
                <a:gd name="T9" fmla="*/ 0 h 132"/>
                <a:gd name="T10" fmla="*/ 1 w 1"/>
                <a:gd name="T11" fmla="*/ 0 h 132"/>
                <a:gd name="T12" fmla="*/ 1 w 1"/>
                <a:gd name="T13" fmla="*/ 0 h 132"/>
                <a:gd name="T14" fmla="*/ 1 w 1"/>
                <a:gd name="T15" fmla="*/ 0 h 132"/>
                <a:gd name="T16" fmla="*/ 1 w 1"/>
                <a:gd name="T17" fmla="*/ 0 h 132"/>
                <a:gd name="T18" fmla="*/ 1 w 1"/>
                <a:gd name="T19" fmla="*/ 0 h 132"/>
                <a:gd name="T20" fmla="*/ 1 w 1"/>
                <a:gd name="T21" fmla="*/ 0 h 132"/>
                <a:gd name="T22" fmla="*/ 1 w 1"/>
                <a:gd name="T23" fmla="*/ 0 h 132"/>
                <a:gd name="T24" fmla="*/ 1 w 1"/>
                <a:gd name="T25" fmla="*/ 0 h 132"/>
                <a:gd name="T26" fmla="*/ 1 w 1"/>
                <a:gd name="T27" fmla="*/ 0 h 132"/>
                <a:gd name="T28" fmla="*/ 1 w 1"/>
                <a:gd name="T29" fmla="*/ 0 h 132"/>
                <a:gd name="T30" fmla="*/ 1 w 1"/>
                <a:gd name="T31" fmla="*/ 0 h 132"/>
                <a:gd name="T32" fmla="*/ 0 w 1"/>
                <a:gd name="T33" fmla="*/ 0 h 132"/>
                <a:gd name="T34" fmla="*/ 0 w 1"/>
                <a:gd name="T35" fmla="*/ 0 h 132"/>
                <a:gd name="T36" fmla="*/ 0 w 1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2"/>
                <a:gd name="T59" fmla="*/ 1 w 1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2">
                  <a:moveTo>
                    <a:pt x="0" y="132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22"/>
                  </a:lnTo>
                  <a:lnTo>
                    <a:pt x="1" y="123"/>
                  </a:lnTo>
                  <a:lnTo>
                    <a:pt x="1" y="124"/>
                  </a:lnTo>
                  <a:lnTo>
                    <a:pt x="1" y="126"/>
                  </a:lnTo>
                  <a:lnTo>
                    <a:pt x="1" y="127"/>
                  </a:lnTo>
                  <a:lnTo>
                    <a:pt x="1" y="128"/>
                  </a:lnTo>
                  <a:lnTo>
                    <a:pt x="0" y="129"/>
                  </a:lnTo>
                  <a:lnTo>
                    <a:pt x="0" y="13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18" name="Freeform 547"/>
            <p:cNvSpPr>
              <a:spLocks/>
            </p:cNvSpPr>
            <p:nvPr/>
          </p:nvSpPr>
          <p:spPr bwMode="auto">
            <a:xfrm>
              <a:off x="3778" y="3035"/>
              <a:ext cx="1" cy="31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w 1"/>
                <a:gd name="T5" fmla="*/ 0 h 127"/>
                <a:gd name="T6" fmla="*/ 0 w 1"/>
                <a:gd name="T7" fmla="*/ 0 h 127"/>
                <a:gd name="T8" fmla="*/ 0 w 1"/>
                <a:gd name="T9" fmla="*/ 0 h 127"/>
                <a:gd name="T10" fmla="*/ 0 w 1"/>
                <a:gd name="T11" fmla="*/ 0 h 127"/>
                <a:gd name="T12" fmla="*/ 0 w 1"/>
                <a:gd name="T13" fmla="*/ 0 h 127"/>
                <a:gd name="T14" fmla="*/ 0 w 1"/>
                <a:gd name="T15" fmla="*/ 0 h 127"/>
                <a:gd name="T16" fmla="*/ 0 w 1"/>
                <a:gd name="T17" fmla="*/ 0 h 127"/>
                <a:gd name="T18" fmla="*/ 0 w 1"/>
                <a:gd name="T19" fmla="*/ 0 h 127"/>
                <a:gd name="T20" fmla="*/ 0 w 1"/>
                <a:gd name="T21" fmla="*/ 0 h 127"/>
                <a:gd name="T22" fmla="*/ 0 w 1"/>
                <a:gd name="T23" fmla="*/ 0 h 127"/>
                <a:gd name="T24" fmla="*/ 0 w 1"/>
                <a:gd name="T25" fmla="*/ 0 h 127"/>
                <a:gd name="T26" fmla="*/ 0 w 1"/>
                <a:gd name="T27" fmla="*/ 0 h 127"/>
                <a:gd name="T28" fmla="*/ 0 w 1"/>
                <a:gd name="T29" fmla="*/ 0 h 127"/>
                <a:gd name="T30" fmla="*/ 0 w 1"/>
                <a:gd name="T31" fmla="*/ 0 h 127"/>
                <a:gd name="T32" fmla="*/ 0 w 1"/>
                <a:gd name="T33" fmla="*/ 0 h 127"/>
                <a:gd name="T34" fmla="*/ 0 w 1"/>
                <a:gd name="T35" fmla="*/ 0 h 127"/>
                <a:gd name="T36" fmla="*/ 0 w 1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27"/>
                <a:gd name="T59" fmla="*/ 1 w 1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27">
                  <a:moveTo>
                    <a:pt x="0" y="12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20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0" y="12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19" name="Freeform 548"/>
            <p:cNvSpPr>
              <a:spLocks/>
            </p:cNvSpPr>
            <p:nvPr/>
          </p:nvSpPr>
          <p:spPr bwMode="auto">
            <a:xfrm>
              <a:off x="3766" y="3030"/>
              <a:ext cx="12" cy="41"/>
            </a:xfrm>
            <a:custGeom>
              <a:avLst/>
              <a:gdLst>
                <a:gd name="T0" fmla="*/ 0 w 47"/>
                <a:gd name="T1" fmla="*/ 0 h 161"/>
                <a:gd name="T2" fmla="*/ 0 w 47"/>
                <a:gd name="T3" fmla="*/ 0 h 161"/>
                <a:gd name="T4" fmla="*/ 0 w 47"/>
                <a:gd name="T5" fmla="*/ 0 h 161"/>
                <a:gd name="T6" fmla="*/ 0 w 47"/>
                <a:gd name="T7" fmla="*/ 0 h 161"/>
                <a:gd name="T8" fmla="*/ 0 w 47"/>
                <a:gd name="T9" fmla="*/ 0 h 161"/>
                <a:gd name="T10" fmla="*/ 0 w 47"/>
                <a:gd name="T11" fmla="*/ 0 h 161"/>
                <a:gd name="T12" fmla="*/ 0 w 47"/>
                <a:gd name="T13" fmla="*/ 0 h 161"/>
                <a:gd name="T14" fmla="*/ 0 w 47"/>
                <a:gd name="T15" fmla="*/ 0 h 161"/>
                <a:gd name="T16" fmla="*/ 0 w 47"/>
                <a:gd name="T17" fmla="*/ 0 h 161"/>
                <a:gd name="T18" fmla="*/ 0 w 47"/>
                <a:gd name="T19" fmla="*/ 0 h 161"/>
                <a:gd name="T20" fmla="*/ 0 w 47"/>
                <a:gd name="T21" fmla="*/ 0 h 161"/>
                <a:gd name="T22" fmla="*/ 0 w 47"/>
                <a:gd name="T23" fmla="*/ 0 h 161"/>
                <a:gd name="T24" fmla="*/ 0 w 47"/>
                <a:gd name="T25" fmla="*/ 0 h 161"/>
                <a:gd name="T26" fmla="*/ 0 w 47"/>
                <a:gd name="T27" fmla="*/ 0 h 161"/>
                <a:gd name="T28" fmla="*/ 0 w 47"/>
                <a:gd name="T29" fmla="*/ 0 h 161"/>
                <a:gd name="T30" fmla="*/ 0 w 47"/>
                <a:gd name="T31" fmla="*/ 0 h 161"/>
                <a:gd name="T32" fmla="*/ 0 w 47"/>
                <a:gd name="T33" fmla="*/ 0 h 161"/>
                <a:gd name="T34" fmla="*/ 0 w 47"/>
                <a:gd name="T35" fmla="*/ 0 h 161"/>
                <a:gd name="T36" fmla="*/ 0 w 47"/>
                <a:gd name="T37" fmla="*/ 0 h 161"/>
                <a:gd name="T38" fmla="*/ 0 w 47"/>
                <a:gd name="T39" fmla="*/ 0 h 161"/>
                <a:gd name="T40" fmla="*/ 0 w 47"/>
                <a:gd name="T41" fmla="*/ 0 h 161"/>
                <a:gd name="T42" fmla="*/ 0 w 47"/>
                <a:gd name="T43" fmla="*/ 0 h 161"/>
                <a:gd name="T44" fmla="*/ 0 w 47"/>
                <a:gd name="T45" fmla="*/ 0 h 161"/>
                <a:gd name="T46" fmla="*/ 0 w 47"/>
                <a:gd name="T47" fmla="*/ 0 h 161"/>
                <a:gd name="T48" fmla="*/ 0 w 47"/>
                <a:gd name="T49" fmla="*/ 0 h 161"/>
                <a:gd name="T50" fmla="*/ 0 w 47"/>
                <a:gd name="T51" fmla="*/ 0 h 161"/>
                <a:gd name="T52" fmla="*/ 0 w 47"/>
                <a:gd name="T53" fmla="*/ 0 h 161"/>
                <a:gd name="T54" fmla="*/ 0 w 47"/>
                <a:gd name="T55" fmla="*/ 0 h 161"/>
                <a:gd name="T56" fmla="*/ 0 w 47"/>
                <a:gd name="T57" fmla="*/ 0 h 161"/>
                <a:gd name="T58" fmla="*/ 0 w 47"/>
                <a:gd name="T59" fmla="*/ 0 h 161"/>
                <a:gd name="T60" fmla="*/ 0 w 47"/>
                <a:gd name="T61" fmla="*/ 0 h 161"/>
                <a:gd name="T62" fmla="*/ 0 w 47"/>
                <a:gd name="T63" fmla="*/ 0 h 161"/>
                <a:gd name="T64" fmla="*/ 0 w 47"/>
                <a:gd name="T65" fmla="*/ 0 h 161"/>
                <a:gd name="T66" fmla="*/ 0 w 47"/>
                <a:gd name="T67" fmla="*/ 0 h 161"/>
                <a:gd name="T68" fmla="*/ 0 w 47"/>
                <a:gd name="T69" fmla="*/ 0 h 161"/>
                <a:gd name="T70" fmla="*/ 0 w 47"/>
                <a:gd name="T71" fmla="*/ 0 h 161"/>
                <a:gd name="T72" fmla="*/ 0 w 47"/>
                <a:gd name="T73" fmla="*/ 0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"/>
                <a:gd name="T112" fmla="*/ 0 h 161"/>
                <a:gd name="T113" fmla="*/ 47 w 47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" h="161">
                  <a:moveTo>
                    <a:pt x="24" y="161"/>
                  </a:moveTo>
                  <a:lnTo>
                    <a:pt x="25" y="161"/>
                  </a:lnTo>
                  <a:lnTo>
                    <a:pt x="30" y="161"/>
                  </a:lnTo>
                  <a:lnTo>
                    <a:pt x="34" y="159"/>
                  </a:lnTo>
                  <a:lnTo>
                    <a:pt x="37" y="158"/>
                  </a:lnTo>
                  <a:lnTo>
                    <a:pt x="41" y="154"/>
                  </a:lnTo>
                  <a:lnTo>
                    <a:pt x="44" y="150"/>
                  </a:lnTo>
                  <a:lnTo>
                    <a:pt x="46" y="147"/>
                  </a:lnTo>
                  <a:lnTo>
                    <a:pt x="47" y="142"/>
                  </a:lnTo>
                  <a:lnTo>
                    <a:pt x="47" y="137"/>
                  </a:lnTo>
                  <a:lnTo>
                    <a:pt x="47" y="25"/>
                  </a:lnTo>
                  <a:lnTo>
                    <a:pt x="47" y="20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8" y="8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3" y="147"/>
                  </a:lnTo>
                  <a:lnTo>
                    <a:pt x="4" y="150"/>
                  </a:lnTo>
                  <a:lnTo>
                    <a:pt x="8" y="154"/>
                  </a:lnTo>
                  <a:lnTo>
                    <a:pt x="10" y="158"/>
                  </a:lnTo>
                  <a:lnTo>
                    <a:pt x="14" y="159"/>
                  </a:lnTo>
                  <a:lnTo>
                    <a:pt x="19" y="161"/>
                  </a:lnTo>
                  <a:lnTo>
                    <a:pt x="24" y="16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20" name="Freeform 549"/>
            <p:cNvSpPr>
              <a:spLocks/>
            </p:cNvSpPr>
            <p:nvPr/>
          </p:nvSpPr>
          <p:spPr bwMode="auto">
            <a:xfrm>
              <a:off x="3795" y="3035"/>
              <a:ext cx="1" cy="31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w 1"/>
                <a:gd name="T5" fmla="*/ 0 h 127"/>
                <a:gd name="T6" fmla="*/ 0 w 1"/>
                <a:gd name="T7" fmla="*/ 0 h 127"/>
                <a:gd name="T8" fmla="*/ 0 w 1"/>
                <a:gd name="T9" fmla="*/ 0 h 127"/>
                <a:gd name="T10" fmla="*/ 0 w 1"/>
                <a:gd name="T11" fmla="*/ 0 h 127"/>
                <a:gd name="T12" fmla="*/ 0 w 1"/>
                <a:gd name="T13" fmla="*/ 0 h 127"/>
                <a:gd name="T14" fmla="*/ 0 w 1"/>
                <a:gd name="T15" fmla="*/ 0 h 127"/>
                <a:gd name="T16" fmla="*/ 0 w 1"/>
                <a:gd name="T17" fmla="*/ 0 h 127"/>
                <a:gd name="T18" fmla="*/ 0 w 1"/>
                <a:gd name="T19" fmla="*/ 0 h 127"/>
                <a:gd name="T20" fmla="*/ 0 w 1"/>
                <a:gd name="T21" fmla="*/ 0 h 127"/>
                <a:gd name="T22" fmla="*/ 0 w 1"/>
                <a:gd name="T23" fmla="*/ 0 h 127"/>
                <a:gd name="T24" fmla="*/ 0 w 1"/>
                <a:gd name="T25" fmla="*/ 0 h 127"/>
                <a:gd name="T26" fmla="*/ 0 w 1"/>
                <a:gd name="T27" fmla="*/ 0 h 127"/>
                <a:gd name="T28" fmla="*/ 0 w 1"/>
                <a:gd name="T29" fmla="*/ 0 h 127"/>
                <a:gd name="T30" fmla="*/ 0 w 1"/>
                <a:gd name="T31" fmla="*/ 0 h 127"/>
                <a:gd name="T32" fmla="*/ 0 w 1"/>
                <a:gd name="T33" fmla="*/ 0 h 127"/>
                <a:gd name="T34" fmla="*/ 0 w 1"/>
                <a:gd name="T35" fmla="*/ 0 h 127"/>
                <a:gd name="T36" fmla="*/ 0 w 1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27"/>
                <a:gd name="T59" fmla="*/ 1 w 1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27">
                  <a:moveTo>
                    <a:pt x="0" y="120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21" name="Freeform 550"/>
            <p:cNvSpPr>
              <a:spLocks/>
            </p:cNvSpPr>
            <p:nvPr/>
          </p:nvSpPr>
          <p:spPr bwMode="auto">
            <a:xfrm>
              <a:off x="3795" y="3034"/>
              <a:ext cx="1" cy="33"/>
            </a:xfrm>
            <a:custGeom>
              <a:avLst/>
              <a:gdLst>
                <a:gd name="T0" fmla="*/ 0 w 2"/>
                <a:gd name="T1" fmla="*/ 0 h 132"/>
                <a:gd name="T2" fmla="*/ 0 w 2"/>
                <a:gd name="T3" fmla="*/ 0 h 132"/>
                <a:gd name="T4" fmla="*/ 0 w 2"/>
                <a:gd name="T5" fmla="*/ 0 h 132"/>
                <a:gd name="T6" fmla="*/ 0 w 2"/>
                <a:gd name="T7" fmla="*/ 0 h 132"/>
                <a:gd name="T8" fmla="*/ 0 w 2"/>
                <a:gd name="T9" fmla="*/ 0 h 132"/>
                <a:gd name="T10" fmla="*/ 0 w 2"/>
                <a:gd name="T11" fmla="*/ 0 h 132"/>
                <a:gd name="T12" fmla="*/ 0 w 2"/>
                <a:gd name="T13" fmla="*/ 0 h 132"/>
                <a:gd name="T14" fmla="*/ 1 w 2"/>
                <a:gd name="T15" fmla="*/ 0 h 132"/>
                <a:gd name="T16" fmla="*/ 1 w 2"/>
                <a:gd name="T17" fmla="*/ 0 h 132"/>
                <a:gd name="T18" fmla="*/ 1 w 2"/>
                <a:gd name="T19" fmla="*/ 0 h 132"/>
                <a:gd name="T20" fmla="*/ 1 w 2"/>
                <a:gd name="T21" fmla="*/ 0 h 132"/>
                <a:gd name="T22" fmla="*/ 1 w 2"/>
                <a:gd name="T23" fmla="*/ 0 h 132"/>
                <a:gd name="T24" fmla="*/ 1 w 2"/>
                <a:gd name="T25" fmla="*/ 0 h 132"/>
                <a:gd name="T26" fmla="*/ 0 w 2"/>
                <a:gd name="T27" fmla="*/ 0 h 132"/>
                <a:gd name="T28" fmla="*/ 0 w 2"/>
                <a:gd name="T29" fmla="*/ 0 h 132"/>
                <a:gd name="T30" fmla="*/ 0 w 2"/>
                <a:gd name="T31" fmla="*/ 0 h 132"/>
                <a:gd name="T32" fmla="*/ 0 w 2"/>
                <a:gd name="T33" fmla="*/ 0 h 132"/>
                <a:gd name="T34" fmla="*/ 0 w 2"/>
                <a:gd name="T35" fmla="*/ 0 h 132"/>
                <a:gd name="T36" fmla="*/ 0 w 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2"/>
                <a:gd name="T59" fmla="*/ 2 w 2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2">
                  <a:moveTo>
                    <a:pt x="0" y="12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32"/>
                  </a:lnTo>
                  <a:lnTo>
                    <a:pt x="2" y="130"/>
                  </a:lnTo>
                  <a:lnTo>
                    <a:pt x="2" y="129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22" name="Freeform 551"/>
            <p:cNvSpPr>
              <a:spLocks/>
            </p:cNvSpPr>
            <p:nvPr/>
          </p:nvSpPr>
          <p:spPr bwMode="auto">
            <a:xfrm>
              <a:off x="3795" y="3033"/>
              <a:ext cx="1" cy="35"/>
            </a:xfrm>
            <a:custGeom>
              <a:avLst/>
              <a:gdLst>
                <a:gd name="T0" fmla="*/ 0 w 3"/>
                <a:gd name="T1" fmla="*/ 0 h 137"/>
                <a:gd name="T2" fmla="*/ 0 w 3"/>
                <a:gd name="T3" fmla="*/ 0 h 137"/>
                <a:gd name="T4" fmla="*/ 0 w 3"/>
                <a:gd name="T5" fmla="*/ 0 h 137"/>
                <a:gd name="T6" fmla="*/ 0 w 3"/>
                <a:gd name="T7" fmla="*/ 0 h 137"/>
                <a:gd name="T8" fmla="*/ 0 w 3"/>
                <a:gd name="T9" fmla="*/ 0 h 137"/>
                <a:gd name="T10" fmla="*/ 0 w 3"/>
                <a:gd name="T11" fmla="*/ 0 h 137"/>
                <a:gd name="T12" fmla="*/ 0 w 3"/>
                <a:gd name="T13" fmla="*/ 0 h 137"/>
                <a:gd name="T14" fmla="*/ 0 w 3"/>
                <a:gd name="T15" fmla="*/ 0 h 137"/>
                <a:gd name="T16" fmla="*/ 0 w 3"/>
                <a:gd name="T17" fmla="*/ 0 h 137"/>
                <a:gd name="T18" fmla="*/ 0 w 3"/>
                <a:gd name="T19" fmla="*/ 0 h 137"/>
                <a:gd name="T20" fmla="*/ 0 w 3"/>
                <a:gd name="T21" fmla="*/ 0 h 137"/>
                <a:gd name="T22" fmla="*/ 0 w 3"/>
                <a:gd name="T23" fmla="*/ 0 h 137"/>
                <a:gd name="T24" fmla="*/ 0 w 3"/>
                <a:gd name="T25" fmla="*/ 0 h 137"/>
                <a:gd name="T26" fmla="*/ 0 w 3"/>
                <a:gd name="T27" fmla="*/ 0 h 137"/>
                <a:gd name="T28" fmla="*/ 0 w 3"/>
                <a:gd name="T29" fmla="*/ 0 h 137"/>
                <a:gd name="T30" fmla="*/ 0 w 3"/>
                <a:gd name="T31" fmla="*/ 0 h 137"/>
                <a:gd name="T32" fmla="*/ 0 w 3"/>
                <a:gd name="T33" fmla="*/ 0 h 137"/>
                <a:gd name="T34" fmla="*/ 0 w 3"/>
                <a:gd name="T35" fmla="*/ 0 h 137"/>
                <a:gd name="T36" fmla="*/ 0 w 3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37"/>
                <a:gd name="T59" fmla="*/ 3 w 3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37">
                  <a:moveTo>
                    <a:pt x="0" y="13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23" name="Freeform 552"/>
            <p:cNvSpPr>
              <a:spLocks/>
            </p:cNvSpPr>
            <p:nvPr/>
          </p:nvSpPr>
          <p:spPr bwMode="auto">
            <a:xfrm>
              <a:off x="3795" y="3033"/>
              <a:ext cx="1" cy="35"/>
            </a:xfrm>
            <a:custGeom>
              <a:avLst/>
              <a:gdLst>
                <a:gd name="T0" fmla="*/ 0 w 2"/>
                <a:gd name="T1" fmla="*/ 0 h 139"/>
                <a:gd name="T2" fmla="*/ 0 w 2"/>
                <a:gd name="T3" fmla="*/ 0 h 139"/>
                <a:gd name="T4" fmla="*/ 0 w 2"/>
                <a:gd name="T5" fmla="*/ 0 h 139"/>
                <a:gd name="T6" fmla="*/ 0 w 2"/>
                <a:gd name="T7" fmla="*/ 0 h 139"/>
                <a:gd name="T8" fmla="*/ 1 w 2"/>
                <a:gd name="T9" fmla="*/ 0 h 139"/>
                <a:gd name="T10" fmla="*/ 1 w 2"/>
                <a:gd name="T11" fmla="*/ 0 h 139"/>
                <a:gd name="T12" fmla="*/ 1 w 2"/>
                <a:gd name="T13" fmla="*/ 0 h 139"/>
                <a:gd name="T14" fmla="*/ 1 w 2"/>
                <a:gd name="T15" fmla="*/ 0 h 139"/>
                <a:gd name="T16" fmla="*/ 1 w 2"/>
                <a:gd name="T17" fmla="*/ 0 h 139"/>
                <a:gd name="T18" fmla="*/ 1 w 2"/>
                <a:gd name="T19" fmla="*/ 0 h 139"/>
                <a:gd name="T20" fmla="*/ 1 w 2"/>
                <a:gd name="T21" fmla="*/ 0 h 139"/>
                <a:gd name="T22" fmla="*/ 1 w 2"/>
                <a:gd name="T23" fmla="*/ 0 h 139"/>
                <a:gd name="T24" fmla="*/ 1 w 2"/>
                <a:gd name="T25" fmla="*/ 0 h 139"/>
                <a:gd name="T26" fmla="*/ 1 w 2"/>
                <a:gd name="T27" fmla="*/ 0 h 139"/>
                <a:gd name="T28" fmla="*/ 1 w 2"/>
                <a:gd name="T29" fmla="*/ 0 h 139"/>
                <a:gd name="T30" fmla="*/ 1 w 2"/>
                <a:gd name="T31" fmla="*/ 0 h 139"/>
                <a:gd name="T32" fmla="*/ 0 w 2"/>
                <a:gd name="T33" fmla="*/ 0 h 139"/>
                <a:gd name="T34" fmla="*/ 0 w 2"/>
                <a:gd name="T35" fmla="*/ 0 h 139"/>
                <a:gd name="T36" fmla="*/ 0 w 2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9"/>
                <a:gd name="T59" fmla="*/ 2 w 2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9">
                  <a:moveTo>
                    <a:pt x="0" y="136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39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939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24" name="Freeform 553"/>
            <p:cNvSpPr>
              <a:spLocks/>
            </p:cNvSpPr>
            <p:nvPr/>
          </p:nvSpPr>
          <p:spPr bwMode="auto">
            <a:xfrm>
              <a:off x="3796" y="3033"/>
              <a:ext cx="1" cy="3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0 h 142"/>
                <a:gd name="T4" fmla="*/ 0 w 1"/>
                <a:gd name="T5" fmla="*/ 0 h 142"/>
                <a:gd name="T6" fmla="*/ 0 w 1"/>
                <a:gd name="T7" fmla="*/ 0 h 142"/>
                <a:gd name="T8" fmla="*/ 0 w 1"/>
                <a:gd name="T9" fmla="*/ 0 h 142"/>
                <a:gd name="T10" fmla="*/ 1 w 1"/>
                <a:gd name="T11" fmla="*/ 0 h 142"/>
                <a:gd name="T12" fmla="*/ 1 w 1"/>
                <a:gd name="T13" fmla="*/ 0 h 142"/>
                <a:gd name="T14" fmla="*/ 1 w 1"/>
                <a:gd name="T15" fmla="*/ 0 h 142"/>
                <a:gd name="T16" fmla="*/ 1 w 1"/>
                <a:gd name="T17" fmla="*/ 0 h 142"/>
                <a:gd name="T18" fmla="*/ 1 w 1"/>
                <a:gd name="T19" fmla="*/ 0 h 142"/>
                <a:gd name="T20" fmla="*/ 1 w 1"/>
                <a:gd name="T21" fmla="*/ 0 h 142"/>
                <a:gd name="T22" fmla="*/ 1 w 1"/>
                <a:gd name="T23" fmla="*/ 0 h 142"/>
                <a:gd name="T24" fmla="*/ 1 w 1"/>
                <a:gd name="T25" fmla="*/ 0 h 142"/>
                <a:gd name="T26" fmla="*/ 1 w 1"/>
                <a:gd name="T27" fmla="*/ 0 h 142"/>
                <a:gd name="T28" fmla="*/ 1 w 1"/>
                <a:gd name="T29" fmla="*/ 0 h 142"/>
                <a:gd name="T30" fmla="*/ 0 w 1"/>
                <a:gd name="T31" fmla="*/ 0 h 142"/>
                <a:gd name="T32" fmla="*/ 0 w 1"/>
                <a:gd name="T33" fmla="*/ 0 h 142"/>
                <a:gd name="T34" fmla="*/ 0 w 1"/>
                <a:gd name="T35" fmla="*/ 0 h 142"/>
                <a:gd name="T36" fmla="*/ 0 w 1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2"/>
                <a:gd name="T59" fmla="*/ 1 w 1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2">
                  <a:moveTo>
                    <a:pt x="0" y="139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3C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25" name="Freeform 554"/>
            <p:cNvSpPr>
              <a:spLocks/>
            </p:cNvSpPr>
            <p:nvPr/>
          </p:nvSpPr>
          <p:spPr bwMode="auto">
            <a:xfrm>
              <a:off x="3796" y="3032"/>
              <a:ext cx="1" cy="36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0 h 144"/>
                <a:gd name="T4" fmla="*/ 0 w 1"/>
                <a:gd name="T5" fmla="*/ 0 h 144"/>
                <a:gd name="T6" fmla="*/ 0 w 1"/>
                <a:gd name="T7" fmla="*/ 0 h 144"/>
                <a:gd name="T8" fmla="*/ 0 w 1"/>
                <a:gd name="T9" fmla="*/ 0 h 144"/>
                <a:gd name="T10" fmla="*/ 0 w 1"/>
                <a:gd name="T11" fmla="*/ 0 h 144"/>
                <a:gd name="T12" fmla="*/ 1 w 1"/>
                <a:gd name="T13" fmla="*/ 0 h 144"/>
                <a:gd name="T14" fmla="*/ 1 w 1"/>
                <a:gd name="T15" fmla="*/ 0 h 144"/>
                <a:gd name="T16" fmla="*/ 1 w 1"/>
                <a:gd name="T17" fmla="*/ 0 h 144"/>
                <a:gd name="T18" fmla="*/ 1 w 1"/>
                <a:gd name="T19" fmla="*/ 0 h 144"/>
                <a:gd name="T20" fmla="*/ 1 w 1"/>
                <a:gd name="T21" fmla="*/ 0 h 144"/>
                <a:gd name="T22" fmla="*/ 1 w 1"/>
                <a:gd name="T23" fmla="*/ 0 h 144"/>
                <a:gd name="T24" fmla="*/ 1 w 1"/>
                <a:gd name="T25" fmla="*/ 0 h 144"/>
                <a:gd name="T26" fmla="*/ 1 w 1"/>
                <a:gd name="T27" fmla="*/ 0 h 144"/>
                <a:gd name="T28" fmla="*/ 0 w 1"/>
                <a:gd name="T29" fmla="*/ 0 h 144"/>
                <a:gd name="T30" fmla="*/ 0 w 1"/>
                <a:gd name="T31" fmla="*/ 0 h 144"/>
                <a:gd name="T32" fmla="*/ 0 w 1"/>
                <a:gd name="T33" fmla="*/ 0 h 144"/>
                <a:gd name="T34" fmla="*/ 0 w 1"/>
                <a:gd name="T35" fmla="*/ 0 h 144"/>
                <a:gd name="T36" fmla="*/ 0 w 1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4"/>
                <a:gd name="T59" fmla="*/ 1 w 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4">
                  <a:moveTo>
                    <a:pt x="0" y="14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0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26" name="Freeform 555"/>
            <p:cNvSpPr>
              <a:spLocks/>
            </p:cNvSpPr>
            <p:nvPr/>
          </p:nvSpPr>
          <p:spPr bwMode="auto">
            <a:xfrm>
              <a:off x="3796" y="3032"/>
              <a:ext cx="1" cy="37"/>
            </a:xfrm>
            <a:custGeom>
              <a:avLst/>
              <a:gdLst>
                <a:gd name="T0" fmla="*/ 0 w 3"/>
                <a:gd name="T1" fmla="*/ 0 h 146"/>
                <a:gd name="T2" fmla="*/ 0 w 3"/>
                <a:gd name="T3" fmla="*/ 0 h 146"/>
                <a:gd name="T4" fmla="*/ 0 w 3"/>
                <a:gd name="T5" fmla="*/ 0 h 146"/>
                <a:gd name="T6" fmla="*/ 0 w 3"/>
                <a:gd name="T7" fmla="*/ 0 h 146"/>
                <a:gd name="T8" fmla="*/ 0 w 3"/>
                <a:gd name="T9" fmla="*/ 0 h 146"/>
                <a:gd name="T10" fmla="*/ 0 w 3"/>
                <a:gd name="T11" fmla="*/ 0 h 146"/>
                <a:gd name="T12" fmla="*/ 0 w 3"/>
                <a:gd name="T13" fmla="*/ 0 h 146"/>
                <a:gd name="T14" fmla="*/ 0 w 3"/>
                <a:gd name="T15" fmla="*/ 0 h 146"/>
                <a:gd name="T16" fmla="*/ 0 w 3"/>
                <a:gd name="T17" fmla="*/ 0 h 146"/>
                <a:gd name="T18" fmla="*/ 0 w 3"/>
                <a:gd name="T19" fmla="*/ 0 h 146"/>
                <a:gd name="T20" fmla="*/ 0 w 3"/>
                <a:gd name="T21" fmla="*/ 0 h 146"/>
                <a:gd name="T22" fmla="*/ 0 w 3"/>
                <a:gd name="T23" fmla="*/ 0 h 146"/>
                <a:gd name="T24" fmla="*/ 0 w 3"/>
                <a:gd name="T25" fmla="*/ 0 h 146"/>
                <a:gd name="T26" fmla="*/ 0 w 3"/>
                <a:gd name="T27" fmla="*/ 0 h 146"/>
                <a:gd name="T28" fmla="*/ 0 w 3"/>
                <a:gd name="T29" fmla="*/ 0 h 146"/>
                <a:gd name="T30" fmla="*/ 0 w 3"/>
                <a:gd name="T31" fmla="*/ 0 h 146"/>
                <a:gd name="T32" fmla="*/ 0 w 3"/>
                <a:gd name="T33" fmla="*/ 0 h 146"/>
                <a:gd name="T34" fmla="*/ 0 w 3"/>
                <a:gd name="T35" fmla="*/ 0 h 146"/>
                <a:gd name="T36" fmla="*/ 0 w 3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6"/>
                <a:gd name="T59" fmla="*/ 3 w 3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6">
                  <a:moveTo>
                    <a:pt x="0" y="144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46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27" name="Freeform 556"/>
            <p:cNvSpPr>
              <a:spLocks/>
            </p:cNvSpPr>
            <p:nvPr/>
          </p:nvSpPr>
          <p:spPr bwMode="auto">
            <a:xfrm>
              <a:off x="3796" y="3032"/>
              <a:ext cx="1" cy="37"/>
            </a:xfrm>
            <a:custGeom>
              <a:avLst/>
              <a:gdLst>
                <a:gd name="T0" fmla="*/ 0 w 3"/>
                <a:gd name="T1" fmla="*/ 0 h 149"/>
                <a:gd name="T2" fmla="*/ 0 w 3"/>
                <a:gd name="T3" fmla="*/ 0 h 149"/>
                <a:gd name="T4" fmla="*/ 0 w 3"/>
                <a:gd name="T5" fmla="*/ 0 h 149"/>
                <a:gd name="T6" fmla="*/ 0 w 3"/>
                <a:gd name="T7" fmla="*/ 0 h 149"/>
                <a:gd name="T8" fmla="*/ 0 w 3"/>
                <a:gd name="T9" fmla="*/ 0 h 149"/>
                <a:gd name="T10" fmla="*/ 0 w 3"/>
                <a:gd name="T11" fmla="*/ 0 h 149"/>
                <a:gd name="T12" fmla="*/ 0 w 3"/>
                <a:gd name="T13" fmla="*/ 0 h 149"/>
                <a:gd name="T14" fmla="*/ 0 w 3"/>
                <a:gd name="T15" fmla="*/ 0 h 149"/>
                <a:gd name="T16" fmla="*/ 0 w 3"/>
                <a:gd name="T17" fmla="*/ 0 h 149"/>
                <a:gd name="T18" fmla="*/ 0 w 3"/>
                <a:gd name="T19" fmla="*/ 0 h 149"/>
                <a:gd name="T20" fmla="*/ 0 w 3"/>
                <a:gd name="T21" fmla="*/ 0 h 149"/>
                <a:gd name="T22" fmla="*/ 0 w 3"/>
                <a:gd name="T23" fmla="*/ 0 h 149"/>
                <a:gd name="T24" fmla="*/ 0 w 3"/>
                <a:gd name="T25" fmla="*/ 0 h 149"/>
                <a:gd name="T26" fmla="*/ 0 w 3"/>
                <a:gd name="T27" fmla="*/ 0 h 149"/>
                <a:gd name="T28" fmla="*/ 0 w 3"/>
                <a:gd name="T29" fmla="*/ 0 h 149"/>
                <a:gd name="T30" fmla="*/ 0 w 3"/>
                <a:gd name="T31" fmla="*/ 0 h 149"/>
                <a:gd name="T32" fmla="*/ 0 w 3"/>
                <a:gd name="T33" fmla="*/ 0 h 149"/>
                <a:gd name="T34" fmla="*/ 0 w 3"/>
                <a:gd name="T35" fmla="*/ 0 h 149"/>
                <a:gd name="T36" fmla="*/ 0 w 3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9"/>
                <a:gd name="T59" fmla="*/ 3 w 3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9">
                  <a:moveTo>
                    <a:pt x="0" y="147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49"/>
                  </a:lnTo>
                  <a:lnTo>
                    <a:pt x="2" y="148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5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28" name="Freeform 557"/>
            <p:cNvSpPr>
              <a:spLocks/>
            </p:cNvSpPr>
            <p:nvPr/>
          </p:nvSpPr>
          <p:spPr bwMode="auto">
            <a:xfrm>
              <a:off x="3797" y="3032"/>
              <a:ext cx="1" cy="37"/>
            </a:xfrm>
            <a:custGeom>
              <a:avLst/>
              <a:gdLst>
                <a:gd name="T0" fmla="*/ 0 w 1"/>
                <a:gd name="T1" fmla="*/ 0 h 150"/>
                <a:gd name="T2" fmla="*/ 0 w 1"/>
                <a:gd name="T3" fmla="*/ 0 h 150"/>
                <a:gd name="T4" fmla="*/ 0 w 1"/>
                <a:gd name="T5" fmla="*/ 0 h 150"/>
                <a:gd name="T6" fmla="*/ 0 w 1"/>
                <a:gd name="T7" fmla="*/ 0 h 150"/>
                <a:gd name="T8" fmla="*/ 1 w 1"/>
                <a:gd name="T9" fmla="*/ 0 h 150"/>
                <a:gd name="T10" fmla="*/ 1 w 1"/>
                <a:gd name="T11" fmla="*/ 0 h 150"/>
                <a:gd name="T12" fmla="*/ 1 w 1"/>
                <a:gd name="T13" fmla="*/ 0 h 150"/>
                <a:gd name="T14" fmla="*/ 1 w 1"/>
                <a:gd name="T15" fmla="*/ 0 h 150"/>
                <a:gd name="T16" fmla="*/ 1 w 1"/>
                <a:gd name="T17" fmla="*/ 0 h 150"/>
                <a:gd name="T18" fmla="*/ 1 w 1"/>
                <a:gd name="T19" fmla="*/ 0 h 150"/>
                <a:gd name="T20" fmla="*/ 1 w 1"/>
                <a:gd name="T21" fmla="*/ 0 h 150"/>
                <a:gd name="T22" fmla="*/ 1 w 1"/>
                <a:gd name="T23" fmla="*/ 0 h 150"/>
                <a:gd name="T24" fmla="*/ 1 w 1"/>
                <a:gd name="T25" fmla="*/ 0 h 150"/>
                <a:gd name="T26" fmla="*/ 1 w 1"/>
                <a:gd name="T27" fmla="*/ 0 h 150"/>
                <a:gd name="T28" fmla="*/ 1 w 1"/>
                <a:gd name="T29" fmla="*/ 0 h 150"/>
                <a:gd name="T30" fmla="*/ 1 w 1"/>
                <a:gd name="T31" fmla="*/ 0 h 150"/>
                <a:gd name="T32" fmla="*/ 0 w 1"/>
                <a:gd name="T33" fmla="*/ 0 h 150"/>
                <a:gd name="T34" fmla="*/ 0 w 1"/>
                <a:gd name="T35" fmla="*/ 0 h 150"/>
                <a:gd name="T36" fmla="*/ 0 w 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0"/>
                <a:gd name="T59" fmla="*/ 1 w 1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0">
                  <a:moveTo>
                    <a:pt x="0" y="14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5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4848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29" name="Freeform 558"/>
            <p:cNvSpPr>
              <a:spLocks/>
            </p:cNvSpPr>
            <p:nvPr/>
          </p:nvSpPr>
          <p:spPr bwMode="auto">
            <a:xfrm>
              <a:off x="3797" y="3032"/>
              <a:ext cx="1" cy="37"/>
            </a:xfrm>
            <a:custGeom>
              <a:avLst/>
              <a:gdLst>
                <a:gd name="T0" fmla="*/ 0 w 1"/>
                <a:gd name="T1" fmla="*/ 0 h 152"/>
                <a:gd name="T2" fmla="*/ 0 w 1"/>
                <a:gd name="T3" fmla="*/ 0 h 152"/>
                <a:gd name="T4" fmla="*/ 0 w 1"/>
                <a:gd name="T5" fmla="*/ 0 h 152"/>
                <a:gd name="T6" fmla="*/ 0 w 1"/>
                <a:gd name="T7" fmla="*/ 0 h 152"/>
                <a:gd name="T8" fmla="*/ 0 w 1"/>
                <a:gd name="T9" fmla="*/ 0 h 152"/>
                <a:gd name="T10" fmla="*/ 0 w 1"/>
                <a:gd name="T11" fmla="*/ 0 h 152"/>
                <a:gd name="T12" fmla="*/ 1 w 1"/>
                <a:gd name="T13" fmla="*/ 0 h 152"/>
                <a:gd name="T14" fmla="*/ 1 w 1"/>
                <a:gd name="T15" fmla="*/ 0 h 152"/>
                <a:gd name="T16" fmla="*/ 1 w 1"/>
                <a:gd name="T17" fmla="*/ 0 h 152"/>
                <a:gd name="T18" fmla="*/ 1 w 1"/>
                <a:gd name="T19" fmla="*/ 0 h 152"/>
                <a:gd name="T20" fmla="*/ 1 w 1"/>
                <a:gd name="T21" fmla="*/ 0 h 152"/>
                <a:gd name="T22" fmla="*/ 1 w 1"/>
                <a:gd name="T23" fmla="*/ 0 h 152"/>
                <a:gd name="T24" fmla="*/ 1 w 1"/>
                <a:gd name="T25" fmla="*/ 0 h 152"/>
                <a:gd name="T26" fmla="*/ 1 w 1"/>
                <a:gd name="T27" fmla="*/ 0 h 152"/>
                <a:gd name="T28" fmla="*/ 0 w 1"/>
                <a:gd name="T29" fmla="*/ 0 h 152"/>
                <a:gd name="T30" fmla="*/ 0 w 1"/>
                <a:gd name="T31" fmla="*/ 0 h 152"/>
                <a:gd name="T32" fmla="*/ 0 w 1"/>
                <a:gd name="T33" fmla="*/ 0 h 152"/>
                <a:gd name="T34" fmla="*/ 0 w 1"/>
                <a:gd name="T35" fmla="*/ 0 h 152"/>
                <a:gd name="T36" fmla="*/ 0 w 1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2"/>
                <a:gd name="T59" fmla="*/ 1 w 1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2">
                  <a:moveTo>
                    <a:pt x="0" y="15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52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30" name="Freeform 559"/>
            <p:cNvSpPr>
              <a:spLocks/>
            </p:cNvSpPr>
            <p:nvPr/>
          </p:nvSpPr>
          <p:spPr bwMode="auto">
            <a:xfrm>
              <a:off x="3797" y="3031"/>
              <a:ext cx="1" cy="39"/>
            </a:xfrm>
            <a:custGeom>
              <a:avLst/>
              <a:gdLst>
                <a:gd name="T0" fmla="*/ 0 w 2"/>
                <a:gd name="T1" fmla="*/ 0 h 154"/>
                <a:gd name="T2" fmla="*/ 0 w 2"/>
                <a:gd name="T3" fmla="*/ 0 h 154"/>
                <a:gd name="T4" fmla="*/ 1 w 2"/>
                <a:gd name="T5" fmla="*/ 0 h 154"/>
                <a:gd name="T6" fmla="*/ 1 w 2"/>
                <a:gd name="T7" fmla="*/ 0 h 154"/>
                <a:gd name="T8" fmla="*/ 1 w 2"/>
                <a:gd name="T9" fmla="*/ 0 h 154"/>
                <a:gd name="T10" fmla="*/ 1 w 2"/>
                <a:gd name="T11" fmla="*/ 0 h 154"/>
                <a:gd name="T12" fmla="*/ 1 w 2"/>
                <a:gd name="T13" fmla="*/ 0 h 154"/>
                <a:gd name="T14" fmla="*/ 1 w 2"/>
                <a:gd name="T15" fmla="*/ 0 h 154"/>
                <a:gd name="T16" fmla="*/ 1 w 2"/>
                <a:gd name="T17" fmla="*/ 0 h 154"/>
                <a:gd name="T18" fmla="*/ 1 w 2"/>
                <a:gd name="T19" fmla="*/ 0 h 154"/>
                <a:gd name="T20" fmla="*/ 1 w 2"/>
                <a:gd name="T21" fmla="*/ 0 h 154"/>
                <a:gd name="T22" fmla="*/ 1 w 2"/>
                <a:gd name="T23" fmla="*/ 0 h 154"/>
                <a:gd name="T24" fmla="*/ 1 w 2"/>
                <a:gd name="T25" fmla="*/ 0 h 154"/>
                <a:gd name="T26" fmla="*/ 1 w 2"/>
                <a:gd name="T27" fmla="*/ 0 h 154"/>
                <a:gd name="T28" fmla="*/ 1 w 2"/>
                <a:gd name="T29" fmla="*/ 0 h 154"/>
                <a:gd name="T30" fmla="*/ 1 w 2"/>
                <a:gd name="T31" fmla="*/ 0 h 154"/>
                <a:gd name="T32" fmla="*/ 1 w 2"/>
                <a:gd name="T33" fmla="*/ 0 h 154"/>
                <a:gd name="T34" fmla="*/ 1 w 2"/>
                <a:gd name="T35" fmla="*/ 0 h 154"/>
                <a:gd name="T36" fmla="*/ 0 w 2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4"/>
                <a:gd name="T59" fmla="*/ 2 w 2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4">
                  <a:moveTo>
                    <a:pt x="0" y="15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1" y="153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31" name="Freeform 560"/>
            <p:cNvSpPr>
              <a:spLocks/>
            </p:cNvSpPr>
            <p:nvPr/>
          </p:nvSpPr>
          <p:spPr bwMode="auto">
            <a:xfrm>
              <a:off x="3797" y="3031"/>
              <a:ext cx="1" cy="39"/>
            </a:xfrm>
            <a:custGeom>
              <a:avLst/>
              <a:gdLst>
                <a:gd name="T0" fmla="*/ 0 w 2"/>
                <a:gd name="T1" fmla="*/ 0 h 154"/>
                <a:gd name="T2" fmla="*/ 0 w 2"/>
                <a:gd name="T3" fmla="*/ 0 h 154"/>
                <a:gd name="T4" fmla="*/ 0 w 2"/>
                <a:gd name="T5" fmla="*/ 0 h 154"/>
                <a:gd name="T6" fmla="*/ 1 w 2"/>
                <a:gd name="T7" fmla="*/ 0 h 154"/>
                <a:gd name="T8" fmla="*/ 1 w 2"/>
                <a:gd name="T9" fmla="*/ 0 h 154"/>
                <a:gd name="T10" fmla="*/ 1 w 2"/>
                <a:gd name="T11" fmla="*/ 0 h 154"/>
                <a:gd name="T12" fmla="*/ 1 w 2"/>
                <a:gd name="T13" fmla="*/ 0 h 154"/>
                <a:gd name="T14" fmla="*/ 1 w 2"/>
                <a:gd name="T15" fmla="*/ 0 h 154"/>
                <a:gd name="T16" fmla="*/ 1 w 2"/>
                <a:gd name="T17" fmla="*/ 0 h 154"/>
                <a:gd name="T18" fmla="*/ 1 w 2"/>
                <a:gd name="T19" fmla="*/ 0 h 154"/>
                <a:gd name="T20" fmla="*/ 1 w 2"/>
                <a:gd name="T21" fmla="*/ 0 h 154"/>
                <a:gd name="T22" fmla="*/ 1 w 2"/>
                <a:gd name="T23" fmla="*/ 0 h 154"/>
                <a:gd name="T24" fmla="*/ 1 w 2"/>
                <a:gd name="T25" fmla="*/ 0 h 154"/>
                <a:gd name="T26" fmla="*/ 1 w 2"/>
                <a:gd name="T27" fmla="*/ 0 h 154"/>
                <a:gd name="T28" fmla="*/ 1 w 2"/>
                <a:gd name="T29" fmla="*/ 0 h 154"/>
                <a:gd name="T30" fmla="*/ 1 w 2"/>
                <a:gd name="T31" fmla="*/ 0 h 154"/>
                <a:gd name="T32" fmla="*/ 1 w 2"/>
                <a:gd name="T33" fmla="*/ 0 h 154"/>
                <a:gd name="T34" fmla="*/ 0 w 2"/>
                <a:gd name="T35" fmla="*/ 0 h 154"/>
                <a:gd name="T36" fmla="*/ 0 w 2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4"/>
                <a:gd name="T59" fmla="*/ 2 w 2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4">
                  <a:moveTo>
                    <a:pt x="0" y="15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4"/>
                  </a:lnTo>
                  <a:lnTo>
                    <a:pt x="1" y="154"/>
                  </a:lnTo>
                  <a:lnTo>
                    <a:pt x="1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52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32" name="Freeform 561"/>
            <p:cNvSpPr>
              <a:spLocks/>
            </p:cNvSpPr>
            <p:nvPr/>
          </p:nvSpPr>
          <p:spPr bwMode="auto">
            <a:xfrm>
              <a:off x="3798" y="3031"/>
              <a:ext cx="1" cy="39"/>
            </a:xfrm>
            <a:custGeom>
              <a:avLst/>
              <a:gdLst>
                <a:gd name="T0" fmla="*/ 0 w 3"/>
                <a:gd name="T1" fmla="*/ 0 h 156"/>
                <a:gd name="T2" fmla="*/ 0 w 3"/>
                <a:gd name="T3" fmla="*/ 0 h 156"/>
                <a:gd name="T4" fmla="*/ 0 w 3"/>
                <a:gd name="T5" fmla="*/ 0 h 156"/>
                <a:gd name="T6" fmla="*/ 0 w 3"/>
                <a:gd name="T7" fmla="*/ 0 h 156"/>
                <a:gd name="T8" fmla="*/ 0 w 3"/>
                <a:gd name="T9" fmla="*/ 0 h 156"/>
                <a:gd name="T10" fmla="*/ 0 w 3"/>
                <a:gd name="T11" fmla="*/ 0 h 156"/>
                <a:gd name="T12" fmla="*/ 0 w 3"/>
                <a:gd name="T13" fmla="*/ 0 h 156"/>
                <a:gd name="T14" fmla="*/ 0 w 3"/>
                <a:gd name="T15" fmla="*/ 0 h 156"/>
                <a:gd name="T16" fmla="*/ 0 w 3"/>
                <a:gd name="T17" fmla="*/ 0 h 156"/>
                <a:gd name="T18" fmla="*/ 0 w 3"/>
                <a:gd name="T19" fmla="*/ 0 h 156"/>
                <a:gd name="T20" fmla="*/ 0 w 3"/>
                <a:gd name="T21" fmla="*/ 0 h 156"/>
                <a:gd name="T22" fmla="*/ 0 w 3"/>
                <a:gd name="T23" fmla="*/ 0 h 156"/>
                <a:gd name="T24" fmla="*/ 0 w 3"/>
                <a:gd name="T25" fmla="*/ 0 h 156"/>
                <a:gd name="T26" fmla="*/ 0 w 3"/>
                <a:gd name="T27" fmla="*/ 0 h 156"/>
                <a:gd name="T28" fmla="*/ 0 w 3"/>
                <a:gd name="T29" fmla="*/ 0 h 156"/>
                <a:gd name="T30" fmla="*/ 0 w 3"/>
                <a:gd name="T31" fmla="*/ 0 h 156"/>
                <a:gd name="T32" fmla="*/ 0 w 3"/>
                <a:gd name="T33" fmla="*/ 0 h 156"/>
                <a:gd name="T34" fmla="*/ 0 w 3"/>
                <a:gd name="T35" fmla="*/ 0 h 156"/>
                <a:gd name="T36" fmla="*/ 0 w 3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6"/>
                <a:gd name="T59" fmla="*/ 3 w 3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6">
                  <a:moveTo>
                    <a:pt x="0" y="155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56"/>
                  </a:lnTo>
                  <a:lnTo>
                    <a:pt x="1" y="156"/>
                  </a:lnTo>
                  <a:lnTo>
                    <a:pt x="1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33" name="Freeform 562"/>
            <p:cNvSpPr>
              <a:spLocks/>
            </p:cNvSpPr>
            <p:nvPr/>
          </p:nvSpPr>
          <p:spPr bwMode="auto">
            <a:xfrm>
              <a:off x="3798" y="3031"/>
              <a:ext cx="1" cy="39"/>
            </a:xfrm>
            <a:custGeom>
              <a:avLst/>
              <a:gdLst>
                <a:gd name="T0" fmla="*/ 0 w 2"/>
                <a:gd name="T1" fmla="*/ 0 h 156"/>
                <a:gd name="T2" fmla="*/ 0 w 2"/>
                <a:gd name="T3" fmla="*/ 0 h 156"/>
                <a:gd name="T4" fmla="*/ 0 w 2"/>
                <a:gd name="T5" fmla="*/ 0 h 156"/>
                <a:gd name="T6" fmla="*/ 0 w 2"/>
                <a:gd name="T7" fmla="*/ 0 h 156"/>
                <a:gd name="T8" fmla="*/ 0 w 2"/>
                <a:gd name="T9" fmla="*/ 0 h 156"/>
                <a:gd name="T10" fmla="*/ 1 w 2"/>
                <a:gd name="T11" fmla="*/ 0 h 156"/>
                <a:gd name="T12" fmla="*/ 1 w 2"/>
                <a:gd name="T13" fmla="*/ 0 h 156"/>
                <a:gd name="T14" fmla="*/ 1 w 2"/>
                <a:gd name="T15" fmla="*/ 0 h 156"/>
                <a:gd name="T16" fmla="*/ 1 w 2"/>
                <a:gd name="T17" fmla="*/ 0 h 156"/>
                <a:gd name="T18" fmla="*/ 1 w 2"/>
                <a:gd name="T19" fmla="*/ 0 h 156"/>
                <a:gd name="T20" fmla="*/ 1 w 2"/>
                <a:gd name="T21" fmla="*/ 0 h 156"/>
                <a:gd name="T22" fmla="*/ 1 w 2"/>
                <a:gd name="T23" fmla="*/ 0 h 156"/>
                <a:gd name="T24" fmla="*/ 1 w 2"/>
                <a:gd name="T25" fmla="*/ 0 h 156"/>
                <a:gd name="T26" fmla="*/ 1 w 2"/>
                <a:gd name="T27" fmla="*/ 0 h 156"/>
                <a:gd name="T28" fmla="*/ 1 w 2"/>
                <a:gd name="T29" fmla="*/ 0 h 156"/>
                <a:gd name="T30" fmla="*/ 0 w 2"/>
                <a:gd name="T31" fmla="*/ 0 h 156"/>
                <a:gd name="T32" fmla="*/ 0 w 2"/>
                <a:gd name="T33" fmla="*/ 0 h 156"/>
                <a:gd name="T34" fmla="*/ 0 w 2"/>
                <a:gd name="T35" fmla="*/ 0 h 156"/>
                <a:gd name="T36" fmla="*/ 0 w 2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6"/>
                <a:gd name="T59" fmla="*/ 2 w 2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6">
                  <a:moveTo>
                    <a:pt x="0" y="155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56"/>
                  </a:lnTo>
                  <a:lnTo>
                    <a:pt x="0" y="15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858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34" name="Freeform 563"/>
            <p:cNvSpPr>
              <a:spLocks/>
            </p:cNvSpPr>
            <p:nvPr/>
          </p:nvSpPr>
          <p:spPr bwMode="auto">
            <a:xfrm>
              <a:off x="3798" y="3031"/>
              <a:ext cx="1" cy="39"/>
            </a:xfrm>
            <a:custGeom>
              <a:avLst/>
              <a:gdLst>
                <a:gd name="T0" fmla="*/ 0 w 1"/>
                <a:gd name="T1" fmla="*/ 0 h 158"/>
                <a:gd name="T2" fmla="*/ 0 w 1"/>
                <a:gd name="T3" fmla="*/ 0 h 158"/>
                <a:gd name="T4" fmla="*/ 0 w 1"/>
                <a:gd name="T5" fmla="*/ 0 h 158"/>
                <a:gd name="T6" fmla="*/ 0 w 1"/>
                <a:gd name="T7" fmla="*/ 0 h 158"/>
                <a:gd name="T8" fmla="*/ 0 w 1"/>
                <a:gd name="T9" fmla="*/ 0 h 158"/>
                <a:gd name="T10" fmla="*/ 0 w 1"/>
                <a:gd name="T11" fmla="*/ 0 h 158"/>
                <a:gd name="T12" fmla="*/ 0 w 1"/>
                <a:gd name="T13" fmla="*/ 0 h 158"/>
                <a:gd name="T14" fmla="*/ 1 w 1"/>
                <a:gd name="T15" fmla="*/ 0 h 158"/>
                <a:gd name="T16" fmla="*/ 1 w 1"/>
                <a:gd name="T17" fmla="*/ 0 h 158"/>
                <a:gd name="T18" fmla="*/ 1 w 1"/>
                <a:gd name="T19" fmla="*/ 0 h 158"/>
                <a:gd name="T20" fmla="*/ 1 w 1"/>
                <a:gd name="T21" fmla="*/ 0 h 158"/>
                <a:gd name="T22" fmla="*/ 1 w 1"/>
                <a:gd name="T23" fmla="*/ 0 h 158"/>
                <a:gd name="T24" fmla="*/ 1 w 1"/>
                <a:gd name="T25" fmla="*/ 0 h 158"/>
                <a:gd name="T26" fmla="*/ 0 w 1"/>
                <a:gd name="T27" fmla="*/ 0 h 158"/>
                <a:gd name="T28" fmla="*/ 0 w 1"/>
                <a:gd name="T29" fmla="*/ 0 h 158"/>
                <a:gd name="T30" fmla="*/ 0 w 1"/>
                <a:gd name="T31" fmla="*/ 0 h 158"/>
                <a:gd name="T32" fmla="*/ 0 w 1"/>
                <a:gd name="T33" fmla="*/ 0 h 158"/>
                <a:gd name="T34" fmla="*/ 0 w 1"/>
                <a:gd name="T35" fmla="*/ 0 h 158"/>
                <a:gd name="T36" fmla="*/ 0 w 1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8"/>
                <a:gd name="T59" fmla="*/ 1 w 1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8">
                  <a:moveTo>
                    <a:pt x="0" y="158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B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35" name="Freeform 564"/>
            <p:cNvSpPr>
              <a:spLocks/>
            </p:cNvSpPr>
            <p:nvPr/>
          </p:nvSpPr>
          <p:spPr bwMode="auto">
            <a:xfrm>
              <a:off x="3798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1 w 2"/>
                <a:gd name="T5" fmla="*/ 0 h 159"/>
                <a:gd name="T6" fmla="*/ 1 w 2"/>
                <a:gd name="T7" fmla="*/ 0 h 159"/>
                <a:gd name="T8" fmla="*/ 1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1 w 2"/>
                <a:gd name="T31" fmla="*/ 0 h 159"/>
                <a:gd name="T32" fmla="*/ 1 w 2"/>
                <a:gd name="T33" fmla="*/ 0 h 159"/>
                <a:gd name="T34" fmla="*/ 1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8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9"/>
                  </a:lnTo>
                  <a:lnTo>
                    <a:pt x="1" y="159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36" name="Freeform 565"/>
            <p:cNvSpPr>
              <a:spLocks/>
            </p:cNvSpPr>
            <p:nvPr/>
          </p:nvSpPr>
          <p:spPr bwMode="auto">
            <a:xfrm>
              <a:off x="3798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0 w 2"/>
                <a:gd name="T7" fmla="*/ 0 h 159"/>
                <a:gd name="T8" fmla="*/ 1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1 w 2"/>
                <a:gd name="T31" fmla="*/ 0 h 159"/>
                <a:gd name="T32" fmla="*/ 0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9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61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37" name="Freeform 566"/>
            <p:cNvSpPr>
              <a:spLocks/>
            </p:cNvSpPr>
            <p:nvPr/>
          </p:nvSpPr>
          <p:spPr bwMode="auto">
            <a:xfrm>
              <a:off x="3799" y="3030"/>
              <a:ext cx="1" cy="40"/>
            </a:xfrm>
            <a:custGeom>
              <a:avLst/>
              <a:gdLst>
                <a:gd name="T0" fmla="*/ 0 w 1"/>
                <a:gd name="T1" fmla="*/ 0 h 160"/>
                <a:gd name="T2" fmla="*/ 0 w 1"/>
                <a:gd name="T3" fmla="*/ 0 h 160"/>
                <a:gd name="T4" fmla="*/ 0 w 1"/>
                <a:gd name="T5" fmla="*/ 0 h 160"/>
                <a:gd name="T6" fmla="*/ 0 w 1"/>
                <a:gd name="T7" fmla="*/ 0 h 160"/>
                <a:gd name="T8" fmla="*/ 0 w 1"/>
                <a:gd name="T9" fmla="*/ 0 h 160"/>
                <a:gd name="T10" fmla="*/ 1 w 1"/>
                <a:gd name="T11" fmla="*/ 0 h 160"/>
                <a:gd name="T12" fmla="*/ 1 w 1"/>
                <a:gd name="T13" fmla="*/ 0 h 160"/>
                <a:gd name="T14" fmla="*/ 1 w 1"/>
                <a:gd name="T15" fmla="*/ 0 h 160"/>
                <a:gd name="T16" fmla="*/ 1 w 1"/>
                <a:gd name="T17" fmla="*/ 0 h 160"/>
                <a:gd name="T18" fmla="*/ 1 w 1"/>
                <a:gd name="T19" fmla="*/ 0 h 160"/>
                <a:gd name="T20" fmla="*/ 1 w 1"/>
                <a:gd name="T21" fmla="*/ 0 h 160"/>
                <a:gd name="T22" fmla="*/ 1 w 1"/>
                <a:gd name="T23" fmla="*/ 0 h 160"/>
                <a:gd name="T24" fmla="*/ 1 w 1"/>
                <a:gd name="T25" fmla="*/ 0 h 160"/>
                <a:gd name="T26" fmla="*/ 1 w 1"/>
                <a:gd name="T27" fmla="*/ 0 h 160"/>
                <a:gd name="T28" fmla="*/ 1 w 1"/>
                <a:gd name="T29" fmla="*/ 0 h 160"/>
                <a:gd name="T30" fmla="*/ 0 w 1"/>
                <a:gd name="T31" fmla="*/ 0 h 160"/>
                <a:gd name="T32" fmla="*/ 0 w 1"/>
                <a:gd name="T33" fmla="*/ 0 h 160"/>
                <a:gd name="T34" fmla="*/ 0 w 1"/>
                <a:gd name="T35" fmla="*/ 0 h 160"/>
                <a:gd name="T36" fmla="*/ 0 w 1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0"/>
                <a:gd name="T59" fmla="*/ 1 w 1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0">
                  <a:moveTo>
                    <a:pt x="0" y="16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464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38" name="Freeform 567"/>
            <p:cNvSpPr>
              <a:spLocks/>
            </p:cNvSpPr>
            <p:nvPr/>
          </p:nvSpPr>
          <p:spPr bwMode="auto">
            <a:xfrm>
              <a:off x="3799" y="3030"/>
              <a:ext cx="1" cy="40"/>
            </a:xfrm>
            <a:custGeom>
              <a:avLst/>
              <a:gdLst>
                <a:gd name="T0" fmla="*/ 0 w 2"/>
                <a:gd name="T1" fmla="*/ 0 h 160"/>
                <a:gd name="T2" fmla="*/ 0 w 2"/>
                <a:gd name="T3" fmla="*/ 0 h 160"/>
                <a:gd name="T4" fmla="*/ 0 w 2"/>
                <a:gd name="T5" fmla="*/ 0 h 160"/>
                <a:gd name="T6" fmla="*/ 0 w 2"/>
                <a:gd name="T7" fmla="*/ 0 h 160"/>
                <a:gd name="T8" fmla="*/ 0 w 2"/>
                <a:gd name="T9" fmla="*/ 0 h 160"/>
                <a:gd name="T10" fmla="*/ 0 w 2"/>
                <a:gd name="T11" fmla="*/ 0 h 160"/>
                <a:gd name="T12" fmla="*/ 1 w 2"/>
                <a:gd name="T13" fmla="*/ 0 h 160"/>
                <a:gd name="T14" fmla="*/ 1 w 2"/>
                <a:gd name="T15" fmla="*/ 0 h 160"/>
                <a:gd name="T16" fmla="*/ 1 w 2"/>
                <a:gd name="T17" fmla="*/ 0 h 160"/>
                <a:gd name="T18" fmla="*/ 1 w 2"/>
                <a:gd name="T19" fmla="*/ 0 h 160"/>
                <a:gd name="T20" fmla="*/ 1 w 2"/>
                <a:gd name="T21" fmla="*/ 0 h 160"/>
                <a:gd name="T22" fmla="*/ 1 w 2"/>
                <a:gd name="T23" fmla="*/ 0 h 160"/>
                <a:gd name="T24" fmla="*/ 1 w 2"/>
                <a:gd name="T25" fmla="*/ 0 h 160"/>
                <a:gd name="T26" fmla="*/ 1 w 2"/>
                <a:gd name="T27" fmla="*/ 0 h 160"/>
                <a:gd name="T28" fmla="*/ 0 w 2"/>
                <a:gd name="T29" fmla="*/ 0 h 160"/>
                <a:gd name="T30" fmla="*/ 0 w 2"/>
                <a:gd name="T31" fmla="*/ 0 h 160"/>
                <a:gd name="T32" fmla="*/ 0 w 2"/>
                <a:gd name="T33" fmla="*/ 0 h 160"/>
                <a:gd name="T34" fmla="*/ 0 w 2"/>
                <a:gd name="T35" fmla="*/ 0 h 160"/>
                <a:gd name="T36" fmla="*/ 0 w 2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0"/>
                <a:gd name="T59" fmla="*/ 2 w 2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0">
                  <a:moveTo>
                    <a:pt x="0" y="16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8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39" name="Freeform 568"/>
            <p:cNvSpPr>
              <a:spLocks/>
            </p:cNvSpPr>
            <p:nvPr/>
          </p:nvSpPr>
          <p:spPr bwMode="auto">
            <a:xfrm>
              <a:off x="3799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1"/>
                <a:gd name="T59" fmla="*/ 3 w 3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1">
                  <a:moveTo>
                    <a:pt x="0" y="16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2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40" name="Freeform 569"/>
            <p:cNvSpPr>
              <a:spLocks/>
            </p:cNvSpPr>
            <p:nvPr/>
          </p:nvSpPr>
          <p:spPr bwMode="auto">
            <a:xfrm>
              <a:off x="3799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41" name="Freeform 570"/>
            <p:cNvSpPr>
              <a:spLocks/>
            </p:cNvSpPr>
            <p:nvPr/>
          </p:nvSpPr>
          <p:spPr bwMode="auto">
            <a:xfrm>
              <a:off x="3800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42" name="Freeform 571"/>
            <p:cNvSpPr>
              <a:spLocks/>
            </p:cNvSpPr>
            <p:nvPr/>
          </p:nvSpPr>
          <p:spPr bwMode="auto">
            <a:xfrm>
              <a:off x="3800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43" name="Freeform 572"/>
            <p:cNvSpPr>
              <a:spLocks/>
            </p:cNvSpPr>
            <p:nvPr/>
          </p:nvSpPr>
          <p:spPr bwMode="auto">
            <a:xfrm>
              <a:off x="3800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w 3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161"/>
                <a:gd name="T62" fmla="*/ 3 w 3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44" name="Freeform 573"/>
            <p:cNvSpPr>
              <a:spLocks/>
            </p:cNvSpPr>
            <p:nvPr/>
          </p:nvSpPr>
          <p:spPr bwMode="auto">
            <a:xfrm>
              <a:off x="3800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w 3"/>
                <a:gd name="T39" fmla="*/ 0 h 161"/>
                <a:gd name="T40" fmla="*/ 0 w 3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161"/>
                <a:gd name="T65" fmla="*/ 3 w 3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45" name="Freeform 574"/>
            <p:cNvSpPr>
              <a:spLocks/>
            </p:cNvSpPr>
            <p:nvPr/>
          </p:nvSpPr>
          <p:spPr bwMode="auto">
            <a:xfrm>
              <a:off x="3801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1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0 w 2"/>
                <a:gd name="T25" fmla="*/ 0 h 161"/>
                <a:gd name="T26" fmla="*/ 0 w 2"/>
                <a:gd name="T27" fmla="*/ 0 h 161"/>
                <a:gd name="T28" fmla="*/ 0 w 2"/>
                <a:gd name="T29" fmla="*/ 0 h 161"/>
                <a:gd name="T30" fmla="*/ 0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w 2"/>
                <a:gd name="T39" fmla="*/ 0 h 161"/>
                <a:gd name="T40" fmla="*/ 0 w 2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"/>
                <a:gd name="T64" fmla="*/ 0 h 161"/>
                <a:gd name="T65" fmla="*/ 2 w 2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46" name="Freeform 575"/>
            <p:cNvSpPr>
              <a:spLocks/>
            </p:cNvSpPr>
            <p:nvPr/>
          </p:nvSpPr>
          <p:spPr bwMode="auto">
            <a:xfrm>
              <a:off x="3801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1 w 1"/>
                <a:gd name="T5" fmla="*/ 0 h 161"/>
                <a:gd name="T6" fmla="*/ 1 w 1"/>
                <a:gd name="T7" fmla="*/ 0 h 161"/>
                <a:gd name="T8" fmla="*/ 1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1 w 1"/>
                <a:gd name="T31" fmla="*/ 0 h 161"/>
                <a:gd name="T32" fmla="*/ 1 w 1"/>
                <a:gd name="T33" fmla="*/ 0 h 161"/>
                <a:gd name="T34" fmla="*/ 1 w 1"/>
                <a:gd name="T35" fmla="*/ 0 h 161"/>
                <a:gd name="T36" fmla="*/ 0 w 1"/>
                <a:gd name="T37" fmla="*/ 0 h 161"/>
                <a:gd name="T38" fmla="*/ 0 w 1"/>
                <a:gd name="T39" fmla="*/ 0 h 161"/>
                <a:gd name="T40" fmla="*/ 0 w 1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61"/>
                <a:gd name="T65" fmla="*/ 1 w 1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47" name="Freeform 576"/>
            <p:cNvSpPr>
              <a:spLocks/>
            </p:cNvSpPr>
            <p:nvPr/>
          </p:nvSpPr>
          <p:spPr bwMode="auto">
            <a:xfrm>
              <a:off x="3801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0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w 1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161"/>
                <a:gd name="T62" fmla="*/ 1 w 1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48" name="Freeform 577"/>
            <p:cNvSpPr>
              <a:spLocks/>
            </p:cNvSpPr>
            <p:nvPr/>
          </p:nvSpPr>
          <p:spPr bwMode="auto">
            <a:xfrm>
              <a:off x="3801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49" name="Freeform 578"/>
            <p:cNvSpPr>
              <a:spLocks/>
            </p:cNvSpPr>
            <p:nvPr/>
          </p:nvSpPr>
          <p:spPr bwMode="auto">
            <a:xfrm>
              <a:off x="3802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1"/>
                <a:gd name="T59" fmla="*/ 3 w 3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50" name="Freeform 579"/>
            <p:cNvSpPr>
              <a:spLocks/>
            </p:cNvSpPr>
            <p:nvPr/>
          </p:nvSpPr>
          <p:spPr bwMode="auto">
            <a:xfrm>
              <a:off x="3802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0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0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60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51" name="Freeform 580"/>
            <p:cNvSpPr>
              <a:spLocks/>
            </p:cNvSpPr>
            <p:nvPr/>
          </p:nvSpPr>
          <p:spPr bwMode="auto">
            <a:xfrm>
              <a:off x="3802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0"/>
                  </a:lnTo>
                  <a:lnTo>
                    <a:pt x="0" y="16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52" name="Freeform 581"/>
            <p:cNvSpPr>
              <a:spLocks/>
            </p:cNvSpPr>
            <p:nvPr/>
          </p:nvSpPr>
          <p:spPr bwMode="auto">
            <a:xfrm>
              <a:off x="3802" y="3030"/>
              <a:ext cx="1" cy="40"/>
            </a:xfrm>
            <a:custGeom>
              <a:avLst/>
              <a:gdLst>
                <a:gd name="T0" fmla="*/ 0 w 2"/>
                <a:gd name="T1" fmla="*/ 0 h 160"/>
                <a:gd name="T2" fmla="*/ 0 w 2"/>
                <a:gd name="T3" fmla="*/ 0 h 160"/>
                <a:gd name="T4" fmla="*/ 1 w 2"/>
                <a:gd name="T5" fmla="*/ 0 h 160"/>
                <a:gd name="T6" fmla="*/ 1 w 2"/>
                <a:gd name="T7" fmla="*/ 0 h 160"/>
                <a:gd name="T8" fmla="*/ 1 w 2"/>
                <a:gd name="T9" fmla="*/ 0 h 160"/>
                <a:gd name="T10" fmla="*/ 1 w 2"/>
                <a:gd name="T11" fmla="*/ 0 h 160"/>
                <a:gd name="T12" fmla="*/ 1 w 2"/>
                <a:gd name="T13" fmla="*/ 0 h 160"/>
                <a:gd name="T14" fmla="*/ 1 w 2"/>
                <a:gd name="T15" fmla="*/ 0 h 160"/>
                <a:gd name="T16" fmla="*/ 1 w 2"/>
                <a:gd name="T17" fmla="*/ 0 h 160"/>
                <a:gd name="T18" fmla="*/ 1 w 2"/>
                <a:gd name="T19" fmla="*/ 0 h 160"/>
                <a:gd name="T20" fmla="*/ 1 w 2"/>
                <a:gd name="T21" fmla="*/ 0 h 160"/>
                <a:gd name="T22" fmla="*/ 1 w 2"/>
                <a:gd name="T23" fmla="*/ 0 h 160"/>
                <a:gd name="T24" fmla="*/ 1 w 2"/>
                <a:gd name="T25" fmla="*/ 0 h 160"/>
                <a:gd name="T26" fmla="*/ 1 w 2"/>
                <a:gd name="T27" fmla="*/ 0 h 160"/>
                <a:gd name="T28" fmla="*/ 1 w 2"/>
                <a:gd name="T29" fmla="*/ 0 h 160"/>
                <a:gd name="T30" fmla="*/ 1 w 2"/>
                <a:gd name="T31" fmla="*/ 0 h 160"/>
                <a:gd name="T32" fmla="*/ 1 w 2"/>
                <a:gd name="T33" fmla="*/ 0 h 160"/>
                <a:gd name="T34" fmla="*/ 1 w 2"/>
                <a:gd name="T35" fmla="*/ 0 h 160"/>
                <a:gd name="T36" fmla="*/ 0 w 2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0"/>
                <a:gd name="T59" fmla="*/ 2 w 2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0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6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93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53" name="Freeform 582"/>
            <p:cNvSpPr>
              <a:spLocks/>
            </p:cNvSpPr>
            <p:nvPr/>
          </p:nvSpPr>
          <p:spPr bwMode="auto">
            <a:xfrm>
              <a:off x="3802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0 w 2"/>
                <a:gd name="T7" fmla="*/ 0 h 159"/>
                <a:gd name="T8" fmla="*/ 1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1 w 2"/>
                <a:gd name="T31" fmla="*/ 0 h 159"/>
                <a:gd name="T32" fmla="*/ 0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9"/>
                  </a:lnTo>
                  <a:lnTo>
                    <a:pt x="1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54" name="Freeform 583"/>
            <p:cNvSpPr>
              <a:spLocks/>
            </p:cNvSpPr>
            <p:nvPr/>
          </p:nvSpPr>
          <p:spPr bwMode="auto">
            <a:xfrm>
              <a:off x="3803" y="3031"/>
              <a:ext cx="1" cy="39"/>
            </a:xfrm>
            <a:custGeom>
              <a:avLst/>
              <a:gdLst>
                <a:gd name="T0" fmla="*/ 0 w 1"/>
                <a:gd name="T1" fmla="*/ 0 h 159"/>
                <a:gd name="T2" fmla="*/ 0 w 1"/>
                <a:gd name="T3" fmla="*/ 0 h 159"/>
                <a:gd name="T4" fmla="*/ 0 w 1"/>
                <a:gd name="T5" fmla="*/ 0 h 159"/>
                <a:gd name="T6" fmla="*/ 0 w 1"/>
                <a:gd name="T7" fmla="*/ 0 h 159"/>
                <a:gd name="T8" fmla="*/ 0 w 1"/>
                <a:gd name="T9" fmla="*/ 0 h 159"/>
                <a:gd name="T10" fmla="*/ 1 w 1"/>
                <a:gd name="T11" fmla="*/ 0 h 159"/>
                <a:gd name="T12" fmla="*/ 1 w 1"/>
                <a:gd name="T13" fmla="*/ 0 h 159"/>
                <a:gd name="T14" fmla="*/ 1 w 1"/>
                <a:gd name="T15" fmla="*/ 0 h 159"/>
                <a:gd name="T16" fmla="*/ 1 w 1"/>
                <a:gd name="T17" fmla="*/ 0 h 159"/>
                <a:gd name="T18" fmla="*/ 1 w 1"/>
                <a:gd name="T19" fmla="*/ 0 h 159"/>
                <a:gd name="T20" fmla="*/ 1 w 1"/>
                <a:gd name="T21" fmla="*/ 0 h 159"/>
                <a:gd name="T22" fmla="*/ 1 w 1"/>
                <a:gd name="T23" fmla="*/ 0 h 159"/>
                <a:gd name="T24" fmla="*/ 1 w 1"/>
                <a:gd name="T25" fmla="*/ 0 h 159"/>
                <a:gd name="T26" fmla="*/ 1 w 1"/>
                <a:gd name="T27" fmla="*/ 0 h 159"/>
                <a:gd name="T28" fmla="*/ 1 w 1"/>
                <a:gd name="T29" fmla="*/ 0 h 159"/>
                <a:gd name="T30" fmla="*/ 0 w 1"/>
                <a:gd name="T31" fmla="*/ 0 h 159"/>
                <a:gd name="T32" fmla="*/ 0 w 1"/>
                <a:gd name="T33" fmla="*/ 0 h 159"/>
                <a:gd name="T34" fmla="*/ 0 w 1"/>
                <a:gd name="T35" fmla="*/ 0 h 159"/>
                <a:gd name="T36" fmla="*/ 0 w 1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9"/>
                <a:gd name="T59" fmla="*/ 1 w 1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9">
                  <a:moveTo>
                    <a:pt x="0" y="15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58"/>
                  </a:lnTo>
                  <a:lnTo>
                    <a:pt x="1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55" name="Freeform 584"/>
            <p:cNvSpPr>
              <a:spLocks/>
            </p:cNvSpPr>
            <p:nvPr/>
          </p:nvSpPr>
          <p:spPr bwMode="auto">
            <a:xfrm>
              <a:off x="3803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0 w 2"/>
                <a:gd name="T7" fmla="*/ 0 h 159"/>
                <a:gd name="T8" fmla="*/ 0 w 2"/>
                <a:gd name="T9" fmla="*/ 0 h 159"/>
                <a:gd name="T10" fmla="*/ 0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0 w 2"/>
                <a:gd name="T29" fmla="*/ 0 h 159"/>
                <a:gd name="T30" fmla="*/ 0 w 2"/>
                <a:gd name="T31" fmla="*/ 0 h 159"/>
                <a:gd name="T32" fmla="*/ 0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9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158"/>
                  </a:lnTo>
                  <a:lnTo>
                    <a:pt x="0" y="15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56" name="Freeform 585"/>
            <p:cNvSpPr>
              <a:spLocks/>
            </p:cNvSpPr>
            <p:nvPr/>
          </p:nvSpPr>
          <p:spPr bwMode="auto">
            <a:xfrm>
              <a:off x="3803" y="3031"/>
              <a:ext cx="1" cy="39"/>
            </a:xfrm>
            <a:custGeom>
              <a:avLst/>
              <a:gdLst>
                <a:gd name="T0" fmla="*/ 0 w 3"/>
                <a:gd name="T1" fmla="*/ 0 h 158"/>
                <a:gd name="T2" fmla="*/ 0 w 3"/>
                <a:gd name="T3" fmla="*/ 0 h 158"/>
                <a:gd name="T4" fmla="*/ 0 w 3"/>
                <a:gd name="T5" fmla="*/ 0 h 158"/>
                <a:gd name="T6" fmla="*/ 0 w 3"/>
                <a:gd name="T7" fmla="*/ 0 h 158"/>
                <a:gd name="T8" fmla="*/ 0 w 3"/>
                <a:gd name="T9" fmla="*/ 0 h 158"/>
                <a:gd name="T10" fmla="*/ 0 w 3"/>
                <a:gd name="T11" fmla="*/ 0 h 158"/>
                <a:gd name="T12" fmla="*/ 0 w 3"/>
                <a:gd name="T13" fmla="*/ 0 h 158"/>
                <a:gd name="T14" fmla="*/ 0 w 3"/>
                <a:gd name="T15" fmla="*/ 0 h 158"/>
                <a:gd name="T16" fmla="*/ 0 w 3"/>
                <a:gd name="T17" fmla="*/ 0 h 158"/>
                <a:gd name="T18" fmla="*/ 0 w 3"/>
                <a:gd name="T19" fmla="*/ 0 h 158"/>
                <a:gd name="T20" fmla="*/ 0 w 3"/>
                <a:gd name="T21" fmla="*/ 0 h 158"/>
                <a:gd name="T22" fmla="*/ 0 w 3"/>
                <a:gd name="T23" fmla="*/ 0 h 158"/>
                <a:gd name="T24" fmla="*/ 0 w 3"/>
                <a:gd name="T25" fmla="*/ 0 h 158"/>
                <a:gd name="T26" fmla="*/ 0 w 3"/>
                <a:gd name="T27" fmla="*/ 0 h 158"/>
                <a:gd name="T28" fmla="*/ 0 w 3"/>
                <a:gd name="T29" fmla="*/ 0 h 158"/>
                <a:gd name="T30" fmla="*/ 0 w 3"/>
                <a:gd name="T31" fmla="*/ 0 h 158"/>
                <a:gd name="T32" fmla="*/ 0 w 3"/>
                <a:gd name="T33" fmla="*/ 0 h 158"/>
                <a:gd name="T34" fmla="*/ 0 w 3"/>
                <a:gd name="T35" fmla="*/ 0 h 158"/>
                <a:gd name="T36" fmla="*/ 0 w 3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8"/>
                <a:gd name="T59" fmla="*/ 3 w 3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8">
                  <a:moveTo>
                    <a:pt x="0" y="15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58"/>
                  </a:lnTo>
                  <a:lnTo>
                    <a:pt x="2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57" name="Freeform 586"/>
            <p:cNvSpPr>
              <a:spLocks/>
            </p:cNvSpPr>
            <p:nvPr/>
          </p:nvSpPr>
          <p:spPr bwMode="auto">
            <a:xfrm>
              <a:off x="3803" y="3031"/>
              <a:ext cx="1" cy="39"/>
            </a:xfrm>
            <a:custGeom>
              <a:avLst/>
              <a:gdLst>
                <a:gd name="T0" fmla="*/ 0 w 2"/>
                <a:gd name="T1" fmla="*/ 0 h 156"/>
                <a:gd name="T2" fmla="*/ 0 w 2"/>
                <a:gd name="T3" fmla="*/ 0 h 156"/>
                <a:gd name="T4" fmla="*/ 0 w 2"/>
                <a:gd name="T5" fmla="*/ 0 h 156"/>
                <a:gd name="T6" fmla="*/ 1 w 2"/>
                <a:gd name="T7" fmla="*/ 0 h 156"/>
                <a:gd name="T8" fmla="*/ 1 w 2"/>
                <a:gd name="T9" fmla="*/ 0 h 156"/>
                <a:gd name="T10" fmla="*/ 1 w 2"/>
                <a:gd name="T11" fmla="*/ 0 h 156"/>
                <a:gd name="T12" fmla="*/ 1 w 2"/>
                <a:gd name="T13" fmla="*/ 0 h 156"/>
                <a:gd name="T14" fmla="*/ 1 w 2"/>
                <a:gd name="T15" fmla="*/ 0 h 156"/>
                <a:gd name="T16" fmla="*/ 1 w 2"/>
                <a:gd name="T17" fmla="*/ 0 h 156"/>
                <a:gd name="T18" fmla="*/ 1 w 2"/>
                <a:gd name="T19" fmla="*/ 0 h 156"/>
                <a:gd name="T20" fmla="*/ 1 w 2"/>
                <a:gd name="T21" fmla="*/ 0 h 156"/>
                <a:gd name="T22" fmla="*/ 1 w 2"/>
                <a:gd name="T23" fmla="*/ 0 h 156"/>
                <a:gd name="T24" fmla="*/ 1 w 2"/>
                <a:gd name="T25" fmla="*/ 0 h 156"/>
                <a:gd name="T26" fmla="*/ 1 w 2"/>
                <a:gd name="T27" fmla="*/ 0 h 156"/>
                <a:gd name="T28" fmla="*/ 1 w 2"/>
                <a:gd name="T29" fmla="*/ 0 h 156"/>
                <a:gd name="T30" fmla="*/ 1 w 2"/>
                <a:gd name="T31" fmla="*/ 0 h 156"/>
                <a:gd name="T32" fmla="*/ 1 w 2"/>
                <a:gd name="T33" fmla="*/ 0 h 156"/>
                <a:gd name="T34" fmla="*/ 0 w 2"/>
                <a:gd name="T35" fmla="*/ 0 h 156"/>
                <a:gd name="T36" fmla="*/ 0 w 2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6"/>
                <a:gd name="T59" fmla="*/ 2 w 2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6">
                  <a:moveTo>
                    <a:pt x="0" y="15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55"/>
                  </a:lnTo>
                  <a:lnTo>
                    <a:pt x="1" y="155"/>
                  </a:lnTo>
                  <a:lnTo>
                    <a:pt x="1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58" name="Freeform 587"/>
            <p:cNvSpPr>
              <a:spLocks/>
            </p:cNvSpPr>
            <p:nvPr/>
          </p:nvSpPr>
          <p:spPr bwMode="auto">
            <a:xfrm>
              <a:off x="3804" y="3031"/>
              <a:ext cx="1" cy="39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0 h 156"/>
                <a:gd name="T4" fmla="*/ 0 w 1"/>
                <a:gd name="T5" fmla="*/ 0 h 156"/>
                <a:gd name="T6" fmla="*/ 0 w 1"/>
                <a:gd name="T7" fmla="*/ 0 h 156"/>
                <a:gd name="T8" fmla="*/ 1 w 1"/>
                <a:gd name="T9" fmla="*/ 0 h 156"/>
                <a:gd name="T10" fmla="*/ 1 w 1"/>
                <a:gd name="T11" fmla="*/ 0 h 156"/>
                <a:gd name="T12" fmla="*/ 1 w 1"/>
                <a:gd name="T13" fmla="*/ 0 h 156"/>
                <a:gd name="T14" fmla="*/ 1 w 1"/>
                <a:gd name="T15" fmla="*/ 0 h 156"/>
                <a:gd name="T16" fmla="*/ 1 w 1"/>
                <a:gd name="T17" fmla="*/ 0 h 156"/>
                <a:gd name="T18" fmla="*/ 1 w 1"/>
                <a:gd name="T19" fmla="*/ 0 h 156"/>
                <a:gd name="T20" fmla="*/ 1 w 1"/>
                <a:gd name="T21" fmla="*/ 0 h 156"/>
                <a:gd name="T22" fmla="*/ 1 w 1"/>
                <a:gd name="T23" fmla="*/ 0 h 156"/>
                <a:gd name="T24" fmla="*/ 1 w 1"/>
                <a:gd name="T25" fmla="*/ 0 h 156"/>
                <a:gd name="T26" fmla="*/ 1 w 1"/>
                <a:gd name="T27" fmla="*/ 0 h 156"/>
                <a:gd name="T28" fmla="*/ 1 w 1"/>
                <a:gd name="T29" fmla="*/ 0 h 156"/>
                <a:gd name="T30" fmla="*/ 1 w 1"/>
                <a:gd name="T31" fmla="*/ 0 h 156"/>
                <a:gd name="T32" fmla="*/ 0 w 1"/>
                <a:gd name="T33" fmla="*/ 0 h 156"/>
                <a:gd name="T34" fmla="*/ 0 w 1"/>
                <a:gd name="T35" fmla="*/ 0 h 156"/>
                <a:gd name="T36" fmla="*/ 0 w 1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6"/>
                <a:gd name="T59" fmla="*/ 1 w 1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6">
                  <a:moveTo>
                    <a:pt x="0" y="15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55"/>
                  </a:lnTo>
                  <a:lnTo>
                    <a:pt x="0" y="155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59" name="Freeform 588"/>
            <p:cNvSpPr>
              <a:spLocks/>
            </p:cNvSpPr>
            <p:nvPr/>
          </p:nvSpPr>
          <p:spPr bwMode="auto">
            <a:xfrm>
              <a:off x="3804" y="3031"/>
              <a:ext cx="1" cy="39"/>
            </a:xfrm>
            <a:custGeom>
              <a:avLst/>
              <a:gdLst>
                <a:gd name="T0" fmla="*/ 0 w 1"/>
                <a:gd name="T1" fmla="*/ 0 h 154"/>
                <a:gd name="T2" fmla="*/ 0 w 1"/>
                <a:gd name="T3" fmla="*/ 0 h 154"/>
                <a:gd name="T4" fmla="*/ 0 w 1"/>
                <a:gd name="T5" fmla="*/ 0 h 154"/>
                <a:gd name="T6" fmla="*/ 0 w 1"/>
                <a:gd name="T7" fmla="*/ 0 h 154"/>
                <a:gd name="T8" fmla="*/ 0 w 1"/>
                <a:gd name="T9" fmla="*/ 0 h 154"/>
                <a:gd name="T10" fmla="*/ 0 w 1"/>
                <a:gd name="T11" fmla="*/ 0 h 154"/>
                <a:gd name="T12" fmla="*/ 1 w 1"/>
                <a:gd name="T13" fmla="*/ 0 h 154"/>
                <a:gd name="T14" fmla="*/ 1 w 1"/>
                <a:gd name="T15" fmla="*/ 0 h 154"/>
                <a:gd name="T16" fmla="*/ 1 w 1"/>
                <a:gd name="T17" fmla="*/ 0 h 154"/>
                <a:gd name="T18" fmla="*/ 1 w 1"/>
                <a:gd name="T19" fmla="*/ 0 h 154"/>
                <a:gd name="T20" fmla="*/ 1 w 1"/>
                <a:gd name="T21" fmla="*/ 0 h 154"/>
                <a:gd name="T22" fmla="*/ 1 w 1"/>
                <a:gd name="T23" fmla="*/ 0 h 154"/>
                <a:gd name="T24" fmla="*/ 1 w 1"/>
                <a:gd name="T25" fmla="*/ 0 h 154"/>
                <a:gd name="T26" fmla="*/ 1 w 1"/>
                <a:gd name="T27" fmla="*/ 0 h 154"/>
                <a:gd name="T28" fmla="*/ 0 w 1"/>
                <a:gd name="T29" fmla="*/ 0 h 154"/>
                <a:gd name="T30" fmla="*/ 0 w 1"/>
                <a:gd name="T31" fmla="*/ 0 h 154"/>
                <a:gd name="T32" fmla="*/ 0 w 1"/>
                <a:gd name="T33" fmla="*/ 0 h 154"/>
                <a:gd name="T34" fmla="*/ 0 w 1"/>
                <a:gd name="T35" fmla="*/ 0 h 154"/>
                <a:gd name="T36" fmla="*/ 0 w 1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4"/>
                <a:gd name="T59" fmla="*/ 1 w 1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4">
                  <a:moveTo>
                    <a:pt x="0" y="15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53"/>
                  </a:lnTo>
                  <a:lnTo>
                    <a:pt x="1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9A9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60" name="Freeform 589"/>
            <p:cNvSpPr>
              <a:spLocks/>
            </p:cNvSpPr>
            <p:nvPr/>
          </p:nvSpPr>
          <p:spPr bwMode="auto">
            <a:xfrm>
              <a:off x="3804" y="3031"/>
              <a:ext cx="1" cy="39"/>
            </a:xfrm>
            <a:custGeom>
              <a:avLst/>
              <a:gdLst>
                <a:gd name="T0" fmla="*/ 0 w 3"/>
                <a:gd name="T1" fmla="*/ 0 h 154"/>
                <a:gd name="T2" fmla="*/ 0 w 3"/>
                <a:gd name="T3" fmla="*/ 0 h 154"/>
                <a:gd name="T4" fmla="*/ 0 w 3"/>
                <a:gd name="T5" fmla="*/ 0 h 154"/>
                <a:gd name="T6" fmla="*/ 0 w 3"/>
                <a:gd name="T7" fmla="*/ 0 h 154"/>
                <a:gd name="T8" fmla="*/ 0 w 3"/>
                <a:gd name="T9" fmla="*/ 0 h 154"/>
                <a:gd name="T10" fmla="*/ 0 w 3"/>
                <a:gd name="T11" fmla="*/ 0 h 154"/>
                <a:gd name="T12" fmla="*/ 0 w 3"/>
                <a:gd name="T13" fmla="*/ 0 h 154"/>
                <a:gd name="T14" fmla="*/ 0 w 3"/>
                <a:gd name="T15" fmla="*/ 0 h 154"/>
                <a:gd name="T16" fmla="*/ 0 w 3"/>
                <a:gd name="T17" fmla="*/ 0 h 154"/>
                <a:gd name="T18" fmla="*/ 0 w 3"/>
                <a:gd name="T19" fmla="*/ 0 h 154"/>
                <a:gd name="T20" fmla="*/ 0 w 3"/>
                <a:gd name="T21" fmla="*/ 0 h 154"/>
                <a:gd name="T22" fmla="*/ 0 w 3"/>
                <a:gd name="T23" fmla="*/ 0 h 154"/>
                <a:gd name="T24" fmla="*/ 0 w 3"/>
                <a:gd name="T25" fmla="*/ 0 h 154"/>
                <a:gd name="T26" fmla="*/ 0 w 3"/>
                <a:gd name="T27" fmla="*/ 0 h 154"/>
                <a:gd name="T28" fmla="*/ 0 w 3"/>
                <a:gd name="T29" fmla="*/ 0 h 154"/>
                <a:gd name="T30" fmla="*/ 0 w 3"/>
                <a:gd name="T31" fmla="*/ 0 h 154"/>
                <a:gd name="T32" fmla="*/ 0 w 3"/>
                <a:gd name="T33" fmla="*/ 0 h 154"/>
                <a:gd name="T34" fmla="*/ 0 w 3"/>
                <a:gd name="T35" fmla="*/ 0 h 154"/>
                <a:gd name="T36" fmla="*/ 0 w 3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4"/>
                <a:gd name="T59" fmla="*/ 3 w 3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4">
                  <a:moveTo>
                    <a:pt x="0" y="15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51"/>
                  </a:lnTo>
                  <a:lnTo>
                    <a:pt x="3" y="153"/>
                  </a:lnTo>
                  <a:lnTo>
                    <a:pt x="1" y="153"/>
                  </a:lnTo>
                  <a:lnTo>
                    <a:pt x="1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61" name="Freeform 590"/>
            <p:cNvSpPr>
              <a:spLocks/>
            </p:cNvSpPr>
            <p:nvPr/>
          </p:nvSpPr>
          <p:spPr bwMode="auto">
            <a:xfrm>
              <a:off x="3804" y="3032"/>
              <a:ext cx="1" cy="37"/>
            </a:xfrm>
            <a:custGeom>
              <a:avLst/>
              <a:gdLst>
                <a:gd name="T0" fmla="*/ 0 w 3"/>
                <a:gd name="T1" fmla="*/ 0 h 152"/>
                <a:gd name="T2" fmla="*/ 0 w 3"/>
                <a:gd name="T3" fmla="*/ 0 h 152"/>
                <a:gd name="T4" fmla="*/ 0 w 3"/>
                <a:gd name="T5" fmla="*/ 0 h 152"/>
                <a:gd name="T6" fmla="*/ 0 w 3"/>
                <a:gd name="T7" fmla="*/ 0 h 152"/>
                <a:gd name="T8" fmla="*/ 0 w 3"/>
                <a:gd name="T9" fmla="*/ 0 h 152"/>
                <a:gd name="T10" fmla="*/ 0 w 3"/>
                <a:gd name="T11" fmla="*/ 0 h 152"/>
                <a:gd name="T12" fmla="*/ 0 w 3"/>
                <a:gd name="T13" fmla="*/ 0 h 152"/>
                <a:gd name="T14" fmla="*/ 0 w 3"/>
                <a:gd name="T15" fmla="*/ 0 h 152"/>
                <a:gd name="T16" fmla="*/ 0 w 3"/>
                <a:gd name="T17" fmla="*/ 0 h 152"/>
                <a:gd name="T18" fmla="*/ 0 w 3"/>
                <a:gd name="T19" fmla="*/ 0 h 152"/>
                <a:gd name="T20" fmla="*/ 0 w 3"/>
                <a:gd name="T21" fmla="*/ 0 h 152"/>
                <a:gd name="T22" fmla="*/ 0 w 3"/>
                <a:gd name="T23" fmla="*/ 0 h 152"/>
                <a:gd name="T24" fmla="*/ 0 w 3"/>
                <a:gd name="T25" fmla="*/ 0 h 152"/>
                <a:gd name="T26" fmla="*/ 0 w 3"/>
                <a:gd name="T27" fmla="*/ 0 h 152"/>
                <a:gd name="T28" fmla="*/ 0 w 3"/>
                <a:gd name="T29" fmla="*/ 0 h 152"/>
                <a:gd name="T30" fmla="*/ 0 w 3"/>
                <a:gd name="T31" fmla="*/ 0 h 152"/>
                <a:gd name="T32" fmla="*/ 0 w 3"/>
                <a:gd name="T33" fmla="*/ 0 h 152"/>
                <a:gd name="T34" fmla="*/ 0 w 3"/>
                <a:gd name="T35" fmla="*/ 0 h 152"/>
                <a:gd name="T36" fmla="*/ 0 w 3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2"/>
                <a:gd name="T59" fmla="*/ 3 w 3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2">
                  <a:moveTo>
                    <a:pt x="0" y="15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50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AFA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62" name="Freeform 591"/>
            <p:cNvSpPr>
              <a:spLocks/>
            </p:cNvSpPr>
            <p:nvPr/>
          </p:nvSpPr>
          <p:spPr bwMode="auto">
            <a:xfrm>
              <a:off x="3805" y="3032"/>
              <a:ext cx="1" cy="37"/>
            </a:xfrm>
            <a:custGeom>
              <a:avLst/>
              <a:gdLst>
                <a:gd name="T0" fmla="*/ 0 w 2"/>
                <a:gd name="T1" fmla="*/ 0 h 150"/>
                <a:gd name="T2" fmla="*/ 0 w 2"/>
                <a:gd name="T3" fmla="*/ 0 h 150"/>
                <a:gd name="T4" fmla="*/ 0 w 2"/>
                <a:gd name="T5" fmla="*/ 0 h 150"/>
                <a:gd name="T6" fmla="*/ 0 w 2"/>
                <a:gd name="T7" fmla="*/ 0 h 150"/>
                <a:gd name="T8" fmla="*/ 1 w 2"/>
                <a:gd name="T9" fmla="*/ 0 h 150"/>
                <a:gd name="T10" fmla="*/ 1 w 2"/>
                <a:gd name="T11" fmla="*/ 0 h 150"/>
                <a:gd name="T12" fmla="*/ 1 w 2"/>
                <a:gd name="T13" fmla="*/ 0 h 150"/>
                <a:gd name="T14" fmla="*/ 1 w 2"/>
                <a:gd name="T15" fmla="*/ 0 h 150"/>
                <a:gd name="T16" fmla="*/ 1 w 2"/>
                <a:gd name="T17" fmla="*/ 0 h 150"/>
                <a:gd name="T18" fmla="*/ 1 w 2"/>
                <a:gd name="T19" fmla="*/ 0 h 150"/>
                <a:gd name="T20" fmla="*/ 1 w 2"/>
                <a:gd name="T21" fmla="*/ 0 h 150"/>
                <a:gd name="T22" fmla="*/ 1 w 2"/>
                <a:gd name="T23" fmla="*/ 0 h 150"/>
                <a:gd name="T24" fmla="*/ 1 w 2"/>
                <a:gd name="T25" fmla="*/ 0 h 150"/>
                <a:gd name="T26" fmla="*/ 1 w 2"/>
                <a:gd name="T27" fmla="*/ 0 h 150"/>
                <a:gd name="T28" fmla="*/ 1 w 2"/>
                <a:gd name="T29" fmla="*/ 0 h 150"/>
                <a:gd name="T30" fmla="*/ 1 w 2"/>
                <a:gd name="T31" fmla="*/ 0 h 150"/>
                <a:gd name="T32" fmla="*/ 0 w 2"/>
                <a:gd name="T33" fmla="*/ 0 h 150"/>
                <a:gd name="T34" fmla="*/ 0 w 2"/>
                <a:gd name="T35" fmla="*/ 0 h 150"/>
                <a:gd name="T36" fmla="*/ 0 w 2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0"/>
                <a:gd name="T59" fmla="*/ 2 w 2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0">
                  <a:moveTo>
                    <a:pt x="0" y="15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149"/>
                  </a:lnTo>
                  <a:lnTo>
                    <a:pt x="1" y="149"/>
                  </a:lnTo>
                  <a:lnTo>
                    <a:pt x="1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63" name="Freeform 592"/>
            <p:cNvSpPr>
              <a:spLocks/>
            </p:cNvSpPr>
            <p:nvPr/>
          </p:nvSpPr>
          <p:spPr bwMode="auto">
            <a:xfrm>
              <a:off x="3805" y="3032"/>
              <a:ext cx="1" cy="37"/>
            </a:xfrm>
            <a:custGeom>
              <a:avLst/>
              <a:gdLst>
                <a:gd name="T0" fmla="*/ 0 w 1"/>
                <a:gd name="T1" fmla="*/ 0 h 149"/>
                <a:gd name="T2" fmla="*/ 0 w 1"/>
                <a:gd name="T3" fmla="*/ 0 h 149"/>
                <a:gd name="T4" fmla="*/ 0 w 1"/>
                <a:gd name="T5" fmla="*/ 0 h 149"/>
                <a:gd name="T6" fmla="*/ 0 w 1"/>
                <a:gd name="T7" fmla="*/ 0 h 149"/>
                <a:gd name="T8" fmla="*/ 0 w 1"/>
                <a:gd name="T9" fmla="*/ 0 h 149"/>
                <a:gd name="T10" fmla="*/ 1 w 1"/>
                <a:gd name="T11" fmla="*/ 0 h 149"/>
                <a:gd name="T12" fmla="*/ 1 w 1"/>
                <a:gd name="T13" fmla="*/ 0 h 149"/>
                <a:gd name="T14" fmla="*/ 1 w 1"/>
                <a:gd name="T15" fmla="*/ 0 h 149"/>
                <a:gd name="T16" fmla="*/ 1 w 1"/>
                <a:gd name="T17" fmla="*/ 0 h 149"/>
                <a:gd name="T18" fmla="*/ 1 w 1"/>
                <a:gd name="T19" fmla="*/ 0 h 149"/>
                <a:gd name="T20" fmla="*/ 1 w 1"/>
                <a:gd name="T21" fmla="*/ 0 h 149"/>
                <a:gd name="T22" fmla="*/ 1 w 1"/>
                <a:gd name="T23" fmla="*/ 0 h 149"/>
                <a:gd name="T24" fmla="*/ 1 w 1"/>
                <a:gd name="T25" fmla="*/ 0 h 149"/>
                <a:gd name="T26" fmla="*/ 1 w 1"/>
                <a:gd name="T27" fmla="*/ 0 h 149"/>
                <a:gd name="T28" fmla="*/ 1 w 1"/>
                <a:gd name="T29" fmla="*/ 0 h 149"/>
                <a:gd name="T30" fmla="*/ 0 w 1"/>
                <a:gd name="T31" fmla="*/ 0 h 149"/>
                <a:gd name="T32" fmla="*/ 0 w 1"/>
                <a:gd name="T33" fmla="*/ 0 h 149"/>
                <a:gd name="T34" fmla="*/ 0 w 1"/>
                <a:gd name="T35" fmla="*/ 0 h 149"/>
                <a:gd name="T36" fmla="*/ 0 w 1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9"/>
                <a:gd name="T59" fmla="*/ 1 w 1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9">
                  <a:moveTo>
                    <a:pt x="0" y="149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147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B6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64" name="Freeform 593"/>
            <p:cNvSpPr>
              <a:spLocks/>
            </p:cNvSpPr>
            <p:nvPr/>
          </p:nvSpPr>
          <p:spPr bwMode="auto">
            <a:xfrm>
              <a:off x="3805" y="3032"/>
              <a:ext cx="1" cy="37"/>
            </a:xfrm>
            <a:custGeom>
              <a:avLst/>
              <a:gdLst>
                <a:gd name="T0" fmla="*/ 0 w 1"/>
                <a:gd name="T1" fmla="*/ 0 h 146"/>
                <a:gd name="T2" fmla="*/ 0 w 1"/>
                <a:gd name="T3" fmla="*/ 0 h 146"/>
                <a:gd name="T4" fmla="*/ 0 w 1"/>
                <a:gd name="T5" fmla="*/ 0 h 146"/>
                <a:gd name="T6" fmla="*/ 0 w 1"/>
                <a:gd name="T7" fmla="*/ 0 h 146"/>
                <a:gd name="T8" fmla="*/ 0 w 1"/>
                <a:gd name="T9" fmla="*/ 0 h 146"/>
                <a:gd name="T10" fmla="*/ 0 w 1"/>
                <a:gd name="T11" fmla="*/ 0 h 146"/>
                <a:gd name="T12" fmla="*/ 1 w 1"/>
                <a:gd name="T13" fmla="*/ 0 h 146"/>
                <a:gd name="T14" fmla="*/ 1 w 1"/>
                <a:gd name="T15" fmla="*/ 0 h 146"/>
                <a:gd name="T16" fmla="*/ 1 w 1"/>
                <a:gd name="T17" fmla="*/ 0 h 146"/>
                <a:gd name="T18" fmla="*/ 1 w 1"/>
                <a:gd name="T19" fmla="*/ 0 h 146"/>
                <a:gd name="T20" fmla="*/ 1 w 1"/>
                <a:gd name="T21" fmla="*/ 0 h 146"/>
                <a:gd name="T22" fmla="*/ 1 w 1"/>
                <a:gd name="T23" fmla="*/ 0 h 146"/>
                <a:gd name="T24" fmla="*/ 1 w 1"/>
                <a:gd name="T25" fmla="*/ 0 h 146"/>
                <a:gd name="T26" fmla="*/ 1 w 1"/>
                <a:gd name="T27" fmla="*/ 0 h 146"/>
                <a:gd name="T28" fmla="*/ 0 w 1"/>
                <a:gd name="T29" fmla="*/ 0 h 146"/>
                <a:gd name="T30" fmla="*/ 0 w 1"/>
                <a:gd name="T31" fmla="*/ 0 h 146"/>
                <a:gd name="T32" fmla="*/ 0 w 1"/>
                <a:gd name="T33" fmla="*/ 0 h 146"/>
                <a:gd name="T34" fmla="*/ 0 w 1"/>
                <a:gd name="T35" fmla="*/ 0 h 146"/>
                <a:gd name="T36" fmla="*/ 0 w 1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6"/>
                <a:gd name="T59" fmla="*/ 1 w 1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6">
                  <a:moveTo>
                    <a:pt x="0" y="146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0" y="145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B9B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65" name="Freeform 594"/>
            <p:cNvSpPr>
              <a:spLocks/>
            </p:cNvSpPr>
            <p:nvPr/>
          </p:nvSpPr>
          <p:spPr bwMode="auto">
            <a:xfrm>
              <a:off x="3805" y="3032"/>
              <a:ext cx="1" cy="36"/>
            </a:xfrm>
            <a:custGeom>
              <a:avLst/>
              <a:gdLst>
                <a:gd name="T0" fmla="*/ 0 w 2"/>
                <a:gd name="T1" fmla="*/ 0 h 144"/>
                <a:gd name="T2" fmla="*/ 0 w 2"/>
                <a:gd name="T3" fmla="*/ 0 h 144"/>
                <a:gd name="T4" fmla="*/ 1 w 2"/>
                <a:gd name="T5" fmla="*/ 0 h 144"/>
                <a:gd name="T6" fmla="*/ 1 w 2"/>
                <a:gd name="T7" fmla="*/ 0 h 144"/>
                <a:gd name="T8" fmla="*/ 1 w 2"/>
                <a:gd name="T9" fmla="*/ 0 h 144"/>
                <a:gd name="T10" fmla="*/ 1 w 2"/>
                <a:gd name="T11" fmla="*/ 0 h 144"/>
                <a:gd name="T12" fmla="*/ 1 w 2"/>
                <a:gd name="T13" fmla="*/ 0 h 144"/>
                <a:gd name="T14" fmla="*/ 1 w 2"/>
                <a:gd name="T15" fmla="*/ 0 h 144"/>
                <a:gd name="T16" fmla="*/ 1 w 2"/>
                <a:gd name="T17" fmla="*/ 0 h 144"/>
                <a:gd name="T18" fmla="*/ 1 w 2"/>
                <a:gd name="T19" fmla="*/ 0 h 144"/>
                <a:gd name="T20" fmla="*/ 1 w 2"/>
                <a:gd name="T21" fmla="*/ 0 h 144"/>
                <a:gd name="T22" fmla="*/ 1 w 2"/>
                <a:gd name="T23" fmla="*/ 0 h 144"/>
                <a:gd name="T24" fmla="*/ 1 w 2"/>
                <a:gd name="T25" fmla="*/ 0 h 144"/>
                <a:gd name="T26" fmla="*/ 1 w 2"/>
                <a:gd name="T27" fmla="*/ 0 h 144"/>
                <a:gd name="T28" fmla="*/ 1 w 2"/>
                <a:gd name="T29" fmla="*/ 0 h 144"/>
                <a:gd name="T30" fmla="*/ 1 w 2"/>
                <a:gd name="T31" fmla="*/ 0 h 144"/>
                <a:gd name="T32" fmla="*/ 1 w 2"/>
                <a:gd name="T33" fmla="*/ 0 h 144"/>
                <a:gd name="T34" fmla="*/ 1 w 2"/>
                <a:gd name="T35" fmla="*/ 0 h 144"/>
                <a:gd name="T36" fmla="*/ 0 w 2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4"/>
                <a:gd name="T59" fmla="*/ 2 w 2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4">
                  <a:moveTo>
                    <a:pt x="0" y="14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141"/>
                  </a:lnTo>
                  <a:lnTo>
                    <a:pt x="1" y="141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66" name="Freeform 595"/>
            <p:cNvSpPr>
              <a:spLocks/>
            </p:cNvSpPr>
            <p:nvPr/>
          </p:nvSpPr>
          <p:spPr bwMode="auto">
            <a:xfrm>
              <a:off x="3806" y="3033"/>
              <a:ext cx="1" cy="35"/>
            </a:xfrm>
            <a:custGeom>
              <a:avLst/>
              <a:gdLst>
                <a:gd name="T0" fmla="*/ 0 w 3"/>
                <a:gd name="T1" fmla="*/ 0 h 142"/>
                <a:gd name="T2" fmla="*/ 0 w 3"/>
                <a:gd name="T3" fmla="*/ 0 h 142"/>
                <a:gd name="T4" fmla="*/ 0 w 3"/>
                <a:gd name="T5" fmla="*/ 0 h 142"/>
                <a:gd name="T6" fmla="*/ 0 w 3"/>
                <a:gd name="T7" fmla="*/ 0 h 142"/>
                <a:gd name="T8" fmla="*/ 0 w 3"/>
                <a:gd name="T9" fmla="*/ 0 h 142"/>
                <a:gd name="T10" fmla="*/ 0 w 3"/>
                <a:gd name="T11" fmla="*/ 0 h 142"/>
                <a:gd name="T12" fmla="*/ 0 w 3"/>
                <a:gd name="T13" fmla="*/ 0 h 142"/>
                <a:gd name="T14" fmla="*/ 0 w 3"/>
                <a:gd name="T15" fmla="*/ 0 h 142"/>
                <a:gd name="T16" fmla="*/ 0 w 3"/>
                <a:gd name="T17" fmla="*/ 0 h 142"/>
                <a:gd name="T18" fmla="*/ 0 w 3"/>
                <a:gd name="T19" fmla="*/ 0 h 142"/>
                <a:gd name="T20" fmla="*/ 0 w 3"/>
                <a:gd name="T21" fmla="*/ 0 h 142"/>
                <a:gd name="T22" fmla="*/ 0 w 3"/>
                <a:gd name="T23" fmla="*/ 0 h 142"/>
                <a:gd name="T24" fmla="*/ 0 w 3"/>
                <a:gd name="T25" fmla="*/ 0 h 142"/>
                <a:gd name="T26" fmla="*/ 0 w 3"/>
                <a:gd name="T27" fmla="*/ 0 h 142"/>
                <a:gd name="T28" fmla="*/ 0 w 3"/>
                <a:gd name="T29" fmla="*/ 0 h 142"/>
                <a:gd name="T30" fmla="*/ 0 w 3"/>
                <a:gd name="T31" fmla="*/ 0 h 142"/>
                <a:gd name="T32" fmla="*/ 0 w 3"/>
                <a:gd name="T33" fmla="*/ 0 h 142"/>
                <a:gd name="T34" fmla="*/ 0 w 3"/>
                <a:gd name="T35" fmla="*/ 0 h 142"/>
                <a:gd name="T36" fmla="*/ 0 w 3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2"/>
                <a:gd name="T59" fmla="*/ 3 w 3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2">
                  <a:moveTo>
                    <a:pt x="0" y="14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0" y="14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67" name="Freeform 596"/>
            <p:cNvSpPr>
              <a:spLocks/>
            </p:cNvSpPr>
            <p:nvPr/>
          </p:nvSpPr>
          <p:spPr bwMode="auto">
            <a:xfrm>
              <a:off x="3806" y="3033"/>
              <a:ext cx="1" cy="35"/>
            </a:xfrm>
            <a:custGeom>
              <a:avLst/>
              <a:gdLst>
                <a:gd name="T0" fmla="*/ 0 w 2"/>
                <a:gd name="T1" fmla="*/ 0 h 139"/>
                <a:gd name="T2" fmla="*/ 0 w 2"/>
                <a:gd name="T3" fmla="*/ 0 h 139"/>
                <a:gd name="T4" fmla="*/ 0 w 2"/>
                <a:gd name="T5" fmla="*/ 0 h 139"/>
                <a:gd name="T6" fmla="*/ 0 w 2"/>
                <a:gd name="T7" fmla="*/ 0 h 139"/>
                <a:gd name="T8" fmla="*/ 0 w 2"/>
                <a:gd name="T9" fmla="*/ 0 h 139"/>
                <a:gd name="T10" fmla="*/ 1 w 2"/>
                <a:gd name="T11" fmla="*/ 0 h 139"/>
                <a:gd name="T12" fmla="*/ 1 w 2"/>
                <a:gd name="T13" fmla="*/ 0 h 139"/>
                <a:gd name="T14" fmla="*/ 1 w 2"/>
                <a:gd name="T15" fmla="*/ 0 h 139"/>
                <a:gd name="T16" fmla="*/ 1 w 2"/>
                <a:gd name="T17" fmla="*/ 0 h 139"/>
                <a:gd name="T18" fmla="*/ 1 w 2"/>
                <a:gd name="T19" fmla="*/ 0 h 139"/>
                <a:gd name="T20" fmla="*/ 1 w 2"/>
                <a:gd name="T21" fmla="*/ 0 h 139"/>
                <a:gd name="T22" fmla="*/ 1 w 2"/>
                <a:gd name="T23" fmla="*/ 0 h 139"/>
                <a:gd name="T24" fmla="*/ 1 w 2"/>
                <a:gd name="T25" fmla="*/ 0 h 139"/>
                <a:gd name="T26" fmla="*/ 1 w 2"/>
                <a:gd name="T27" fmla="*/ 0 h 139"/>
                <a:gd name="T28" fmla="*/ 1 w 2"/>
                <a:gd name="T29" fmla="*/ 0 h 139"/>
                <a:gd name="T30" fmla="*/ 0 w 2"/>
                <a:gd name="T31" fmla="*/ 0 h 139"/>
                <a:gd name="T32" fmla="*/ 0 w 2"/>
                <a:gd name="T33" fmla="*/ 0 h 139"/>
                <a:gd name="T34" fmla="*/ 0 w 2"/>
                <a:gd name="T35" fmla="*/ 0 h 139"/>
                <a:gd name="T36" fmla="*/ 0 w 2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9"/>
                <a:gd name="T59" fmla="*/ 2 w 2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9">
                  <a:moveTo>
                    <a:pt x="0" y="139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136"/>
                  </a:lnTo>
                  <a:lnTo>
                    <a:pt x="2" y="137"/>
                  </a:lnTo>
                  <a:lnTo>
                    <a:pt x="0" y="138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68" name="Freeform 597"/>
            <p:cNvSpPr>
              <a:spLocks/>
            </p:cNvSpPr>
            <p:nvPr/>
          </p:nvSpPr>
          <p:spPr bwMode="auto">
            <a:xfrm>
              <a:off x="3806" y="3033"/>
              <a:ext cx="1" cy="35"/>
            </a:xfrm>
            <a:custGeom>
              <a:avLst/>
              <a:gdLst>
                <a:gd name="T0" fmla="*/ 0 w 1"/>
                <a:gd name="T1" fmla="*/ 0 h 137"/>
                <a:gd name="T2" fmla="*/ 0 w 1"/>
                <a:gd name="T3" fmla="*/ 0 h 137"/>
                <a:gd name="T4" fmla="*/ 0 w 1"/>
                <a:gd name="T5" fmla="*/ 0 h 137"/>
                <a:gd name="T6" fmla="*/ 0 w 1"/>
                <a:gd name="T7" fmla="*/ 0 h 137"/>
                <a:gd name="T8" fmla="*/ 0 w 1"/>
                <a:gd name="T9" fmla="*/ 0 h 137"/>
                <a:gd name="T10" fmla="*/ 0 w 1"/>
                <a:gd name="T11" fmla="*/ 0 h 137"/>
                <a:gd name="T12" fmla="*/ 1 w 1"/>
                <a:gd name="T13" fmla="*/ 0 h 137"/>
                <a:gd name="T14" fmla="*/ 1 w 1"/>
                <a:gd name="T15" fmla="*/ 0 h 137"/>
                <a:gd name="T16" fmla="*/ 1 w 1"/>
                <a:gd name="T17" fmla="*/ 0 h 137"/>
                <a:gd name="T18" fmla="*/ 1 w 1"/>
                <a:gd name="T19" fmla="*/ 0 h 137"/>
                <a:gd name="T20" fmla="*/ 1 w 1"/>
                <a:gd name="T21" fmla="*/ 0 h 137"/>
                <a:gd name="T22" fmla="*/ 1 w 1"/>
                <a:gd name="T23" fmla="*/ 0 h 137"/>
                <a:gd name="T24" fmla="*/ 1 w 1"/>
                <a:gd name="T25" fmla="*/ 0 h 137"/>
                <a:gd name="T26" fmla="*/ 1 w 1"/>
                <a:gd name="T27" fmla="*/ 0 h 137"/>
                <a:gd name="T28" fmla="*/ 0 w 1"/>
                <a:gd name="T29" fmla="*/ 0 h 137"/>
                <a:gd name="T30" fmla="*/ 0 w 1"/>
                <a:gd name="T31" fmla="*/ 0 h 137"/>
                <a:gd name="T32" fmla="*/ 0 w 1"/>
                <a:gd name="T33" fmla="*/ 0 h 137"/>
                <a:gd name="T34" fmla="*/ 0 w 1"/>
                <a:gd name="T35" fmla="*/ 0 h 137"/>
                <a:gd name="T36" fmla="*/ 0 w 1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7"/>
                <a:gd name="T59" fmla="*/ 1 w 1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7">
                  <a:moveTo>
                    <a:pt x="0" y="13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132"/>
                  </a:lnTo>
                  <a:lnTo>
                    <a:pt x="1" y="133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5C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69" name="Freeform 598"/>
            <p:cNvSpPr>
              <a:spLocks/>
            </p:cNvSpPr>
            <p:nvPr/>
          </p:nvSpPr>
          <p:spPr bwMode="auto">
            <a:xfrm>
              <a:off x="3806" y="3034"/>
              <a:ext cx="1" cy="33"/>
            </a:xfrm>
            <a:custGeom>
              <a:avLst/>
              <a:gdLst>
                <a:gd name="T0" fmla="*/ 0 w 2"/>
                <a:gd name="T1" fmla="*/ 0 h 132"/>
                <a:gd name="T2" fmla="*/ 0 w 2"/>
                <a:gd name="T3" fmla="*/ 0 h 132"/>
                <a:gd name="T4" fmla="*/ 1 w 2"/>
                <a:gd name="T5" fmla="*/ 0 h 132"/>
                <a:gd name="T6" fmla="*/ 1 w 2"/>
                <a:gd name="T7" fmla="*/ 0 h 132"/>
                <a:gd name="T8" fmla="*/ 1 w 2"/>
                <a:gd name="T9" fmla="*/ 0 h 132"/>
                <a:gd name="T10" fmla="*/ 1 w 2"/>
                <a:gd name="T11" fmla="*/ 0 h 132"/>
                <a:gd name="T12" fmla="*/ 1 w 2"/>
                <a:gd name="T13" fmla="*/ 0 h 132"/>
                <a:gd name="T14" fmla="*/ 1 w 2"/>
                <a:gd name="T15" fmla="*/ 0 h 132"/>
                <a:gd name="T16" fmla="*/ 1 w 2"/>
                <a:gd name="T17" fmla="*/ 0 h 132"/>
                <a:gd name="T18" fmla="*/ 1 w 2"/>
                <a:gd name="T19" fmla="*/ 0 h 132"/>
                <a:gd name="T20" fmla="*/ 1 w 2"/>
                <a:gd name="T21" fmla="*/ 0 h 132"/>
                <a:gd name="T22" fmla="*/ 1 w 2"/>
                <a:gd name="T23" fmla="*/ 0 h 132"/>
                <a:gd name="T24" fmla="*/ 1 w 2"/>
                <a:gd name="T25" fmla="*/ 0 h 132"/>
                <a:gd name="T26" fmla="*/ 1 w 2"/>
                <a:gd name="T27" fmla="*/ 0 h 132"/>
                <a:gd name="T28" fmla="*/ 1 w 2"/>
                <a:gd name="T29" fmla="*/ 0 h 132"/>
                <a:gd name="T30" fmla="*/ 1 w 2"/>
                <a:gd name="T31" fmla="*/ 0 h 132"/>
                <a:gd name="T32" fmla="*/ 1 w 2"/>
                <a:gd name="T33" fmla="*/ 0 h 132"/>
                <a:gd name="T34" fmla="*/ 1 w 2"/>
                <a:gd name="T35" fmla="*/ 0 h 132"/>
                <a:gd name="T36" fmla="*/ 0 w 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2"/>
                <a:gd name="T59" fmla="*/ 2 w 2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2">
                  <a:moveTo>
                    <a:pt x="0" y="13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2"/>
                  </a:lnTo>
                  <a:lnTo>
                    <a:pt x="2" y="123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1" y="127"/>
                  </a:lnTo>
                  <a:lnTo>
                    <a:pt x="1" y="128"/>
                  </a:lnTo>
                  <a:lnTo>
                    <a:pt x="1" y="129"/>
                  </a:lnTo>
                  <a:lnTo>
                    <a:pt x="1" y="13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70" name="Freeform 599"/>
            <p:cNvSpPr>
              <a:spLocks/>
            </p:cNvSpPr>
            <p:nvPr/>
          </p:nvSpPr>
          <p:spPr bwMode="auto">
            <a:xfrm>
              <a:off x="3806" y="3035"/>
              <a:ext cx="1" cy="31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w 1"/>
                <a:gd name="T5" fmla="*/ 0 h 127"/>
                <a:gd name="T6" fmla="*/ 0 w 1"/>
                <a:gd name="T7" fmla="*/ 0 h 127"/>
                <a:gd name="T8" fmla="*/ 1 w 1"/>
                <a:gd name="T9" fmla="*/ 0 h 127"/>
                <a:gd name="T10" fmla="*/ 1 w 1"/>
                <a:gd name="T11" fmla="*/ 0 h 127"/>
                <a:gd name="T12" fmla="*/ 1 w 1"/>
                <a:gd name="T13" fmla="*/ 0 h 127"/>
                <a:gd name="T14" fmla="*/ 1 w 1"/>
                <a:gd name="T15" fmla="*/ 0 h 127"/>
                <a:gd name="T16" fmla="*/ 1 w 1"/>
                <a:gd name="T17" fmla="*/ 0 h 127"/>
                <a:gd name="T18" fmla="*/ 1 w 1"/>
                <a:gd name="T19" fmla="*/ 0 h 127"/>
                <a:gd name="T20" fmla="*/ 1 w 1"/>
                <a:gd name="T21" fmla="*/ 0 h 127"/>
                <a:gd name="T22" fmla="*/ 1 w 1"/>
                <a:gd name="T23" fmla="*/ 0 h 127"/>
                <a:gd name="T24" fmla="*/ 1 w 1"/>
                <a:gd name="T25" fmla="*/ 0 h 127"/>
                <a:gd name="T26" fmla="*/ 1 w 1"/>
                <a:gd name="T27" fmla="*/ 0 h 127"/>
                <a:gd name="T28" fmla="*/ 1 w 1"/>
                <a:gd name="T29" fmla="*/ 0 h 127"/>
                <a:gd name="T30" fmla="*/ 1 w 1"/>
                <a:gd name="T31" fmla="*/ 0 h 127"/>
                <a:gd name="T32" fmla="*/ 0 w 1"/>
                <a:gd name="T33" fmla="*/ 0 h 127"/>
                <a:gd name="T34" fmla="*/ 0 w 1"/>
                <a:gd name="T35" fmla="*/ 0 h 127"/>
                <a:gd name="T36" fmla="*/ 0 w 1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27"/>
                <a:gd name="T59" fmla="*/ 1 w 1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27">
                  <a:moveTo>
                    <a:pt x="0" y="12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20"/>
                  </a:lnTo>
                  <a:lnTo>
                    <a:pt x="1" y="121"/>
                  </a:lnTo>
                  <a:lnTo>
                    <a:pt x="1" y="122"/>
                  </a:lnTo>
                  <a:lnTo>
                    <a:pt x="1" y="124"/>
                  </a:lnTo>
                  <a:lnTo>
                    <a:pt x="1" y="125"/>
                  </a:lnTo>
                  <a:lnTo>
                    <a:pt x="0" y="125"/>
                  </a:lnTo>
                  <a:lnTo>
                    <a:pt x="0" y="12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71" name="Freeform 600"/>
            <p:cNvSpPr>
              <a:spLocks/>
            </p:cNvSpPr>
            <p:nvPr/>
          </p:nvSpPr>
          <p:spPr bwMode="auto">
            <a:xfrm>
              <a:off x="3807" y="3036"/>
              <a:ext cx="1" cy="28"/>
            </a:xfrm>
            <a:custGeom>
              <a:avLst/>
              <a:gdLst>
                <a:gd name="T0" fmla="*/ 0 w 1"/>
                <a:gd name="T1" fmla="*/ 0 h 112"/>
                <a:gd name="T2" fmla="*/ 0 w 1"/>
                <a:gd name="T3" fmla="*/ 0 h 112"/>
                <a:gd name="T4" fmla="*/ 0 w 1"/>
                <a:gd name="T5" fmla="*/ 0 h 112"/>
                <a:gd name="T6" fmla="*/ 0 w 1"/>
                <a:gd name="T7" fmla="*/ 0 h 112"/>
                <a:gd name="T8" fmla="*/ 0 w 1"/>
                <a:gd name="T9" fmla="*/ 0 h 112"/>
                <a:gd name="T10" fmla="*/ 0 w 1"/>
                <a:gd name="T11" fmla="*/ 0 h 112"/>
                <a:gd name="T12" fmla="*/ 0 w 1"/>
                <a:gd name="T13" fmla="*/ 0 h 112"/>
                <a:gd name="T14" fmla="*/ 0 w 1"/>
                <a:gd name="T15" fmla="*/ 0 h 112"/>
                <a:gd name="T16" fmla="*/ 0 w 1"/>
                <a:gd name="T17" fmla="*/ 0 h 112"/>
                <a:gd name="T18" fmla="*/ 0 w 1"/>
                <a:gd name="T19" fmla="*/ 0 h 112"/>
                <a:gd name="T20" fmla="*/ 0 w 1"/>
                <a:gd name="T21" fmla="*/ 0 h 112"/>
                <a:gd name="T22" fmla="*/ 0 w 1"/>
                <a:gd name="T23" fmla="*/ 0 h 112"/>
                <a:gd name="T24" fmla="*/ 0 w 1"/>
                <a:gd name="T25" fmla="*/ 0 h 112"/>
                <a:gd name="T26" fmla="*/ 0 w 1"/>
                <a:gd name="T27" fmla="*/ 0 h 112"/>
                <a:gd name="T28" fmla="*/ 0 w 1"/>
                <a:gd name="T29" fmla="*/ 0 h 112"/>
                <a:gd name="T30" fmla="*/ 0 w 1"/>
                <a:gd name="T31" fmla="*/ 0 h 112"/>
                <a:gd name="T32" fmla="*/ 0 w 1"/>
                <a:gd name="T33" fmla="*/ 0 h 112"/>
                <a:gd name="T34" fmla="*/ 0 w 1"/>
                <a:gd name="T35" fmla="*/ 0 h 112"/>
                <a:gd name="T36" fmla="*/ 0 w 1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12"/>
                <a:gd name="T59" fmla="*/ 1 w 1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12">
                  <a:moveTo>
                    <a:pt x="0" y="112"/>
                  </a:move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72" name="Freeform 601"/>
            <p:cNvSpPr>
              <a:spLocks/>
            </p:cNvSpPr>
            <p:nvPr/>
          </p:nvSpPr>
          <p:spPr bwMode="auto">
            <a:xfrm>
              <a:off x="3795" y="3030"/>
              <a:ext cx="12" cy="41"/>
            </a:xfrm>
            <a:custGeom>
              <a:avLst/>
              <a:gdLst>
                <a:gd name="T0" fmla="*/ 0 w 47"/>
                <a:gd name="T1" fmla="*/ 0 h 161"/>
                <a:gd name="T2" fmla="*/ 0 w 47"/>
                <a:gd name="T3" fmla="*/ 0 h 161"/>
                <a:gd name="T4" fmla="*/ 0 w 47"/>
                <a:gd name="T5" fmla="*/ 0 h 161"/>
                <a:gd name="T6" fmla="*/ 0 w 47"/>
                <a:gd name="T7" fmla="*/ 0 h 161"/>
                <a:gd name="T8" fmla="*/ 0 w 47"/>
                <a:gd name="T9" fmla="*/ 0 h 161"/>
                <a:gd name="T10" fmla="*/ 0 w 47"/>
                <a:gd name="T11" fmla="*/ 0 h 161"/>
                <a:gd name="T12" fmla="*/ 0 w 47"/>
                <a:gd name="T13" fmla="*/ 0 h 161"/>
                <a:gd name="T14" fmla="*/ 0 w 47"/>
                <a:gd name="T15" fmla="*/ 0 h 161"/>
                <a:gd name="T16" fmla="*/ 0 w 47"/>
                <a:gd name="T17" fmla="*/ 0 h 161"/>
                <a:gd name="T18" fmla="*/ 0 w 47"/>
                <a:gd name="T19" fmla="*/ 0 h 161"/>
                <a:gd name="T20" fmla="*/ 0 w 47"/>
                <a:gd name="T21" fmla="*/ 0 h 161"/>
                <a:gd name="T22" fmla="*/ 0 w 47"/>
                <a:gd name="T23" fmla="*/ 0 h 161"/>
                <a:gd name="T24" fmla="*/ 0 w 47"/>
                <a:gd name="T25" fmla="*/ 0 h 161"/>
                <a:gd name="T26" fmla="*/ 0 w 47"/>
                <a:gd name="T27" fmla="*/ 0 h 161"/>
                <a:gd name="T28" fmla="*/ 0 w 47"/>
                <a:gd name="T29" fmla="*/ 0 h 161"/>
                <a:gd name="T30" fmla="*/ 0 w 47"/>
                <a:gd name="T31" fmla="*/ 0 h 161"/>
                <a:gd name="T32" fmla="*/ 0 w 47"/>
                <a:gd name="T33" fmla="*/ 0 h 161"/>
                <a:gd name="T34" fmla="*/ 0 w 47"/>
                <a:gd name="T35" fmla="*/ 0 h 161"/>
                <a:gd name="T36" fmla="*/ 0 w 47"/>
                <a:gd name="T37" fmla="*/ 0 h 161"/>
                <a:gd name="T38" fmla="*/ 0 w 47"/>
                <a:gd name="T39" fmla="*/ 0 h 161"/>
                <a:gd name="T40" fmla="*/ 0 w 47"/>
                <a:gd name="T41" fmla="*/ 0 h 161"/>
                <a:gd name="T42" fmla="*/ 0 w 47"/>
                <a:gd name="T43" fmla="*/ 0 h 161"/>
                <a:gd name="T44" fmla="*/ 0 w 47"/>
                <a:gd name="T45" fmla="*/ 0 h 161"/>
                <a:gd name="T46" fmla="*/ 0 w 47"/>
                <a:gd name="T47" fmla="*/ 0 h 161"/>
                <a:gd name="T48" fmla="*/ 0 w 47"/>
                <a:gd name="T49" fmla="*/ 0 h 161"/>
                <a:gd name="T50" fmla="*/ 0 w 47"/>
                <a:gd name="T51" fmla="*/ 0 h 161"/>
                <a:gd name="T52" fmla="*/ 0 w 47"/>
                <a:gd name="T53" fmla="*/ 0 h 161"/>
                <a:gd name="T54" fmla="*/ 0 w 47"/>
                <a:gd name="T55" fmla="*/ 0 h 161"/>
                <a:gd name="T56" fmla="*/ 0 w 47"/>
                <a:gd name="T57" fmla="*/ 0 h 161"/>
                <a:gd name="T58" fmla="*/ 0 w 47"/>
                <a:gd name="T59" fmla="*/ 0 h 161"/>
                <a:gd name="T60" fmla="*/ 0 w 47"/>
                <a:gd name="T61" fmla="*/ 0 h 161"/>
                <a:gd name="T62" fmla="*/ 0 w 47"/>
                <a:gd name="T63" fmla="*/ 0 h 161"/>
                <a:gd name="T64" fmla="*/ 0 w 47"/>
                <a:gd name="T65" fmla="*/ 0 h 161"/>
                <a:gd name="T66" fmla="*/ 0 w 47"/>
                <a:gd name="T67" fmla="*/ 0 h 161"/>
                <a:gd name="T68" fmla="*/ 0 w 47"/>
                <a:gd name="T69" fmla="*/ 0 h 161"/>
                <a:gd name="T70" fmla="*/ 0 w 47"/>
                <a:gd name="T71" fmla="*/ 0 h 161"/>
                <a:gd name="T72" fmla="*/ 0 w 47"/>
                <a:gd name="T73" fmla="*/ 0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"/>
                <a:gd name="T112" fmla="*/ 0 h 161"/>
                <a:gd name="T113" fmla="*/ 47 w 47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" h="161">
                  <a:moveTo>
                    <a:pt x="23" y="161"/>
                  </a:moveTo>
                  <a:lnTo>
                    <a:pt x="24" y="161"/>
                  </a:lnTo>
                  <a:lnTo>
                    <a:pt x="29" y="161"/>
                  </a:lnTo>
                  <a:lnTo>
                    <a:pt x="34" y="159"/>
                  </a:lnTo>
                  <a:lnTo>
                    <a:pt x="37" y="158"/>
                  </a:lnTo>
                  <a:lnTo>
                    <a:pt x="40" y="154"/>
                  </a:lnTo>
                  <a:lnTo>
                    <a:pt x="43" y="150"/>
                  </a:lnTo>
                  <a:lnTo>
                    <a:pt x="45" y="147"/>
                  </a:lnTo>
                  <a:lnTo>
                    <a:pt x="47" y="142"/>
                  </a:lnTo>
                  <a:lnTo>
                    <a:pt x="47" y="137"/>
                  </a:lnTo>
                  <a:lnTo>
                    <a:pt x="47" y="25"/>
                  </a:lnTo>
                  <a:lnTo>
                    <a:pt x="47" y="20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4" y="150"/>
                  </a:lnTo>
                  <a:lnTo>
                    <a:pt x="7" y="154"/>
                  </a:lnTo>
                  <a:lnTo>
                    <a:pt x="10" y="158"/>
                  </a:lnTo>
                  <a:lnTo>
                    <a:pt x="14" y="159"/>
                  </a:lnTo>
                  <a:lnTo>
                    <a:pt x="18" y="161"/>
                  </a:lnTo>
                  <a:lnTo>
                    <a:pt x="23" y="16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73" name="Freeform 602"/>
            <p:cNvSpPr>
              <a:spLocks/>
            </p:cNvSpPr>
            <p:nvPr/>
          </p:nvSpPr>
          <p:spPr bwMode="auto">
            <a:xfrm>
              <a:off x="3826" y="3035"/>
              <a:ext cx="1" cy="31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w 1"/>
                <a:gd name="T5" fmla="*/ 0 h 127"/>
                <a:gd name="T6" fmla="*/ 0 w 1"/>
                <a:gd name="T7" fmla="*/ 0 h 127"/>
                <a:gd name="T8" fmla="*/ 0 w 1"/>
                <a:gd name="T9" fmla="*/ 0 h 127"/>
                <a:gd name="T10" fmla="*/ 0 w 1"/>
                <a:gd name="T11" fmla="*/ 0 h 127"/>
                <a:gd name="T12" fmla="*/ 0 w 1"/>
                <a:gd name="T13" fmla="*/ 0 h 127"/>
                <a:gd name="T14" fmla="*/ 0 w 1"/>
                <a:gd name="T15" fmla="*/ 0 h 127"/>
                <a:gd name="T16" fmla="*/ 0 w 1"/>
                <a:gd name="T17" fmla="*/ 0 h 127"/>
                <a:gd name="T18" fmla="*/ 0 w 1"/>
                <a:gd name="T19" fmla="*/ 0 h 127"/>
                <a:gd name="T20" fmla="*/ 0 w 1"/>
                <a:gd name="T21" fmla="*/ 0 h 127"/>
                <a:gd name="T22" fmla="*/ 0 w 1"/>
                <a:gd name="T23" fmla="*/ 0 h 127"/>
                <a:gd name="T24" fmla="*/ 0 w 1"/>
                <a:gd name="T25" fmla="*/ 0 h 127"/>
                <a:gd name="T26" fmla="*/ 0 w 1"/>
                <a:gd name="T27" fmla="*/ 0 h 127"/>
                <a:gd name="T28" fmla="*/ 0 w 1"/>
                <a:gd name="T29" fmla="*/ 0 h 127"/>
                <a:gd name="T30" fmla="*/ 0 w 1"/>
                <a:gd name="T31" fmla="*/ 0 h 127"/>
                <a:gd name="T32" fmla="*/ 0 w 1"/>
                <a:gd name="T33" fmla="*/ 0 h 127"/>
                <a:gd name="T34" fmla="*/ 0 w 1"/>
                <a:gd name="T35" fmla="*/ 0 h 127"/>
                <a:gd name="T36" fmla="*/ 0 w 1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27"/>
                <a:gd name="T59" fmla="*/ 1 w 1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27">
                  <a:moveTo>
                    <a:pt x="0" y="120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74" name="Freeform 603"/>
            <p:cNvSpPr>
              <a:spLocks/>
            </p:cNvSpPr>
            <p:nvPr/>
          </p:nvSpPr>
          <p:spPr bwMode="auto">
            <a:xfrm>
              <a:off x="3826" y="3034"/>
              <a:ext cx="1" cy="33"/>
            </a:xfrm>
            <a:custGeom>
              <a:avLst/>
              <a:gdLst>
                <a:gd name="T0" fmla="*/ 0 w 1"/>
                <a:gd name="T1" fmla="*/ 0 h 132"/>
                <a:gd name="T2" fmla="*/ 0 w 1"/>
                <a:gd name="T3" fmla="*/ 0 h 132"/>
                <a:gd name="T4" fmla="*/ 0 w 1"/>
                <a:gd name="T5" fmla="*/ 0 h 132"/>
                <a:gd name="T6" fmla="*/ 0 w 1"/>
                <a:gd name="T7" fmla="*/ 0 h 132"/>
                <a:gd name="T8" fmla="*/ 0 w 1"/>
                <a:gd name="T9" fmla="*/ 0 h 132"/>
                <a:gd name="T10" fmla="*/ 0 w 1"/>
                <a:gd name="T11" fmla="*/ 0 h 132"/>
                <a:gd name="T12" fmla="*/ 0 w 1"/>
                <a:gd name="T13" fmla="*/ 0 h 132"/>
                <a:gd name="T14" fmla="*/ 0 w 1"/>
                <a:gd name="T15" fmla="*/ 0 h 132"/>
                <a:gd name="T16" fmla="*/ 1 w 1"/>
                <a:gd name="T17" fmla="*/ 0 h 132"/>
                <a:gd name="T18" fmla="*/ 1 w 1"/>
                <a:gd name="T19" fmla="*/ 0 h 132"/>
                <a:gd name="T20" fmla="*/ 1 w 1"/>
                <a:gd name="T21" fmla="*/ 0 h 132"/>
                <a:gd name="T22" fmla="*/ 1 w 1"/>
                <a:gd name="T23" fmla="*/ 0 h 132"/>
                <a:gd name="T24" fmla="*/ 0 w 1"/>
                <a:gd name="T25" fmla="*/ 0 h 132"/>
                <a:gd name="T26" fmla="*/ 0 w 1"/>
                <a:gd name="T27" fmla="*/ 0 h 132"/>
                <a:gd name="T28" fmla="*/ 0 w 1"/>
                <a:gd name="T29" fmla="*/ 0 h 132"/>
                <a:gd name="T30" fmla="*/ 0 w 1"/>
                <a:gd name="T31" fmla="*/ 0 h 132"/>
                <a:gd name="T32" fmla="*/ 0 w 1"/>
                <a:gd name="T33" fmla="*/ 0 h 132"/>
                <a:gd name="T34" fmla="*/ 0 w 1"/>
                <a:gd name="T35" fmla="*/ 0 h 132"/>
                <a:gd name="T36" fmla="*/ 0 w 1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2"/>
                <a:gd name="T59" fmla="*/ 1 w 1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2">
                  <a:moveTo>
                    <a:pt x="0" y="12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32"/>
                  </a:lnTo>
                  <a:lnTo>
                    <a:pt x="1" y="130"/>
                  </a:lnTo>
                  <a:lnTo>
                    <a:pt x="0" y="129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75" name="Freeform 604"/>
            <p:cNvSpPr>
              <a:spLocks/>
            </p:cNvSpPr>
            <p:nvPr/>
          </p:nvSpPr>
          <p:spPr bwMode="auto">
            <a:xfrm>
              <a:off x="3826" y="3033"/>
              <a:ext cx="1" cy="35"/>
            </a:xfrm>
            <a:custGeom>
              <a:avLst/>
              <a:gdLst>
                <a:gd name="T0" fmla="*/ 0 w 3"/>
                <a:gd name="T1" fmla="*/ 0 h 137"/>
                <a:gd name="T2" fmla="*/ 0 w 3"/>
                <a:gd name="T3" fmla="*/ 0 h 137"/>
                <a:gd name="T4" fmla="*/ 0 w 3"/>
                <a:gd name="T5" fmla="*/ 0 h 137"/>
                <a:gd name="T6" fmla="*/ 0 w 3"/>
                <a:gd name="T7" fmla="*/ 0 h 137"/>
                <a:gd name="T8" fmla="*/ 0 w 3"/>
                <a:gd name="T9" fmla="*/ 0 h 137"/>
                <a:gd name="T10" fmla="*/ 0 w 3"/>
                <a:gd name="T11" fmla="*/ 0 h 137"/>
                <a:gd name="T12" fmla="*/ 0 w 3"/>
                <a:gd name="T13" fmla="*/ 0 h 137"/>
                <a:gd name="T14" fmla="*/ 0 w 3"/>
                <a:gd name="T15" fmla="*/ 0 h 137"/>
                <a:gd name="T16" fmla="*/ 0 w 3"/>
                <a:gd name="T17" fmla="*/ 0 h 137"/>
                <a:gd name="T18" fmla="*/ 0 w 3"/>
                <a:gd name="T19" fmla="*/ 0 h 137"/>
                <a:gd name="T20" fmla="*/ 0 w 3"/>
                <a:gd name="T21" fmla="*/ 0 h 137"/>
                <a:gd name="T22" fmla="*/ 0 w 3"/>
                <a:gd name="T23" fmla="*/ 0 h 137"/>
                <a:gd name="T24" fmla="*/ 0 w 3"/>
                <a:gd name="T25" fmla="*/ 0 h 137"/>
                <a:gd name="T26" fmla="*/ 0 w 3"/>
                <a:gd name="T27" fmla="*/ 0 h 137"/>
                <a:gd name="T28" fmla="*/ 0 w 3"/>
                <a:gd name="T29" fmla="*/ 0 h 137"/>
                <a:gd name="T30" fmla="*/ 0 w 3"/>
                <a:gd name="T31" fmla="*/ 0 h 137"/>
                <a:gd name="T32" fmla="*/ 0 w 3"/>
                <a:gd name="T33" fmla="*/ 0 h 137"/>
                <a:gd name="T34" fmla="*/ 0 w 3"/>
                <a:gd name="T35" fmla="*/ 0 h 137"/>
                <a:gd name="T36" fmla="*/ 0 w 3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37"/>
                <a:gd name="T59" fmla="*/ 3 w 3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37">
                  <a:moveTo>
                    <a:pt x="0" y="132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605"/>
          <p:cNvGrpSpPr>
            <a:grpSpLocks/>
          </p:cNvGrpSpPr>
          <p:nvPr/>
        </p:nvGrpSpPr>
        <p:grpSpPr bwMode="auto">
          <a:xfrm>
            <a:off x="4525963" y="4244975"/>
            <a:ext cx="2128837" cy="836613"/>
            <a:chOff x="2899" y="3030"/>
            <a:chExt cx="1363" cy="598"/>
          </a:xfrm>
        </p:grpSpPr>
        <p:sp>
          <p:nvSpPr>
            <p:cNvPr id="16576" name="Freeform 606"/>
            <p:cNvSpPr>
              <a:spLocks/>
            </p:cNvSpPr>
            <p:nvPr/>
          </p:nvSpPr>
          <p:spPr bwMode="auto">
            <a:xfrm>
              <a:off x="3826" y="3033"/>
              <a:ext cx="1" cy="35"/>
            </a:xfrm>
            <a:custGeom>
              <a:avLst/>
              <a:gdLst>
                <a:gd name="T0" fmla="*/ 0 w 3"/>
                <a:gd name="T1" fmla="*/ 0 h 139"/>
                <a:gd name="T2" fmla="*/ 0 w 3"/>
                <a:gd name="T3" fmla="*/ 0 h 139"/>
                <a:gd name="T4" fmla="*/ 0 w 3"/>
                <a:gd name="T5" fmla="*/ 0 h 139"/>
                <a:gd name="T6" fmla="*/ 0 w 3"/>
                <a:gd name="T7" fmla="*/ 0 h 139"/>
                <a:gd name="T8" fmla="*/ 0 w 3"/>
                <a:gd name="T9" fmla="*/ 0 h 139"/>
                <a:gd name="T10" fmla="*/ 0 w 3"/>
                <a:gd name="T11" fmla="*/ 0 h 139"/>
                <a:gd name="T12" fmla="*/ 0 w 3"/>
                <a:gd name="T13" fmla="*/ 0 h 139"/>
                <a:gd name="T14" fmla="*/ 0 w 3"/>
                <a:gd name="T15" fmla="*/ 0 h 139"/>
                <a:gd name="T16" fmla="*/ 0 w 3"/>
                <a:gd name="T17" fmla="*/ 0 h 139"/>
                <a:gd name="T18" fmla="*/ 0 w 3"/>
                <a:gd name="T19" fmla="*/ 0 h 139"/>
                <a:gd name="T20" fmla="*/ 0 w 3"/>
                <a:gd name="T21" fmla="*/ 0 h 139"/>
                <a:gd name="T22" fmla="*/ 0 w 3"/>
                <a:gd name="T23" fmla="*/ 0 h 139"/>
                <a:gd name="T24" fmla="*/ 0 w 3"/>
                <a:gd name="T25" fmla="*/ 0 h 139"/>
                <a:gd name="T26" fmla="*/ 0 w 3"/>
                <a:gd name="T27" fmla="*/ 0 h 139"/>
                <a:gd name="T28" fmla="*/ 0 w 3"/>
                <a:gd name="T29" fmla="*/ 0 h 139"/>
                <a:gd name="T30" fmla="*/ 0 w 3"/>
                <a:gd name="T31" fmla="*/ 0 h 139"/>
                <a:gd name="T32" fmla="*/ 0 w 3"/>
                <a:gd name="T33" fmla="*/ 0 h 139"/>
                <a:gd name="T34" fmla="*/ 0 w 3"/>
                <a:gd name="T35" fmla="*/ 0 h 139"/>
                <a:gd name="T36" fmla="*/ 0 w 3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39"/>
                <a:gd name="T59" fmla="*/ 3 w 3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39">
                  <a:moveTo>
                    <a:pt x="0" y="136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39"/>
                  </a:lnTo>
                  <a:lnTo>
                    <a:pt x="2" y="139"/>
                  </a:lnTo>
                  <a:lnTo>
                    <a:pt x="2" y="138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939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77" name="Freeform 607"/>
            <p:cNvSpPr>
              <a:spLocks/>
            </p:cNvSpPr>
            <p:nvPr/>
          </p:nvSpPr>
          <p:spPr bwMode="auto">
            <a:xfrm>
              <a:off x="3826" y="3033"/>
              <a:ext cx="1" cy="35"/>
            </a:xfrm>
            <a:custGeom>
              <a:avLst/>
              <a:gdLst>
                <a:gd name="T0" fmla="*/ 0 w 1"/>
                <a:gd name="T1" fmla="*/ 0 h 142"/>
                <a:gd name="T2" fmla="*/ 0 w 1"/>
                <a:gd name="T3" fmla="*/ 0 h 142"/>
                <a:gd name="T4" fmla="*/ 0 w 1"/>
                <a:gd name="T5" fmla="*/ 0 h 142"/>
                <a:gd name="T6" fmla="*/ 0 w 1"/>
                <a:gd name="T7" fmla="*/ 0 h 142"/>
                <a:gd name="T8" fmla="*/ 0 w 1"/>
                <a:gd name="T9" fmla="*/ 0 h 142"/>
                <a:gd name="T10" fmla="*/ 1 w 1"/>
                <a:gd name="T11" fmla="*/ 0 h 142"/>
                <a:gd name="T12" fmla="*/ 1 w 1"/>
                <a:gd name="T13" fmla="*/ 0 h 142"/>
                <a:gd name="T14" fmla="*/ 1 w 1"/>
                <a:gd name="T15" fmla="*/ 0 h 142"/>
                <a:gd name="T16" fmla="*/ 1 w 1"/>
                <a:gd name="T17" fmla="*/ 0 h 142"/>
                <a:gd name="T18" fmla="*/ 1 w 1"/>
                <a:gd name="T19" fmla="*/ 0 h 142"/>
                <a:gd name="T20" fmla="*/ 1 w 1"/>
                <a:gd name="T21" fmla="*/ 0 h 142"/>
                <a:gd name="T22" fmla="*/ 1 w 1"/>
                <a:gd name="T23" fmla="*/ 0 h 142"/>
                <a:gd name="T24" fmla="*/ 1 w 1"/>
                <a:gd name="T25" fmla="*/ 0 h 142"/>
                <a:gd name="T26" fmla="*/ 1 w 1"/>
                <a:gd name="T27" fmla="*/ 0 h 142"/>
                <a:gd name="T28" fmla="*/ 1 w 1"/>
                <a:gd name="T29" fmla="*/ 0 h 142"/>
                <a:gd name="T30" fmla="*/ 0 w 1"/>
                <a:gd name="T31" fmla="*/ 0 h 142"/>
                <a:gd name="T32" fmla="*/ 0 w 1"/>
                <a:gd name="T33" fmla="*/ 0 h 142"/>
                <a:gd name="T34" fmla="*/ 0 w 1"/>
                <a:gd name="T35" fmla="*/ 0 h 142"/>
                <a:gd name="T36" fmla="*/ 0 w 1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2"/>
                <a:gd name="T59" fmla="*/ 1 w 1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2">
                  <a:moveTo>
                    <a:pt x="0" y="139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42"/>
                  </a:lnTo>
                  <a:lnTo>
                    <a:pt x="1" y="140"/>
                  </a:lnTo>
                  <a:lnTo>
                    <a:pt x="0" y="1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3C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78" name="Freeform 608"/>
            <p:cNvSpPr>
              <a:spLocks/>
            </p:cNvSpPr>
            <p:nvPr/>
          </p:nvSpPr>
          <p:spPr bwMode="auto">
            <a:xfrm>
              <a:off x="3826" y="3032"/>
              <a:ext cx="1" cy="36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0 h 144"/>
                <a:gd name="T4" fmla="*/ 0 w 1"/>
                <a:gd name="T5" fmla="*/ 0 h 144"/>
                <a:gd name="T6" fmla="*/ 0 w 1"/>
                <a:gd name="T7" fmla="*/ 0 h 144"/>
                <a:gd name="T8" fmla="*/ 0 w 1"/>
                <a:gd name="T9" fmla="*/ 0 h 144"/>
                <a:gd name="T10" fmla="*/ 0 w 1"/>
                <a:gd name="T11" fmla="*/ 0 h 144"/>
                <a:gd name="T12" fmla="*/ 1 w 1"/>
                <a:gd name="T13" fmla="*/ 0 h 144"/>
                <a:gd name="T14" fmla="*/ 1 w 1"/>
                <a:gd name="T15" fmla="*/ 0 h 144"/>
                <a:gd name="T16" fmla="*/ 1 w 1"/>
                <a:gd name="T17" fmla="*/ 0 h 144"/>
                <a:gd name="T18" fmla="*/ 1 w 1"/>
                <a:gd name="T19" fmla="*/ 0 h 144"/>
                <a:gd name="T20" fmla="*/ 1 w 1"/>
                <a:gd name="T21" fmla="*/ 0 h 144"/>
                <a:gd name="T22" fmla="*/ 1 w 1"/>
                <a:gd name="T23" fmla="*/ 0 h 144"/>
                <a:gd name="T24" fmla="*/ 1 w 1"/>
                <a:gd name="T25" fmla="*/ 0 h 144"/>
                <a:gd name="T26" fmla="*/ 1 w 1"/>
                <a:gd name="T27" fmla="*/ 0 h 144"/>
                <a:gd name="T28" fmla="*/ 0 w 1"/>
                <a:gd name="T29" fmla="*/ 0 h 144"/>
                <a:gd name="T30" fmla="*/ 0 w 1"/>
                <a:gd name="T31" fmla="*/ 0 h 144"/>
                <a:gd name="T32" fmla="*/ 0 w 1"/>
                <a:gd name="T33" fmla="*/ 0 h 144"/>
                <a:gd name="T34" fmla="*/ 0 w 1"/>
                <a:gd name="T35" fmla="*/ 0 h 144"/>
                <a:gd name="T36" fmla="*/ 0 w 1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4"/>
                <a:gd name="T59" fmla="*/ 1 w 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4">
                  <a:moveTo>
                    <a:pt x="0" y="14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0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79" name="Freeform 609"/>
            <p:cNvSpPr>
              <a:spLocks/>
            </p:cNvSpPr>
            <p:nvPr/>
          </p:nvSpPr>
          <p:spPr bwMode="auto">
            <a:xfrm>
              <a:off x="3826" y="3032"/>
              <a:ext cx="1" cy="37"/>
            </a:xfrm>
            <a:custGeom>
              <a:avLst/>
              <a:gdLst>
                <a:gd name="T0" fmla="*/ 0 w 2"/>
                <a:gd name="T1" fmla="*/ 0 h 146"/>
                <a:gd name="T2" fmla="*/ 0 w 2"/>
                <a:gd name="T3" fmla="*/ 0 h 146"/>
                <a:gd name="T4" fmla="*/ 1 w 2"/>
                <a:gd name="T5" fmla="*/ 0 h 146"/>
                <a:gd name="T6" fmla="*/ 1 w 2"/>
                <a:gd name="T7" fmla="*/ 0 h 146"/>
                <a:gd name="T8" fmla="*/ 1 w 2"/>
                <a:gd name="T9" fmla="*/ 0 h 146"/>
                <a:gd name="T10" fmla="*/ 1 w 2"/>
                <a:gd name="T11" fmla="*/ 0 h 146"/>
                <a:gd name="T12" fmla="*/ 1 w 2"/>
                <a:gd name="T13" fmla="*/ 0 h 146"/>
                <a:gd name="T14" fmla="*/ 1 w 2"/>
                <a:gd name="T15" fmla="*/ 0 h 146"/>
                <a:gd name="T16" fmla="*/ 1 w 2"/>
                <a:gd name="T17" fmla="*/ 0 h 146"/>
                <a:gd name="T18" fmla="*/ 1 w 2"/>
                <a:gd name="T19" fmla="*/ 0 h 146"/>
                <a:gd name="T20" fmla="*/ 1 w 2"/>
                <a:gd name="T21" fmla="*/ 0 h 146"/>
                <a:gd name="T22" fmla="*/ 1 w 2"/>
                <a:gd name="T23" fmla="*/ 0 h 146"/>
                <a:gd name="T24" fmla="*/ 1 w 2"/>
                <a:gd name="T25" fmla="*/ 0 h 146"/>
                <a:gd name="T26" fmla="*/ 1 w 2"/>
                <a:gd name="T27" fmla="*/ 0 h 146"/>
                <a:gd name="T28" fmla="*/ 1 w 2"/>
                <a:gd name="T29" fmla="*/ 0 h 146"/>
                <a:gd name="T30" fmla="*/ 1 w 2"/>
                <a:gd name="T31" fmla="*/ 0 h 146"/>
                <a:gd name="T32" fmla="*/ 1 w 2"/>
                <a:gd name="T33" fmla="*/ 0 h 146"/>
                <a:gd name="T34" fmla="*/ 1 w 2"/>
                <a:gd name="T35" fmla="*/ 0 h 146"/>
                <a:gd name="T36" fmla="*/ 0 w 2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6"/>
                <a:gd name="T59" fmla="*/ 2 w 2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6">
                  <a:moveTo>
                    <a:pt x="0" y="144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46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80" name="Freeform 610"/>
            <p:cNvSpPr>
              <a:spLocks/>
            </p:cNvSpPr>
            <p:nvPr/>
          </p:nvSpPr>
          <p:spPr bwMode="auto">
            <a:xfrm>
              <a:off x="3827" y="3032"/>
              <a:ext cx="1" cy="37"/>
            </a:xfrm>
            <a:custGeom>
              <a:avLst/>
              <a:gdLst>
                <a:gd name="T0" fmla="*/ 0 w 3"/>
                <a:gd name="T1" fmla="*/ 0 h 149"/>
                <a:gd name="T2" fmla="*/ 0 w 3"/>
                <a:gd name="T3" fmla="*/ 0 h 149"/>
                <a:gd name="T4" fmla="*/ 0 w 3"/>
                <a:gd name="T5" fmla="*/ 0 h 149"/>
                <a:gd name="T6" fmla="*/ 0 w 3"/>
                <a:gd name="T7" fmla="*/ 0 h 149"/>
                <a:gd name="T8" fmla="*/ 0 w 3"/>
                <a:gd name="T9" fmla="*/ 0 h 149"/>
                <a:gd name="T10" fmla="*/ 0 w 3"/>
                <a:gd name="T11" fmla="*/ 0 h 149"/>
                <a:gd name="T12" fmla="*/ 0 w 3"/>
                <a:gd name="T13" fmla="*/ 0 h 149"/>
                <a:gd name="T14" fmla="*/ 0 w 3"/>
                <a:gd name="T15" fmla="*/ 0 h 149"/>
                <a:gd name="T16" fmla="*/ 0 w 3"/>
                <a:gd name="T17" fmla="*/ 0 h 149"/>
                <a:gd name="T18" fmla="*/ 0 w 3"/>
                <a:gd name="T19" fmla="*/ 0 h 149"/>
                <a:gd name="T20" fmla="*/ 0 w 3"/>
                <a:gd name="T21" fmla="*/ 0 h 149"/>
                <a:gd name="T22" fmla="*/ 0 w 3"/>
                <a:gd name="T23" fmla="*/ 0 h 149"/>
                <a:gd name="T24" fmla="*/ 0 w 3"/>
                <a:gd name="T25" fmla="*/ 0 h 149"/>
                <a:gd name="T26" fmla="*/ 0 w 3"/>
                <a:gd name="T27" fmla="*/ 0 h 149"/>
                <a:gd name="T28" fmla="*/ 0 w 3"/>
                <a:gd name="T29" fmla="*/ 0 h 149"/>
                <a:gd name="T30" fmla="*/ 0 w 3"/>
                <a:gd name="T31" fmla="*/ 0 h 149"/>
                <a:gd name="T32" fmla="*/ 0 w 3"/>
                <a:gd name="T33" fmla="*/ 0 h 149"/>
                <a:gd name="T34" fmla="*/ 0 w 3"/>
                <a:gd name="T35" fmla="*/ 0 h 149"/>
                <a:gd name="T36" fmla="*/ 0 w 3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9"/>
                <a:gd name="T59" fmla="*/ 3 w 3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9">
                  <a:moveTo>
                    <a:pt x="0" y="147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49"/>
                  </a:lnTo>
                  <a:lnTo>
                    <a:pt x="1" y="149"/>
                  </a:lnTo>
                  <a:lnTo>
                    <a:pt x="1" y="148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5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81" name="Freeform 611"/>
            <p:cNvSpPr>
              <a:spLocks/>
            </p:cNvSpPr>
            <p:nvPr/>
          </p:nvSpPr>
          <p:spPr bwMode="auto">
            <a:xfrm>
              <a:off x="3827" y="3032"/>
              <a:ext cx="1" cy="37"/>
            </a:xfrm>
            <a:custGeom>
              <a:avLst/>
              <a:gdLst>
                <a:gd name="T0" fmla="*/ 0 w 2"/>
                <a:gd name="T1" fmla="*/ 0 h 150"/>
                <a:gd name="T2" fmla="*/ 0 w 2"/>
                <a:gd name="T3" fmla="*/ 0 h 150"/>
                <a:gd name="T4" fmla="*/ 0 w 2"/>
                <a:gd name="T5" fmla="*/ 0 h 150"/>
                <a:gd name="T6" fmla="*/ 0 w 2"/>
                <a:gd name="T7" fmla="*/ 0 h 150"/>
                <a:gd name="T8" fmla="*/ 0 w 2"/>
                <a:gd name="T9" fmla="*/ 0 h 150"/>
                <a:gd name="T10" fmla="*/ 1 w 2"/>
                <a:gd name="T11" fmla="*/ 0 h 150"/>
                <a:gd name="T12" fmla="*/ 1 w 2"/>
                <a:gd name="T13" fmla="*/ 0 h 150"/>
                <a:gd name="T14" fmla="*/ 1 w 2"/>
                <a:gd name="T15" fmla="*/ 0 h 150"/>
                <a:gd name="T16" fmla="*/ 1 w 2"/>
                <a:gd name="T17" fmla="*/ 0 h 150"/>
                <a:gd name="T18" fmla="*/ 1 w 2"/>
                <a:gd name="T19" fmla="*/ 0 h 150"/>
                <a:gd name="T20" fmla="*/ 1 w 2"/>
                <a:gd name="T21" fmla="*/ 0 h 150"/>
                <a:gd name="T22" fmla="*/ 1 w 2"/>
                <a:gd name="T23" fmla="*/ 0 h 150"/>
                <a:gd name="T24" fmla="*/ 1 w 2"/>
                <a:gd name="T25" fmla="*/ 0 h 150"/>
                <a:gd name="T26" fmla="*/ 1 w 2"/>
                <a:gd name="T27" fmla="*/ 0 h 150"/>
                <a:gd name="T28" fmla="*/ 1 w 2"/>
                <a:gd name="T29" fmla="*/ 0 h 150"/>
                <a:gd name="T30" fmla="*/ 0 w 2"/>
                <a:gd name="T31" fmla="*/ 0 h 150"/>
                <a:gd name="T32" fmla="*/ 0 w 2"/>
                <a:gd name="T33" fmla="*/ 0 h 150"/>
                <a:gd name="T34" fmla="*/ 0 w 2"/>
                <a:gd name="T35" fmla="*/ 0 h 150"/>
                <a:gd name="T36" fmla="*/ 0 w 2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0"/>
                <a:gd name="T59" fmla="*/ 2 w 2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0">
                  <a:moveTo>
                    <a:pt x="0" y="14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4848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82" name="Freeform 612"/>
            <p:cNvSpPr>
              <a:spLocks/>
            </p:cNvSpPr>
            <p:nvPr/>
          </p:nvSpPr>
          <p:spPr bwMode="auto">
            <a:xfrm>
              <a:off x="3827" y="3032"/>
              <a:ext cx="1" cy="37"/>
            </a:xfrm>
            <a:custGeom>
              <a:avLst/>
              <a:gdLst>
                <a:gd name="T0" fmla="*/ 0 w 1"/>
                <a:gd name="T1" fmla="*/ 0 h 152"/>
                <a:gd name="T2" fmla="*/ 0 w 1"/>
                <a:gd name="T3" fmla="*/ 0 h 152"/>
                <a:gd name="T4" fmla="*/ 0 w 1"/>
                <a:gd name="T5" fmla="*/ 0 h 152"/>
                <a:gd name="T6" fmla="*/ 0 w 1"/>
                <a:gd name="T7" fmla="*/ 0 h 152"/>
                <a:gd name="T8" fmla="*/ 0 w 1"/>
                <a:gd name="T9" fmla="*/ 0 h 152"/>
                <a:gd name="T10" fmla="*/ 0 w 1"/>
                <a:gd name="T11" fmla="*/ 0 h 152"/>
                <a:gd name="T12" fmla="*/ 1 w 1"/>
                <a:gd name="T13" fmla="*/ 0 h 152"/>
                <a:gd name="T14" fmla="*/ 1 w 1"/>
                <a:gd name="T15" fmla="*/ 0 h 152"/>
                <a:gd name="T16" fmla="*/ 1 w 1"/>
                <a:gd name="T17" fmla="*/ 0 h 152"/>
                <a:gd name="T18" fmla="*/ 1 w 1"/>
                <a:gd name="T19" fmla="*/ 0 h 152"/>
                <a:gd name="T20" fmla="*/ 1 w 1"/>
                <a:gd name="T21" fmla="*/ 0 h 152"/>
                <a:gd name="T22" fmla="*/ 1 w 1"/>
                <a:gd name="T23" fmla="*/ 0 h 152"/>
                <a:gd name="T24" fmla="*/ 1 w 1"/>
                <a:gd name="T25" fmla="*/ 0 h 152"/>
                <a:gd name="T26" fmla="*/ 1 w 1"/>
                <a:gd name="T27" fmla="*/ 0 h 152"/>
                <a:gd name="T28" fmla="*/ 0 w 1"/>
                <a:gd name="T29" fmla="*/ 0 h 152"/>
                <a:gd name="T30" fmla="*/ 0 w 1"/>
                <a:gd name="T31" fmla="*/ 0 h 152"/>
                <a:gd name="T32" fmla="*/ 0 w 1"/>
                <a:gd name="T33" fmla="*/ 0 h 152"/>
                <a:gd name="T34" fmla="*/ 0 w 1"/>
                <a:gd name="T35" fmla="*/ 0 h 152"/>
                <a:gd name="T36" fmla="*/ 0 w 1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2"/>
                <a:gd name="T59" fmla="*/ 1 w 1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2">
                  <a:moveTo>
                    <a:pt x="0" y="15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52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83" name="Freeform 613"/>
            <p:cNvSpPr>
              <a:spLocks/>
            </p:cNvSpPr>
            <p:nvPr/>
          </p:nvSpPr>
          <p:spPr bwMode="auto">
            <a:xfrm>
              <a:off x="3827" y="3031"/>
              <a:ext cx="1" cy="39"/>
            </a:xfrm>
            <a:custGeom>
              <a:avLst/>
              <a:gdLst>
                <a:gd name="T0" fmla="*/ 0 w 2"/>
                <a:gd name="T1" fmla="*/ 0 h 154"/>
                <a:gd name="T2" fmla="*/ 0 w 2"/>
                <a:gd name="T3" fmla="*/ 0 h 154"/>
                <a:gd name="T4" fmla="*/ 1 w 2"/>
                <a:gd name="T5" fmla="*/ 0 h 154"/>
                <a:gd name="T6" fmla="*/ 1 w 2"/>
                <a:gd name="T7" fmla="*/ 0 h 154"/>
                <a:gd name="T8" fmla="*/ 1 w 2"/>
                <a:gd name="T9" fmla="*/ 0 h 154"/>
                <a:gd name="T10" fmla="*/ 1 w 2"/>
                <a:gd name="T11" fmla="*/ 0 h 154"/>
                <a:gd name="T12" fmla="*/ 1 w 2"/>
                <a:gd name="T13" fmla="*/ 0 h 154"/>
                <a:gd name="T14" fmla="*/ 1 w 2"/>
                <a:gd name="T15" fmla="*/ 0 h 154"/>
                <a:gd name="T16" fmla="*/ 1 w 2"/>
                <a:gd name="T17" fmla="*/ 0 h 154"/>
                <a:gd name="T18" fmla="*/ 1 w 2"/>
                <a:gd name="T19" fmla="*/ 0 h 154"/>
                <a:gd name="T20" fmla="*/ 1 w 2"/>
                <a:gd name="T21" fmla="*/ 0 h 154"/>
                <a:gd name="T22" fmla="*/ 1 w 2"/>
                <a:gd name="T23" fmla="*/ 0 h 154"/>
                <a:gd name="T24" fmla="*/ 1 w 2"/>
                <a:gd name="T25" fmla="*/ 0 h 154"/>
                <a:gd name="T26" fmla="*/ 1 w 2"/>
                <a:gd name="T27" fmla="*/ 0 h 154"/>
                <a:gd name="T28" fmla="*/ 1 w 2"/>
                <a:gd name="T29" fmla="*/ 0 h 154"/>
                <a:gd name="T30" fmla="*/ 1 w 2"/>
                <a:gd name="T31" fmla="*/ 0 h 154"/>
                <a:gd name="T32" fmla="*/ 1 w 2"/>
                <a:gd name="T33" fmla="*/ 0 h 154"/>
                <a:gd name="T34" fmla="*/ 1 w 2"/>
                <a:gd name="T35" fmla="*/ 0 h 154"/>
                <a:gd name="T36" fmla="*/ 0 w 2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4"/>
                <a:gd name="T59" fmla="*/ 2 w 2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4">
                  <a:moveTo>
                    <a:pt x="0" y="15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54"/>
                  </a:lnTo>
                  <a:lnTo>
                    <a:pt x="2" y="153"/>
                  </a:lnTo>
                  <a:lnTo>
                    <a:pt x="1" y="153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84" name="Freeform 614"/>
            <p:cNvSpPr>
              <a:spLocks/>
            </p:cNvSpPr>
            <p:nvPr/>
          </p:nvSpPr>
          <p:spPr bwMode="auto">
            <a:xfrm>
              <a:off x="3828" y="3031"/>
              <a:ext cx="1" cy="39"/>
            </a:xfrm>
            <a:custGeom>
              <a:avLst/>
              <a:gdLst>
                <a:gd name="T0" fmla="*/ 0 w 2"/>
                <a:gd name="T1" fmla="*/ 0 h 154"/>
                <a:gd name="T2" fmla="*/ 0 w 2"/>
                <a:gd name="T3" fmla="*/ 0 h 154"/>
                <a:gd name="T4" fmla="*/ 0 w 2"/>
                <a:gd name="T5" fmla="*/ 0 h 154"/>
                <a:gd name="T6" fmla="*/ 1 w 2"/>
                <a:gd name="T7" fmla="*/ 0 h 154"/>
                <a:gd name="T8" fmla="*/ 1 w 2"/>
                <a:gd name="T9" fmla="*/ 0 h 154"/>
                <a:gd name="T10" fmla="*/ 1 w 2"/>
                <a:gd name="T11" fmla="*/ 0 h 154"/>
                <a:gd name="T12" fmla="*/ 1 w 2"/>
                <a:gd name="T13" fmla="*/ 0 h 154"/>
                <a:gd name="T14" fmla="*/ 1 w 2"/>
                <a:gd name="T15" fmla="*/ 0 h 154"/>
                <a:gd name="T16" fmla="*/ 1 w 2"/>
                <a:gd name="T17" fmla="*/ 0 h 154"/>
                <a:gd name="T18" fmla="*/ 1 w 2"/>
                <a:gd name="T19" fmla="*/ 0 h 154"/>
                <a:gd name="T20" fmla="*/ 1 w 2"/>
                <a:gd name="T21" fmla="*/ 0 h 154"/>
                <a:gd name="T22" fmla="*/ 1 w 2"/>
                <a:gd name="T23" fmla="*/ 0 h 154"/>
                <a:gd name="T24" fmla="*/ 1 w 2"/>
                <a:gd name="T25" fmla="*/ 0 h 154"/>
                <a:gd name="T26" fmla="*/ 1 w 2"/>
                <a:gd name="T27" fmla="*/ 0 h 154"/>
                <a:gd name="T28" fmla="*/ 1 w 2"/>
                <a:gd name="T29" fmla="*/ 0 h 154"/>
                <a:gd name="T30" fmla="*/ 1 w 2"/>
                <a:gd name="T31" fmla="*/ 0 h 154"/>
                <a:gd name="T32" fmla="*/ 1 w 2"/>
                <a:gd name="T33" fmla="*/ 0 h 154"/>
                <a:gd name="T34" fmla="*/ 0 w 2"/>
                <a:gd name="T35" fmla="*/ 0 h 154"/>
                <a:gd name="T36" fmla="*/ 0 w 2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4"/>
                <a:gd name="T59" fmla="*/ 2 w 2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4">
                  <a:moveTo>
                    <a:pt x="0" y="15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4"/>
                  </a:lnTo>
                  <a:lnTo>
                    <a:pt x="1" y="154"/>
                  </a:lnTo>
                  <a:lnTo>
                    <a:pt x="1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52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85" name="Freeform 615"/>
            <p:cNvSpPr>
              <a:spLocks/>
            </p:cNvSpPr>
            <p:nvPr/>
          </p:nvSpPr>
          <p:spPr bwMode="auto">
            <a:xfrm>
              <a:off x="3828" y="3031"/>
              <a:ext cx="1" cy="39"/>
            </a:xfrm>
            <a:custGeom>
              <a:avLst/>
              <a:gdLst>
                <a:gd name="T0" fmla="*/ 0 w 3"/>
                <a:gd name="T1" fmla="*/ 0 h 156"/>
                <a:gd name="T2" fmla="*/ 0 w 3"/>
                <a:gd name="T3" fmla="*/ 0 h 156"/>
                <a:gd name="T4" fmla="*/ 0 w 3"/>
                <a:gd name="T5" fmla="*/ 0 h 156"/>
                <a:gd name="T6" fmla="*/ 0 w 3"/>
                <a:gd name="T7" fmla="*/ 0 h 156"/>
                <a:gd name="T8" fmla="*/ 0 w 3"/>
                <a:gd name="T9" fmla="*/ 0 h 156"/>
                <a:gd name="T10" fmla="*/ 0 w 3"/>
                <a:gd name="T11" fmla="*/ 0 h 156"/>
                <a:gd name="T12" fmla="*/ 0 w 3"/>
                <a:gd name="T13" fmla="*/ 0 h 156"/>
                <a:gd name="T14" fmla="*/ 0 w 3"/>
                <a:gd name="T15" fmla="*/ 0 h 156"/>
                <a:gd name="T16" fmla="*/ 0 w 3"/>
                <a:gd name="T17" fmla="*/ 0 h 156"/>
                <a:gd name="T18" fmla="*/ 0 w 3"/>
                <a:gd name="T19" fmla="*/ 0 h 156"/>
                <a:gd name="T20" fmla="*/ 0 w 3"/>
                <a:gd name="T21" fmla="*/ 0 h 156"/>
                <a:gd name="T22" fmla="*/ 0 w 3"/>
                <a:gd name="T23" fmla="*/ 0 h 156"/>
                <a:gd name="T24" fmla="*/ 0 w 3"/>
                <a:gd name="T25" fmla="*/ 0 h 156"/>
                <a:gd name="T26" fmla="*/ 0 w 3"/>
                <a:gd name="T27" fmla="*/ 0 h 156"/>
                <a:gd name="T28" fmla="*/ 0 w 3"/>
                <a:gd name="T29" fmla="*/ 0 h 156"/>
                <a:gd name="T30" fmla="*/ 0 w 3"/>
                <a:gd name="T31" fmla="*/ 0 h 156"/>
                <a:gd name="T32" fmla="*/ 0 w 3"/>
                <a:gd name="T33" fmla="*/ 0 h 156"/>
                <a:gd name="T34" fmla="*/ 0 w 3"/>
                <a:gd name="T35" fmla="*/ 0 h 156"/>
                <a:gd name="T36" fmla="*/ 0 w 3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6"/>
                <a:gd name="T59" fmla="*/ 3 w 3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6">
                  <a:moveTo>
                    <a:pt x="0" y="155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56"/>
                  </a:lnTo>
                  <a:lnTo>
                    <a:pt x="1" y="156"/>
                  </a:lnTo>
                  <a:lnTo>
                    <a:pt x="1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86" name="Freeform 616"/>
            <p:cNvSpPr>
              <a:spLocks/>
            </p:cNvSpPr>
            <p:nvPr/>
          </p:nvSpPr>
          <p:spPr bwMode="auto">
            <a:xfrm>
              <a:off x="3828" y="3031"/>
              <a:ext cx="1" cy="39"/>
            </a:xfrm>
            <a:custGeom>
              <a:avLst/>
              <a:gdLst>
                <a:gd name="T0" fmla="*/ 0 w 2"/>
                <a:gd name="T1" fmla="*/ 0 h 156"/>
                <a:gd name="T2" fmla="*/ 0 w 2"/>
                <a:gd name="T3" fmla="*/ 0 h 156"/>
                <a:gd name="T4" fmla="*/ 0 w 2"/>
                <a:gd name="T5" fmla="*/ 0 h 156"/>
                <a:gd name="T6" fmla="*/ 0 w 2"/>
                <a:gd name="T7" fmla="*/ 0 h 156"/>
                <a:gd name="T8" fmla="*/ 0 w 2"/>
                <a:gd name="T9" fmla="*/ 0 h 156"/>
                <a:gd name="T10" fmla="*/ 1 w 2"/>
                <a:gd name="T11" fmla="*/ 0 h 156"/>
                <a:gd name="T12" fmla="*/ 1 w 2"/>
                <a:gd name="T13" fmla="*/ 0 h 156"/>
                <a:gd name="T14" fmla="*/ 1 w 2"/>
                <a:gd name="T15" fmla="*/ 0 h 156"/>
                <a:gd name="T16" fmla="*/ 1 w 2"/>
                <a:gd name="T17" fmla="*/ 0 h 156"/>
                <a:gd name="T18" fmla="*/ 1 w 2"/>
                <a:gd name="T19" fmla="*/ 0 h 156"/>
                <a:gd name="T20" fmla="*/ 1 w 2"/>
                <a:gd name="T21" fmla="*/ 0 h 156"/>
                <a:gd name="T22" fmla="*/ 1 w 2"/>
                <a:gd name="T23" fmla="*/ 0 h 156"/>
                <a:gd name="T24" fmla="*/ 1 w 2"/>
                <a:gd name="T25" fmla="*/ 0 h 156"/>
                <a:gd name="T26" fmla="*/ 1 w 2"/>
                <a:gd name="T27" fmla="*/ 0 h 156"/>
                <a:gd name="T28" fmla="*/ 1 w 2"/>
                <a:gd name="T29" fmla="*/ 0 h 156"/>
                <a:gd name="T30" fmla="*/ 0 w 2"/>
                <a:gd name="T31" fmla="*/ 0 h 156"/>
                <a:gd name="T32" fmla="*/ 0 w 2"/>
                <a:gd name="T33" fmla="*/ 0 h 156"/>
                <a:gd name="T34" fmla="*/ 0 w 2"/>
                <a:gd name="T35" fmla="*/ 0 h 156"/>
                <a:gd name="T36" fmla="*/ 0 w 2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6"/>
                <a:gd name="T59" fmla="*/ 2 w 2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6">
                  <a:moveTo>
                    <a:pt x="0" y="155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56"/>
                  </a:lnTo>
                  <a:lnTo>
                    <a:pt x="0" y="15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5858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87" name="Freeform 617"/>
            <p:cNvSpPr>
              <a:spLocks/>
            </p:cNvSpPr>
            <p:nvPr/>
          </p:nvSpPr>
          <p:spPr bwMode="auto">
            <a:xfrm>
              <a:off x="3829" y="3031"/>
              <a:ext cx="1" cy="39"/>
            </a:xfrm>
            <a:custGeom>
              <a:avLst/>
              <a:gdLst>
                <a:gd name="T0" fmla="*/ 0 w 1"/>
                <a:gd name="T1" fmla="*/ 0 h 158"/>
                <a:gd name="T2" fmla="*/ 0 w 1"/>
                <a:gd name="T3" fmla="*/ 0 h 158"/>
                <a:gd name="T4" fmla="*/ 0 w 1"/>
                <a:gd name="T5" fmla="*/ 0 h 158"/>
                <a:gd name="T6" fmla="*/ 0 w 1"/>
                <a:gd name="T7" fmla="*/ 0 h 158"/>
                <a:gd name="T8" fmla="*/ 0 w 1"/>
                <a:gd name="T9" fmla="*/ 0 h 158"/>
                <a:gd name="T10" fmla="*/ 0 w 1"/>
                <a:gd name="T11" fmla="*/ 0 h 158"/>
                <a:gd name="T12" fmla="*/ 0 w 1"/>
                <a:gd name="T13" fmla="*/ 0 h 158"/>
                <a:gd name="T14" fmla="*/ 1 w 1"/>
                <a:gd name="T15" fmla="*/ 0 h 158"/>
                <a:gd name="T16" fmla="*/ 1 w 1"/>
                <a:gd name="T17" fmla="*/ 0 h 158"/>
                <a:gd name="T18" fmla="*/ 1 w 1"/>
                <a:gd name="T19" fmla="*/ 0 h 158"/>
                <a:gd name="T20" fmla="*/ 1 w 1"/>
                <a:gd name="T21" fmla="*/ 0 h 158"/>
                <a:gd name="T22" fmla="*/ 1 w 1"/>
                <a:gd name="T23" fmla="*/ 0 h 158"/>
                <a:gd name="T24" fmla="*/ 1 w 1"/>
                <a:gd name="T25" fmla="*/ 0 h 158"/>
                <a:gd name="T26" fmla="*/ 0 w 1"/>
                <a:gd name="T27" fmla="*/ 0 h 158"/>
                <a:gd name="T28" fmla="*/ 0 w 1"/>
                <a:gd name="T29" fmla="*/ 0 h 158"/>
                <a:gd name="T30" fmla="*/ 0 w 1"/>
                <a:gd name="T31" fmla="*/ 0 h 158"/>
                <a:gd name="T32" fmla="*/ 0 w 1"/>
                <a:gd name="T33" fmla="*/ 0 h 158"/>
                <a:gd name="T34" fmla="*/ 0 w 1"/>
                <a:gd name="T35" fmla="*/ 0 h 158"/>
                <a:gd name="T36" fmla="*/ 0 w 1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8"/>
                <a:gd name="T59" fmla="*/ 1 w 1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8">
                  <a:moveTo>
                    <a:pt x="0" y="158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B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88" name="Freeform 618"/>
            <p:cNvSpPr>
              <a:spLocks/>
            </p:cNvSpPr>
            <p:nvPr/>
          </p:nvSpPr>
          <p:spPr bwMode="auto">
            <a:xfrm>
              <a:off x="3829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1 w 2"/>
                <a:gd name="T7" fmla="*/ 0 h 159"/>
                <a:gd name="T8" fmla="*/ 1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1 w 2"/>
                <a:gd name="T31" fmla="*/ 0 h 159"/>
                <a:gd name="T32" fmla="*/ 1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8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9"/>
                  </a:lnTo>
                  <a:lnTo>
                    <a:pt x="1" y="159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89" name="Freeform 619"/>
            <p:cNvSpPr>
              <a:spLocks/>
            </p:cNvSpPr>
            <p:nvPr/>
          </p:nvSpPr>
          <p:spPr bwMode="auto">
            <a:xfrm>
              <a:off x="3829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0 w 2"/>
                <a:gd name="T7" fmla="*/ 0 h 159"/>
                <a:gd name="T8" fmla="*/ 1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1 w 2"/>
                <a:gd name="T31" fmla="*/ 0 h 159"/>
                <a:gd name="T32" fmla="*/ 0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9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61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90" name="Freeform 620"/>
            <p:cNvSpPr>
              <a:spLocks/>
            </p:cNvSpPr>
            <p:nvPr/>
          </p:nvSpPr>
          <p:spPr bwMode="auto">
            <a:xfrm>
              <a:off x="3829" y="3030"/>
              <a:ext cx="1" cy="40"/>
            </a:xfrm>
            <a:custGeom>
              <a:avLst/>
              <a:gdLst>
                <a:gd name="T0" fmla="*/ 0 w 1"/>
                <a:gd name="T1" fmla="*/ 0 h 160"/>
                <a:gd name="T2" fmla="*/ 0 w 1"/>
                <a:gd name="T3" fmla="*/ 0 h 160"/>
                <a:gd name="T4" fmla="*/ 0 w 1"/>
                <a:gd name="T5" fmla="*/ 0 h 160"/>
                <a:gd name="T6" fmla="*/ 0 w 1"/>
                <a:gd name="T7" fmla="*/ 0 h 160"/>
                <a:gd name="T8" fmla="*/ 0 w 1"/>
                <a:gd name="T9" fmla="*/ 0 h 160"/>
                <a:gd name="T10" fmla="*/ 1 w 1"/>
                <a:gd name="T11" fmla="*/ 0 h 160"/>
                <a:gd name="T12" fmla="*/ 1 w 1"/>
                <a:gd name="T13" fmla="*/ 0 h 160"/>
                <a:gd name="T14" fmla="*/ 1 w 1"/>
                <a:gd name="T15" fmla="*/ 0 h 160"/>
                <a:gd name="T16" fmla="*/ 1 w 1"/>
                <a:gd name="T17" fmla="*/ 0 h 160"/>
                <a:gd name="T18" fmla="*/ 1 w 1"/>
                <a:gd name="T19" fmla="*/ 0 h 160"/>
                <a:gd name="T20" fmla="*/ 1 w 1"/>
                <a:gd name="T21" fmla="*/ 0 h 160"/>
                <a:gd name="T22" fmla="*/ 1 w 1"/>
                <a:gd name="T23" fmla="*/ 0 h 160"/>
                <a:gd name="T24" fmla="*/ 1 w 1"/>
                <a:gd name="T25" fmla="*/ 0 h 160"/>
                <a:gd name="T26" fmla="*/ 1 w 1"/>
                <a:gd name="T27" fmla="*/ 0 h 160"/>
                <a:gd name="T28" fmla="*/ 1 w 1"/>
                <a:gd name="T29" fmla="*/ 0 h 160"/>
                <a:gd name="T30" fmla="*/ 0 w 1"/>
                <a:gd name="T31" fmla="*/ 0 h 160"/>
                <a:gd name="T32" fmla="*/ 0 w 1"/>
                <a:gd name="T33" fmla="*/ 0 h 160"/>
                <a:gd name="T34" fmla="*/ 0 w 1"/>
                <a:gd name="T35" fmla="*/ 0 h 160"/>
                <a:gd name="T36" fmla="*/ 0 w 1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0"/>
                <a:gd name="T59" fmla="*/ 1 w 1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0">
                  <a:moveTo>
                    <a:pt x="0" y="16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464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91" name="Freeform 621"/>
            <p:cNvSpPr>
              <a:spLocks/>
            </p:cNvSpPr>
            <p:nvPr/>
          </p:nvSpPr>
          <p:spPr bwMode="auto">
            <a:xfrm>
              <a:off x="3830" y="3030"/>
              <a:ext cx="1" cy="40"/>
            </a:xfrm>
            <a:custGeom>
              <a:avLst/>
              <a:gdLst>
                <a:gd name="T0" fmla="*/ 0 w 1"/>
                <a:gd name="T1" fmla="*/ 0 h 160"/>
                <a:gd name="T2" fmla="*/ 0 w 1"/>
                <a:gd name="T3" fmla="*/ 0 h 160"/>
                <a:gd name="T4" fmla="*/ 0 w 1"/>
                <a:gd name="T5" fmla="*/ 0 h 160"/>
                <a:gd name="T6" fmla="*/ 0 w 1"/>
                <a:gd name="T7" fmla="*/ 0 h 160"/>
                <a:gd name="T8" fmla="*/ 0 w 1"/>
                <a:gd name="T9" fmla="*/ 0 h 160"/>
                <a:gd name="T10" fmla="*/ 0 w 1"/>
                <a:gd name="T11" fmla="*/ 0 h 160"/>
                <a:gd name="T12" fmla="*/ 1 w 1"/>
                <a:gd name="T13" fmla="*/ 0 h 160"/>
                <a:gd name="T14" fmla="*/ 1 w 1"/>
                <a:gd name="T15" fmla="*/ 0 h 160"/>
                <a:gd name="T16" fmla="*/ 1 w 1"/>
                <a:gd name="T17" fmla="*/ 0 h 160"/>
                <a:gd name="T18" fmla="*/ 1 w 1"/>
                <a:gd name="T19" fmla="*/ 0 h 160"/>
                <a:gd name="T20" fmla="*/ 1 w 1"/>
                <a:gd name="T21" fmla="*/ 0 h 160"/>
                <a:gd name="T22" fmla="*/ 1 w 1"/>
                <a:gd name="T23" fmla="*/ 0 h 160"/>
                <a:gd name="T24" fmla="*/ 1 w 1"/>
                <a:gd name="T25" fmla="*/ 0 h 160"/>
                <a:gd name="T26" fmla="*/ 1 w 1"/>
                <a:gd name="T27" fmla="*/ 0 h 160"/>
                <a:gd name="T28" fmla="*/ 0 w 1"/>
                <a:gd name="T29" fmla="*/ 0 h 160"/>
                <a:gd name="T30" fmla="*/ 0 w 1"/>
                <a:gd name="T31" fmla="*/ 0 h 160"/>
                <a:gd name="T32" fmla="*/ 0 w 1"/>
                <a:gd name="T33" fmla="*/ 0 h 160"/>
                <a:gd name="T34" fmla="*/ 0 w 1"/>
                <a:gd name="T35" fmla="*/ 0 h 160"/>
                <a:gd name="T36" fmla="*/ 0 w 1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0"/>
                <a:gd name="T59" fmla="*/ 1 w 1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0">
                  <a:moveTo>
                    <a:pt x="0" y="16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8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92" name="Freeform 622"/>
            <p:cNvSpPr>
              <a:spLocks/>
            </p:cNvSpPr>
            <p:nvPr/>
          </p:nvSpPr>
          <p:spPr bwMode="auto">
            <a:xfrm>
              <a:off x="3830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1"/>
                <a:gd name="T59" fmla="*/ 3 w 3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1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1" y="161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93" name="Freeform 623"/>
            <p:cNvSpPr>
              <a:spLocks/>
            </p:cNvSpPr>
            <p:nvPr/>
          </p:nvSpPr>
          <p:spPr bwMode="auto">
            <a:xfrm>
              <a:off x="3830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1"/>
                <a:gd name="T59" fmla="*/ 3 w 3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1">
                  <a:moveTo>
                    <a:pt x="0" y="16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61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94" name="Freeform 624"/>
            <p:cNvSpPr>
              <a:spLocks/>
            </p:cNvSpPr>
            <p:nvPr/>
          </p:nvSpPr>
          <p:spPr bwMode="auto">
            <a:xfrm>
              <a:off x="3830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95" name="Freeform 625"/>
            <p:cNvSpPr>
              <a:spLocks/>
            </p:cNvSpPr>
            <p:nvPr/>
          </p:nvSpPr>
          <p:spPr bwMode="auto">
            <a:xfrm>
              <a:off x="3830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96" name="Freeform 626"/>
            <p:cNvSpPr>
              <a:spLocks/>
            </p:cNvSpPr>
            <p:nvPr/>
          </p:nvSpPr>
          <p:spPr bwMode="auto">
            <a:xfrm>
              <a:off x="3830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1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1 w 2"/>
                <a:gd name="T35" fmla="*/ 0 h 161"/>
                <a:gd name="T36" fmla="*/ 1 w 2"/>
                <a:gd name="T37" fmla="*/ 0 h 161"/>
                <a:gd name="T38" fmla="*/ 0 w 2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"/>
                <a:gd name="T61" fmla="*/ 0 h 161"/>
                <a:gd name="T62" fmla="*/ 2 w 2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97" name="Freeform 627"/>
            <p:cNvSpPr>
              <a:spLocks/>
            </p:cNvSpPr>
            <p:nvPr/>
          </p:nvSpPr>
          <p:spPr bwMode="auto">
            <a:xfrm>
              <a:off x="3831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w 3"/>
                <a:gd name="T39" fmla="*/ 0 h 161"/>
                <a:gd name="T40" fmla="*/ 0 w 3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"/>
                <a:gd name="T64" fmla="*/ 0 h 161"/>
                <a:gd name="T65" fmla="*/ 3 w 3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98" name="Freeform 628"/>
            <p:cNvSpPr>
              <a:spLocks/>
            </p:cNvSpPr>
            <p:nvPr/>
          </p:nvSpPr>
          <p:spPr bwMode="auto">
            <a:xfrm>
              <a:off x="3831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1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0 w 2"/>
                <a:gd name="T25" fmla="*/ 0 h 161"/>
                <a:gd name="T26" fmla="*/ 0 w 2"/>
                <a:gd name="T27" fmla="*/ 0 h 161"/>
                <a:gd name="T28" fmla="*/ 0 w 2"/>
                <a:gd name="T29" fmla="*/ 0 h 161"/>
                <a:gd name="T30" fmla="*/ 0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w 2"/>
                <a:gd name="T39" fmla="*/ 0 h 161"/>
                <a:gd name="T40" fmla="*/ 0 w 2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"/>
                <a:gd name="T64" fmla="*/ 0 h 161"/>
                <a:gd name="T65" fmla="*/ 2 w 2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99" name="Freeform 629"/>
            <p:cNvSpPr>
              <a:spLocks/>
            </p:cNvSpPr>
            <p:nvPr/>
          </p:nvSpPr>
          <p:spPr bwMode="auto">
            <a:xfrm>
              <a:off x="3831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1 w 1"/>
                <a:gd name="T5" fmla="*/ 0 h 161"/>
                <a:gd name="T6" fmla="*/ 1 w 1"/>
                <a:gd name="T7" fmla="*/ 0 h 161"/>
                <a:gd name="T8" fmla="*/ 1 w 1"/>
                <a:gd name="T9" fmla="*/ 0 h 161"/>
                <a:gd name="T10" fmla="*/ 1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1 w 1"/>
                <a:gd name="T29" fmla="*/ 0 h 161"/>
                <a:gd name="T30" fmla="*/ 1 w 1"/>
                <a:gd name="T31" fmla="*/ 0 h 161"/>
                <a:gd name="T32" fmla="*/ 1 w 1"/>
                <a:gd name="T33" fmla="*/ 0 h 161"/>
                <a:gd name="T34" fmla="*/ 1 w 1"/>
                <a:gd name="T35" fmla="*/ 0 h 161"/>
                <a:gd name="T36" fmla="*/ 0 w 1"/>
                <a:gd name="T37" fmla="*/ 0 h 161"/>
                <a:gd name="T38" fmla="*/ 0 w 1"/>
                <a:gd name="T39" fmla="*/ 0 h 161"/>
                <a:gd name="T40" fmla="*/ 0 w 1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"/>
                <a:gd name="T64" fmla="*/ 0 h 161"/>
                <a:gd name="T65" fmla="*/ 1 w 1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00" name="Freeform 630"/>
            <p:cNvSpPr>
              <a:spLocks/>
            </p:cNvSpPr>
            <p:nvPr/>
          </p:nvSpPr>
          <p:spPr bwMode="auto">
            <a:xfrm>
              <a:off x="3831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1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1 w 2"/>
                <a:gd name="T35" fmla="*/ 0 h 161"/>
                <a:gd name="T36" fmla="*/ 1 w 2"/>
                <a:gd name="T37" fmla="*/ 0 h 161"/>
                <a:gd name="T38" fmla="*/ 0 w 2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"/>
                <a:gd name="T61" fmla="*/ 0 h 161"/>
                <a:gd name="T62" fmla="*/ 2 w 2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01" name="Freeform 631"/>
            <p:cNvSpPr>
              <a:spLocks/>
            </p:cNvSpPr>
            <p:nvPr/>
          </p:nvSpPr>
          <p:spPr bwMode="auto">
            <a:xfrm>
              <a:off x="3832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1 w 2"/>
                <a:gd name="T7" fmla="*/ 0 h 161"/>
                <a:gd name="T8" fmla="*/ 1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1 w 2"/>
                <a:gd name="T31" fmla="*/ 0 h 161"/>
                <a:gd name="T32" fmla="*/ 1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02" name="Freeform 632"/>
            <p:cNvSpPr>
              <a:spLocks/>
            </p:cNvSpPr>
            <p:nvPr/>
          </p:nvSpPr>
          <p:spPr bwMode="auto">
            <a:xfrm>
              <a:off x="3832" y="3030"/>
              <a:ext cx="1" cy="41"/>
            </a:xfrm>
            <a:custGeom>
              <a:avLst/>
              <a:gdLst>
                <a:gd name="T0" fmla="*/ 0 w 3"/>
                <a:gd name="T1" fmla="*/ 0 h 161"/>
                <a:gd name="T2" fmla="*/ 0 w 3"/>
                <a:gd name="T3" fmla="*/ 0 h 161"/>
                <a:gd name="T4" fmla="*/ 0 w 3"/>
                <a:gd name="T5" fmla="*/ 0 h 161"/>
                <a:gd name="T6" fmla="*/ 0 w 3"/>
                <a:gd name="T7" fmla="*/ 0 h 161"/>
                <a:gd name="T8" fmla="*/ 0 w 3"/>
                <a:gd name="T9" fmla="*/ 0 h 161"/>
                <a:gd name="T10" fmla="*/ 0 w 3"/>
                <a:gd name="T11" fmla="*/ 0 h 161"/>
                <a:gd name="T12" fmla="*/ 0 w 3"/>
                <a:gd name="T13" fmla="*/ 0 h 161"/>
                <a:gd name="T14" fmla="*/ 0 w 3"/>
                <a:gd name="T15" fmla="*/ 0 h 161"/>
                <a:gd name="T16" fmla="*/ 0 w 3"/>
                <a:gd name="T17" fmla="*/ 0 h 161"/>
                <a:gd name="T18" fmla="*/ 0 w 3"/>
                <a:gd name="T19" fmla="*/ 0 h 161"/>
                <a:gd name="T20" fmla="*/ 0 w 3"/>
                <a:gd name="T21" fmla="*/ 0 h 161"/>
                <a:gd name="T22" fmla="*/ 0 w 3"/>
                <a:gd name="T23" fmla="*/ 0 h 161"/>
                <a:gd name="T24" fmla="*/ 0 w 3"/>
                <a:gd name="T25" fmla="*/ 0 h 161"/>
                <a:gd name="T26" fmla="*/ 0 w 3"/>
                <a:gd name="T27" fmla="*/ 0 h 161"/>
                <a:gd name="T28" fmla="*/ 0 w 3"/>
                <a:gd name="T29" fmla="*/ 0 h 161"/>
                <a:gd name="T30" fmla="*/ 0 w 3"/>
                <a:gd name="T31" fmla="*/ 0 h 161"/>
                <a:gd name="T32" fmla="*/ 0 w 3"/>
                <a:gd name="T33" fmla="*/ 0 h 161"/>
                <a:gd name="T34" fmla="*/ 0 w 3"/>
                <a:gd name="T35" fmla="*/ 0 h 161"/>
                <a:gd name="T36" fmla="*/ 0 w 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61"/>
                <a:gd name="T59" fmla="*/ 3 w 3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61"/>
                  </a:lnTo>
                  <a:lnTo>
                    <a:pt x="1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03" name="Freeform 633"/>
            <p:cNvSpPr>
              <a:spLocks/>
            </p:cNvSpPr>
            <p:nvPr/>
          </p:nvSpPr>
          <p:spPr bwMode="auto">
            <a:xfrm>
              <a:off x="3832" y="3030"/>
              <a:ext cx="1" cy="41"/>
            </a:xfrm>
            <a:custGeom>
              <a:avLst/>
              <a:gdLst>
                <a:gd name="T0" fmla="*/ 0 w 2"/>
                <a:gd name="T1" fmla="*/ 0 h 161"/>
                <a:gd name="T2" fmla="*/ 0 w 2"/>
                <a:gd name="T3" fmla="*/ 0 h 161"/>
                <a:gd name="T4" fmla="*/ 0 w 2"/>
                <a:gd name="T5" fmla="*/ 0 h 161"/>
                <a:gd name="T6" fmla="*/ 0 w 2"/>
                <a:gd name="T7" fmla="*/ 0 h 161"/>
                <a:gd name="T8" fmla="*/ 0 w 2"/>
                <a:gd name="T9" fmla="*/ 0 h 161"/>
                <a:gd name="T10" fmla="*/ 1 w 2"/>
                <a:gd name="T11" fmla="*/ 0 h 161"/>
                <a:gd name="T12" fmla="*/ 1 w 2"/>
                <a:gd name="T13" fmla="*/ 0 h 161"/>
                <a:gd name="T14" fmla="*/ 1 w 2"/>
                <a:gd name="T15" fmla="*/ 0 h 161"/>
                <a:gd name="T16" fmla="*/ 1 w 2"/>
                <a:gd name="T17" fmla="*/ 0 h 161"/>
                <a:gd name="T18" fmla="*/ 1 w 2"/>
                <a:gd name="T19" fmla="*/ 0 h 161"/>
                <a:gd name="T20" fmla="*/ 1 w 2"/>
                <a:gd name="T21" fmla="*/ 0 h 161"/>
                <a:gd name="T22" fmla="*/ 1 w 2"/>
                <a:gd name="T23" fmla="*/ 0 h 161"/>
                <a:gd name="T24" fmla="*/ 1 w 2"/>
                <a:gd name="T25" fmla="*/ 0 h 161"/>
                <a:gd name="T26" fmla="*/ 1 w 2"/>
                <a:gd name="T27" fmla="*/ 0 h 161"/>
                <a:gd name="T28" fmla="*/ 1 w 2"/>
                <a:gd name="T29" fmla="*/ 0 h 161"/>
                <a:gd name="T30" fmla="*/ 0 w 2"/>
                <a:gd name="T31" fmla="*/ 0 h 161"/>
                <a:gd name="T32" fmla="*/ 0 w 2"/>
                <a:gd name="T33" fmla="*/ 0 h 161"/>
                <a:gd name="T34" fmla="*/ 0 w 2"/>
                <a:gd name="T35" fmla="*/ 0 h 161"/>
                <a:gd name="T36" fmla="*/ 0 w 2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1"/>
                <a:gd name="T59" fmla="*/ 2 w 2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1">
                  <a:moveTo>
                    <a:pt x="0" y="1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60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04" name="Freeform 634"/>
            <p:cNvSpPr>
              <a:spLocks/>
            </p:cNvSpPr>
            <p:nvPr/>
          </p:nvSpPr>
          <p:spPr bwMode="auto">
            <a:xfrm>
              <a:off x="3833" y="3030"/>
              <a:ext cx="1" cy="41"/>
            </a:xfrm>
            <a:custGeom>
              <a:avLst/>
              <a:gdLst>
                <a:gd name="T0" fmla="*/ 0 w 1"/>
                <a:gd name="T1" fmla="*/ 0 h 161"/>
                <a:gd name="T2" fmla="*/ 0 w 1"/>
                <a:gd name="T3" fmla="*/ 0 h 161"/>
                <a:gd name="T4" fmla="*/ 0 w 1"/>
                <a:gd name="T5" fmla="*/ 0 h 161"/>
                <a:gd name="T6" fmla="*/ 0 w 1"/>
                <a:gd name="T7" fmla="*/ 0 h 161"/>
                <a:gd name="T8" fmla="*/ 0 w 1"/>
                <a:gd name="T9" fmla="*/ 0 h 161"/>
                <a:gd name="T10" fmla="*/ 0 w 1"/>
                <a:gd name="T11" fmla="*/ 0 h 161"/>
                <a:gd name="T12" fmla="*/ 1 w 1"/>
                <a:gd name="T13" fmla="*/ 0 h 161"/>
                <a:gd name="T14" fmla="*/ 1 w 1"/>
                <a:gd name="T15" fmla="*/ 0 h 161"/>
                <a:gd name="T16" fmla="*/ 1 w 1"/>
                <a:gd name="T17" fmla="*/ 0 h 161"/>
                <a:gd name="T18" fmla="*/ 1 w 1"/>
                <a:gd name="T19" fmla="*/ 0 h 161"/>
                <a:gd name="T20" fmla="*/ 1 w 1"/>
                <a:gd name="T21" fmla="*/ 0 h 161"/>
                <a:gd name="T22" fmla="*/ 1 w 1"/>
                <a:gd name="T23" fmla="*/ 0 h 161"/>
                <a:gd name="T24" fmla="*/ 1 w 1"/>
                <a:gd name="T25" fmla="*/ 0 h 161"/>
                <a:gd name="T26" fmla="*/ 1 w 1"/>
                <a:gd name="T27" fmla="*/ 0 h 161"/>
                <a:gd name="T28" fmla="*/ 0 w 1"/>
                <a:gd name="T29" fmla="*/ 0 h 161"/>
                <a:gd name="T30" fmla="*/ 0 w 1"/>
                <a:gd name="T31" fmla="*/ 0 h 161"/>
                <a:gd name="T32" fmla="*/ 0 w 1"/>
                <a:gd name="T33" fmla="*/ 0 h 161"/>
                <a:gd name="T34" fmla="*/ 0 w 1"/>
                <a:gd name="T35" fmla="*/ 0 h 161"/>
                <a:gd name="T36" fmla="*/ 0 w 1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61"/>
                <a:gd name="T59" fmla="*/ 1 w 1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61">
                  <a:moveTo>
                    <a:pt x="0" y="16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60"/>
                  </a:lnTo>
                  <a:lnTo>
                    <a:pt x="0" y="16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909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05" name="Freeform 635"/>
            <p:cNvSpPr>
              <a:spLocks/>
            </p:cNvSpPr>
            <p:nvPr/>
          </p:nvSpPr>
          <p:spPr bwMode="auto">
            <a:xfrm>
              <a:off x="3833" y="3030"/>
              <a:ext cx="1" cy="40"/>
            </a:xfrm>
            <a:custGeom>
              <a:avLst/>
              <a:gdLst>
                <a:gd name="T0" fmla="*/ 0 w 2"/>
                <a:gd name="T1" fmla="*/ 0 h 160"/>
                <a:gd name="T2" fmla="*/ 0 w 2"/>
                <a:gd name="T3" fmla="*/ 0 h 160"/>
                <a:gd name="T4" fmla="*/ 1 w 2"/>
                <a:gd name="T5" fmla="*/ 0 h 160"/>
                <a:gd name="T6" fmla="*/ 1 w 2"/>
                <a:gd name="T7" fmla="*/ 0 h 160"/>
                <a:gd name="T8" fmla="*/ 1 w 2"/>
                <a:gd name="T9" fmla="*/ 0 h 160"/>
                <a:gd name="T10" fmla="*/ 1 w 2"/>
                <a:gd name="T11" fmla="*/ 0 h 160"/>
                <a:gd name="T12" fmla="*/ 1 w 2"/>
                <a:gd name="T13" fmla="*/ 0 h 160"/>
                <a:gd name="T14" fmla="*/ 1 w 2"/>
                <a:gd name="T15" fmla="*/ 0 h 160"/>
                <a:gd name="T16" fmla="*/ 1 w 2"/>
                <a:gd name="T17" fmla="*/ 0 h 160"/>
                <a:gd name="T18" fmla="*/ 1 w 2"/>
                <a:gd name="T19" fmla="*/ 0 h 160"/>
                <a:gd name="T20" fmla="*/ 1 w 2"/>
                <a:gd name="T21" fmla="*/ 0 h 160"/>
                <a:gd name="T22" fmla="*/ 1 w 2"/>
                <a:gd name="T23" fmla="*/ 0 h 160"/>
                <a:gd name="T24" fmla="*/ 1 w 2"/>
                <a:gd name="T25" fmla="*/ 0 h 160"/>
                <a:gd name="T26" fmla="*/ 1 w 2"/>
                <a:gd name="T27" fmla="*/ 0 h 160"/>
                <a:gd name="T28" fmla="*/ 1 w 2"/>
                <a:gd name="T29" fmla="*/ 0 h 160"/>
                <a:gd name="T30" fmla="*/ 1 w 2"/>
                <a:gd name="T31" fmla="*/ 0 h 160"/>
                <a:gd name="T32" fmla="*/ 1 w 2"/>
                <a:gd name="T33" fmla="*/ 0 h 160"/>
                <a:gd name="T34" fmla="*/ 1 w 2"/>
                <a:gd name="T35" fmla="*/ 0 h 160"/>
                <a:gd name="T36" fmla="*/ 0 w 2"/>
                <a:gd name="T37" fmla="*/ 0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60"/>
                <a:gd name="T59" fmla="*/ 2 w 2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60">
                  <a:moveTo>
                    <a:pt x="0" y="16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60"/>
                  </a:lnTo>
                  <a:lnTo>
                    <a:pt x="1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93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06" name="Freeform 636"/>
            <p:cNvSpPr>
              <a:spLocks/>
            </p:cNvSpPr>
            <p:nvPr/>
          </p:nvSpPr>
          <p:spPr bwMode="auto">
            <a:xfrm>
              <a:off x="3833" y="3031"/>
              <a:ext cx="1" cy="39"/>
            </a:xfrm>
            <a:custGeom>
              <a:avLst/>
              <a:gdLst>
                <a:gd name="T0" fmla="*/ 0 w 2"/>
                <a:gd name="T1" fmla="*/ 0 h 159"/>
                <a:gd name="T2" fmla="*/ 0 w 2"/>
                <a:gd name="T3" fmla="*/ 0 h 159"/>
                <a:gd name="T4" fmla="*/ 0 w 2"/>
                <a:gd name="T5" fmla="*/ 0 h 159"/>
                <a:gd name="T6" fmla="*/ 0 w 2"/>
                <a:gd name="T7" fmla="*/ 0 h 159"/>
                <a:gd name="T8" fmla="*/ 1 w 2"/>
                <a:gd name="T9" fmla="*/ 0 h 159"/>
                <a:gd name="T10" fmla="*/ 1 w 2"/>
                <a:gd name="T11" fmla="*/ 0 h 159"/>
                <a:gd name="T12" fmla="*/ 1 w 2"/>
                <a:gd name="T13" fmla="*/ 0 h 159"/>
                <a:gd name="T14" fmla="*/ 1 w 2"/>
                <a:gd name="T15" fmla="*/ 0 h 159"/>
                <a:gd name="T16" fmla="*/ 1 w 2"/>
                <a:gd name="T17" fmla="*/ 0 h 159"/>
                <a:gd name="T18" fmla="*/ 1 w 2"/>
                <a:gd name="T19" fmla="*/ 0 h 159"/>
                <a:gd name="T20" fmla="*/ 1 w 2"/>
                <a:gd name="T21" fmla="*/ 0 h 159"/>
                <a:gd name="T22" fmla="*/ 1 w 2"/>
                <a:gd name="T23" fmla="*/ 0 h 159"/>
                <a:gd name="T24" fmla="*/ 1 w 2"/>
                <a:gd name="T25" fmla="*/ 0 h 159"/>
                <a:gd name="T26" fmla="*/ 1 w 2"/>
                <a:gd name="T27" fmla="*/ 0 h 159"/>
                <a:gd name="T28" fmla="*/ 1 w 2"/>
                <a:gd name="T29" fmla="*/ 0 h 159"/>
                <a:gd name="T30" fmla="*/ 1 w 2"/>
                <a:gd name="T31" fmla="*/ 0 h 159"/>
                <a:gd name="T32" fmla="*/ 0 w 2"/>
                <a:gd name="T33" fmla="*/ 0 h 159"/>
                <a:gd name="T34" fmla="*/ 0 w 2"/>
                <a:gd name="T35" fmla="*/ 0 h 159"/>
                <a:gd name="T36" fmla="*/ 0 w 2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9"/>
                <a:gd name="T59" fmla="*/ 2 w 2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9">
                  <a:moveTo>
                    <a:pt x="0" y="15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59"/>
                  </a:lnTo>
                  <a:lnTo>
                    <a:pt x="1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07" name="Freeform 637"/>
            <p:cNvSpPr>
              <a:spLocks/>
            </p:cNvSpPr>
            <p:nvPr/>
          </p:nvSpPr>
          <p:spPr bwMode="auto">
            <a:xfrm>
              <a:off x="3833" y="3031"/>
              <a:ext cx="1" cy="39"/>
            </a:xfrm>
            <a:custGeom>
              <a:avLst/>
              <a:gdLst>
                <a:gd name="T0" fmla="*/ 0 w 1"/>
                <a:gd name="T1" fmla="*/ 0 h 159"/>
                <a:gd name="T2" fmla="*/ 0 w 1"/>
                <a:gd name="T3" fmla="*/ 0 h 159"/>
                <a:gd name="T4" fmla="*/ 0 w 1"/>
                <a:gd name="T5" fmla="*/ 0 h 159"/>
                <a:gd name="T6" fmla="*/ 0 w 1"/>
                <a:gd name="T7" fmla="*/ 0 h 159"/>
                <a:gd name="T8" fmla="*/ 0 w 1"/>
                <a:gd name="T9" fmla="*/ 0 h 159"/>
                <a:gd name="T10" fmla="*/ 1 w 1"/>
                <a:gd name="T11" fmla="*/ 0 h 159"/>
                <a:gd name="T12" fmla="*/ 1 w 1"/>
                <a:gd name="T13" fmla="*/ 0 h 159"/>
                <a:gd name="T14" fmla="*/ 1 w 1"/>
                <a:gd name="T15" fmla="*/ 0 h 159"/>
                <a:gd name="T16" fmla="*/ 1 w 1"/>
                <a:gd name="T17" fmla="*/ 0 h 159"/>
                <a:gd name="T18" fmla="*/ 1 w 1"/>
                <a:gd name="T19" fmla="*/ 0 h 159"/>
                <a:gd name="T20" fmla="*/ 1 w 1"/>
                <a:gd name="T21" fmla="*/ 0 h 159"/>
                <a:gd name="T22" fmla="*/ 1 w 1"/>
                <a:gd name="T23" fmla="*/ 0 h 159"/>
                <a:gd name="T24" fmla="*/ 1 w 1"/>
                <a:gd name="T25" fmla="*/ 0 h 159"/>
                <a:gd name="T26" fmla="*/ 1 w 1"/>
                <a:gd name="T27" fmla="*/ 0 h 159"/>
                <a:gd name="T28" fmla="*/ 1 w 1"/>
                <a:gd name="T29" fmla="*/ 0 h 159"/>
                <a:gd name="T30" fmla="*/ 0 w 1"/>
                <a:gd name="T31" fmla="*/ 0 h 159"/>
                <a:gd name="T32" fmla="*/ 0 w 1"/>
                <a:gd name="T33" fmla="*/ 0 h 159"/>
                <a:gd name="T34" fmla="*/ 0 w 1"/>
                <a:gd name="T35" fmla="*/ 0 h 159"/>
                <a:gd name="T36" fmla="*/ 0 w 1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9"/>
                <a:gd name="T59" fmla="*/ 1 w 1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9">
                  <a:moveTo>
                    <a:pt x="0" y="15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58"/>
                  </a:lnTo>
                  <a:lnTo>
                    <a:pt x="1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08" name="Freeform 638"/>
            <p:cNvSpPr>
              <a:spLocks/>
            </p:cNvSpPr>
            <p:nvPr/>
          </p:nvSpPr>
          <p:spPr bwMode="auto">
            <a:xfrm>
              <a:off x="3834" y="3031"/>
              <a:ext cx="1" cy="39"/>
            </a:xfrm>
            <a:custGeom>
              <a:avLst/>
              <a:gdLst>
                <a:gd name="T0" fmla="*/ 0 w 1"/>
                <a:gd name="T1" fmla="*/ 0 h 159"/>
                <a:gd name="T2" fmla="*/ 0 w 1"/>
                <a:gd name="T3" fmla="*/ 0 h 159"/>
                <a:gd name="T4" fmla="*/ 0 w 1"/>
                <a:gd name="T5" fmla="*/ 0 h 159"/>
                <a:gd name="T6" fmla="*/ 0 w 1"/>
                <a:gd name="T7" fmla="*/ 0 h 159"/>
                <a:gd name="T8" fmla="*/ 0 w 1"/>
                <a:gd name="T9" fmla="*/ 0 h 159"/>
                <a:gd name="T10" fmla="*/ 0 w 1"/>
                <a:gd name="T11" fmla="*/ 0 h 159"/>
                <a:gd name="T12" fmla="*/ 1 w 1"/>
                <a:gd name="T13" fmla="*/ 0 h 159"/>
                <a:gd name="T14" fmla="*/ 1 w 1"/>
                <a:gd name="T15" fmla="*/ 0 h 159"/>
                <a:gd name="T16" fmla="*/ 1 w 1"/>
                <a:gd name="T17" fmla="*/ 0 h 159"/>
                <a:gd name="T18" fmla="*/ 1 w 1"/>
                <a:gd name="T19" fmla="*/ 0 h 159"/>
                <a:gd name="T20" fmla="*/ 1 w 1"/>
                <a:gd name="T21" fmla="*/ 0 h 159"/>
                <a:gd name="T22" fmla="*/ 1 w 1"/>
                <a:gd name="T23" fmla="*/ 0 h 159"/>
                <a:gd name="T24" fmla="*/ 1 w 1"/>
                <a:gd name="T25" fmla="*/ 0 h 159"/>
                <a:gd name="T26" fmla="*/ 1 w 1"/>
                <a:gd name="T27" fmla="*/ 0 h 159"/>
                <a:gd name="T28" fmla="*/ 0 w 1"/>
                <a:gd name="T29" fmla="*/ 0 h 159"/>
                <a:gd name="T30" fmla="*/ 0 w 1"/>
                <a:gd name="T31" fmla="*/ 0 h 159"/>
                <a:gd name="T32" fmla="*/ 0 w 1"/>
                <a:gd name="T33" fmla="*/ 0 h 159"/>
                <a:gd name="T34" fmla="*/ 0 w 1"/>
                <a:gd name="T35" fmla="*/ 0 h 159"/>
                <a:gd name="T36" fmla="*/ 0 w 1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9"/>
                <a:gd name="T59" fmla="*/ 1 w 1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9">
                  <a:moveTo>
                    <a:pt x="0" y="15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158"/>
                  </a:lnTo>
                  <a:lnTo>
                    <a:pt x="0" y="158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09" name="Freeform 639"/>
            <p:cNvSpPr>
              <a:spLocks/>
            </p:cNvSpPr>
            <p:nvPr/>
          </p:nvSpPr>
          <p:spPr bwMode="auto">
            <a:xfrm>
              <a:off x="3834" y="3031"/>
              <a:ext cx="1" cy="39"/>
            </a:xfrm>
            <a:custGeom>
              <a:avLst/>
              <a:gdLst>
                <a:gd name="T0" fmla="*/ 0 w 3"/>
                <a:gd name="T1" fmla="*/ 0 h 158"/>
                <a:gd name="T2" fmla="*/ 0 w 3"/>
                <a:gd name="T3" fmla="*/ 0 h 158"/>
                <a:gd name="T4" fmla="*/ 0 w 3"/>
                <a:gd name="T5" fmla="*/ 0 h 158"/>
                <a:gd name="T6" fmla="*/ 0 w 3"/>
                <a:gd name="T7" fmla="*/ 0 h 158"/>
                <a:gd name="T8" fmla="*/ 0 w 3"/>
                <a:gd name="T9" fmla="*/ 0 h 158"/>
                <a:gd name="T10" fmla="*/ 0 w 3"/>
                <a:gd name="T11" fmla="*/ 0 h 158"/>
                <a:gd name="T12" fmla="*/ 0 w 3"/>
                <a:gd name="T13" fmla="*/ 0 h 158"/>
                <a:gd name="T14" fmla="*/ 0 w 3"/>
                <a:gd name="T15" fmla="*/ 0 h 158"/>
                <a:gd name="T16" fmla="*/ 0 w 3"/>
                <a:gd name="T17" fmla="*/ 0 h 158"/>
                <a:gd name="T18" fmla="*/ 0 w 3"/>
                <a:gd name="T19" fmla="*/ 0 h 158"/>
                <a:gd name="T20" fmla="*/ 0 w 3"/>
                <a:gd name="T21" fmla="*/ 0 h 158"/>
                <a:gd name="T22" fmla="*/ 0 w 3"/>
                <a:gd name="T23" fmla="*/ 0 h 158"/>
                <a:gd name="T24" fmla="*/ 0 w 3"/>
                <a:gd name="T25" fmla="*/ 0 h 158"/>
                <a:gd name="T26" fmla="*/ 0 w 3"/>
                <a:gd name="T27" fmla="*/ 0 h 158"/>
                <a:gd name="T28" fmla="*/ 0 w 3"/>
                <a:gd name="T29" fmla="*/ 0 h 158"/>
                <a:gd name="T30" fmla="*/ 0 w 3"/>
                <a:gd name="T31" fmla="*/ 0 h 158"/>
                <a:gd name="T32" fmla="*/ 0 w 3"/>
                <a:gd name="T33" fmla="*/ 0 h 158"/>
                <a:gd name="T34" fmla="*/ 0 w 3"/>
                <a:gd name="T35" fmla="*/ 0 h 158"/>
                <a:gd name="T36" fmla="*/ 0 w 3"/>
                <a:gd name="T37" fmla="*/ 0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8"/>
                <a:gd name="T59" fmla="*/ 3 w 3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8">
                  <a:moveTo>
                    <a:pt x="0" y="15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158"/>
                  </a:lnTo>
                  <a:lnTo>
                    <a:pt x="1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10" name="Freeform 640"/>
            <p:cNvSpPr>
              <a:spLocks/>
            </p:cNvSpPr>
            <p:nvPr/>
          </p:nvSpPr>
          <p:spPr bwMode="auto">
            <a:xfrm>
              <a:off x="3834" y="3031"/>
              <a:ext cx="1" cy="39"/>
            </a:xfrm>
            <a:custGeom>
              <a:avLst/>
              <a:gdLst>
                <a:gd name="T0" fmla="*/ 0 w 3"/>
                <a:gd name="T1" fmla="*/ 0 h 156"/>
                <a:gd name="T2" fmla="*/ 0 w 3"/>
                <a:gd name="T3" fmla="*/ 0 h 156"/>
                <a:gd name="T4" fmla="*/ 0 w 3"/>
                <a:gd name="T5" fmla="*/ 0 h 156"/>
                <a:gd name="T6" fmla="*/ 0 w 3"/>
                <a:gd name="T7" fmla="*/ 0 h 156"/>
                <a:gd name="T8" fmla="*/ 0 w 3"/>
                <a:gd name="T9" fmla="*/ 0 h 156"/>
                <a:gd name="T10" fmla="*/ 0 w 3"/>
                <a:gd name="T11" fmla="*/ 0 h 156"/>
                <a:gd name="T12" fmla="*/ 0 w 3"/>
                <a:gd name="T13" fmla="*/ 0 h 156"/>
                <a:gd name="T14" fmla="*/ 0 w 3"/>
                <a:gd name="T15" fmla="*/ 0 h 156"/>
                <a:gd name="T16" fmla="*/ 0 w 3"/>
                <a:gd name="T17" fmla="*/ 0 h 156"/>
                <a:gd name="T18" fmla="*/ 0 w 3"/>
                <a:gd name="T19" fmla="*/ 0 h 156"/>
                <a:gd name="T20" fmla="*/ 0 w 3"/>
                <a:gd name="T21" fmla="*/ 0 h 156"/>
                <a:gd name="T22" fmla="*/ 0 w 3"/>
                <a:gd name="T23" fmla="*/ 0 h 156"/>
                <a:gd name="T24" fmla="*/ 0 w 3"/>
                <a:gd name="T25" fmla="*/ 0 h 156"/>
                <a:gd name="T26" fmla="*/ 0 w 3"/>
                <a:gd name="T27" fmla="*/ 0 h 156"/>
                <a:gd name="T28" fmla="*/ 0 w 3"/>
                <a:gd name="T29" fmla="*/ 0 h 156"/>
                <a:gd name="T30" fmla="*/ 0 w 3"/>
                <a:gd name="T31" fmla="*/ 0 h 156"/>
                <a:gd name="T32" fmla="*/ 0 w 3"/>
                <a:gd name="T33" fmla="*/ 0 h 156"/>
                <a:gd name="T34" fmla="*/ 0 w 3"/>
                <a:gd name="T35" fmla="*/ 0 h 156"/>
                <a:gd name="T36" fmla="*/ 0 w 3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6"/>
                <a:gd name="T59" fmla="*/ 3 w 3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6">
                  <a:moveTo>
                    <a:pt x="0" y="15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55"/>
                  </a:lnTo>
                  <a:lnTo>
                    <a:pt x="2" y="155"/>
                  </a:lnTo>
                  <a:lnTo>
                    <a:pt x="2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11" name="Freeform 641"/>
            <p:cNvSpPr>
              <a:spLocks/>
            </p:cNvSpPr>
            <p:nvPr/>
          </p:nvSpPr>
          <p:spPr bwMode="auto">
            <a:xfrm>
              <a:off x="3834" y="3031"/>
              <a:ext cx="1" cy="39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0 h 156"/>
                <a:gd name="T4" fmla="*/ 0 w 1"/>
                <a:gd name="T5" fmla="*/ 0 h 156"/>
                <a:gd name="T6" fmla="*/ 0 w 1"/>
                <a:gd name="T7" fmla="*/ 0 h 156"/>
                <a:gd name="T8" fmla="*/ 0 w 1"/>
                <a:gd name="T9" fmla="*/ 0 h 156"/>
                <a:gd name="T10" fmla="*/ 1 w 1"/>
                <a:gd name="T11" fmla="*/ 0 h 156"/>
                <a:gd name="T12" fmla="*/ 1 w 1"/>
                <a:gd name="T13" fmla="*/ 0 h 156"/>
                <a:gd name="T14" fmla="*/ 1 w 1"/>
                <a:gd name="T15" fmla="*/ 0 h 156"/>
                <a:gd name="T16" fmla="*/ 1 w 1"/>
                <a:gd name="T17" fmla="*/ 0 h 156"/>
                <a:gd name="T18" fmla="*/ 1 w 1"/>
                <a:gd name="T19" fmla="*/ 0 h 156"/>
                <a:gd name="T20" fmla="*/ 1 w 1"/>
                <a:gd name="T21" fmla="*/ 0 h 156"/>
                <a:gd name="T22" fmla="*/ 1 w 1"/>
                <a:gd name="T23" fmla="*/ 0 h 156"/>
                <a:gd name="T24" fmla="*/ 1 w 1"/>
                <a:gd name="T25" fmla="*/ 0 h 156"/>
                <a:gd name="T26" fmla="*/ 1 w 1"/>
                <a:gd name="T27" fmla="*/ 0 h 156"/>
                <a:gd name="T28" fmla="*/ 1 w 1"/>
                <a:gd name="T29" fmla="*/ 0 h 156"/>
                <a:gd name="T30" fmla="*/ 0 w 1"/>
                <a:gd name="T31" fmla="*/ 0 h 156"/>
                <a:gd name="T32" fmla="*/ 0 w 1"/>
                <a:gd name="T33" fmla="*/ 0 h 156"/>
                <a:gd name="T34" fmla="*/ 0 w 1"/>
                <a:gd name="T35" fmla="*/ 0 h 156"/>
                <a:gd name="T36" fmla="*/ 0 w 1"/>
                <a:gd name="T37" fmla="*/ 0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6"/>
                <a:gd name="T59" fmla="*/ 1 w 1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6">
                  <a:moveTo>
                    <a:pt x="0" y="156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55"/>
                  </a:lnTo>
                  <a:lnTo>
                    <a:pt x="0" y="155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12" name="Freeform 642"/>
            <p:cNvSpPr>
              <a:spLocks/>
            </p:cNvSpPr>
            <p:nvPr/>
          </p:nvSpPr>
          <p:spPr bwMode="auto">
            <a:xfrm>
              <a:off x="3834" y="3031"/>
              <a:ext cx="1" cy="39"/>
            </a:xfrm>
            <a:custGeom>
              <a:avLst/>
              <a:gdLst>
                <a:gd name="T0" fmla="*/ 0 w 1"/>
                <a:gd name="T1" fmla="*/ 0 h 154"/>
                <a:gd name="T2" fmla="*/ 0 w 1"/>
                <a:gd name="T3" fmla="*/ 0 h 154"/>
                <a:gd name="T4" fmla="*/ 0 w 1"/>
                <a:gd name="T5" fmla="*/ 0 h 154"/>
                <a:gd name="T6" fmla="*/ 0 w 1"/>
                <a:gd name="T7" fmla="*/ 0 h 154"/>
                <a:gd name="T8" fmla="*/ 0 w 1"/>
                <a:gd name="T9" fmla="*/ 0 h 154"/>
                <a:gd name="T10" fmla="*/ 0 w 1"/>
                <a:gd name="T11" fmla="*/ 0 h 154"/>
                <a:gd name="T12" fmla="*/ 1 w 1"/>
                <a:gd name="T13" fmla="*/ 0 h 154"/>
                <a:gd name="T14" fmla="*/ 1 w 1"/>
                <a:gd name="T15" fmla="*/ 0 h 154"/>
                <a:gd name="T16" fmla="*/ 1 w 1"/>
                <a:gd name="T17" fmla="*/ 0 h 154"/>
                <a:gd name="T18" fmla="*/ 1 w 1"/>
                <a:gd name="T19" fmla="*/ 0 h 154"/>
                <a:gd name="T20" fmla="*/ 1 w 1"/>
                <a:gd name="T21" fmla="*/ 0 h 154"/>
                <a:gd name="T22" fmla="*/ 1 w 1"/>
                <a:gd name="T23" fmla="*/ 0 h 154"/>
                <a:gd name="T24" fmla="*/ 1 w 1"/>
                <a:gd name="T25" fmla="*/ 0 h 154"/>
                <a:gd name="T26" fmla="*/ 1 w 1"/>
                <a:gd name="T27" fmla="*/ 0 h 154"/>
                <a:gd name="T28" fmla="*/ 0 w 1"/>
                <a:gd name="T29" fmla="*/ 0 h 154"/>
                <a:gd name="T30" fmla="*/ 0 w 1"/>
                <a:gd name="T31" fmla="*/ 0 h 154"/>
                <a:gd name="T32" fmla="*/ 0 w 1"/>
                <a:gd name="T33" fmla="*/ 0 h 154"/>
                <a:gd name="T34" fmla="*/ 0 w 1"/>
                <a:gd name="T35" fmla="*/ 0 h 154"/>
                <a:gd name="T36" fmla="*/ 0 w 1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54"/>
                <a:gd name="T59" fmla="*/ 1 w 1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54">
                  <a:moveTo>
                    <a:pt x="0" y="15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53"/>
                  </a:lnTo>
                  <a:lnTo>
                    <a:pt x="1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9A9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13" name="Freeform 643"/>
            <p:cNvSpPr>
              <a:spLocks/>
            </p:cNvSpPr>
            <p:nvPr/>
          </p:nvSpPr>
          <p:spPr bwMode="auto">
            <a:xfrm>
              <a:off x="3834" y="3031"/>
              <a:ext cx="1" cy="39"/>
            </a:xfrm>
            <a:custGeom>
              <a:avLst/>
              <a:gdLst>
                <a:gd name="T0" fmla="*/ 0 w 2"/>
                <a:gd name="T1" fmla="*/ 0 h 154"/>
                <a:gd name="T2" fmla="*/ 0 w 2"/>
                <a:gd name="T3" fmla="*/ 0 h 154"/>
                <a:gd name="T4" fmla="*/ 1 w 2"/>
                <a:gd name="T5" fmla="*/ 0 h 154"/>
                <a:gd name="T6" fmla="*/ 1 w 2"/>
                <a:gd name="T7" fmla="*/ 0 h 154"/>
                <a:gd name="T8" fmla="*/ 1 w 2"/>
                <a:gd name="T9" fmla="*/ 0 h 154"/>
                <a:gd name="T10" fmla="*/ 1 w 2"/>
                <a:gd name="T11" fmla="*/ 0 h 154"/>
                <a:gd name="T12" fmla="*/ 1 w 2"/>
                <a:gd name="T13" fmla="*/ 0 h 154"/>
                <a:gd name="T14" fmla="*/ 1 w 2"/>
                <a:gd name="T15" fmla="*/ 0 h 154"/>
                <a:gd name="T16" fmla="*/ 1 w 2"/>
                <a:gd name="T17" fmla="*/ 0 h 154"/>
                <a:gd name="T18" fmla="*/ 1 w 2"/>
                <a:gd name="T19" fmla="*/ 0 h 154"/>
                <a:gd name="T20" fmla="*/ 1 w 2"/>
                <a:gd name="T21" fmla="*/ 0 h 154"/>
                <a:gd name="T22" fmla="*/ 1 w 2"/>
                <a:gd name="T23" fmla="*/ 0 h 154"/>
                <a:gd name="T24" fmla="*/ 1 w 2"/>
                <a:gd name="T25" fmla="*/ 0 h 154"/>
                <a:gd name="T26" fmla="*/ 1 w 2"/>
                <a:gd name="T27" fmla="*/ 0 h 154"/>
                <a:gd name="T28" fmla="*/ 1 w 2"/>
                <a:gd name="T29" fmla="*/ 0 h 154"/>
                <a:gd name="T30" fmla="*/ 1 w 2"/>
                <a:gd name="T31" fmla="*/ 0 h 154"/>
                <a:gd name="T32" fmla="*/ 1 w 2"/>
                <a:gd name="T33" fmla="*/ 0 h 154"/>
                <a:gd name="T34" fmla="*/ 1 w 2"/>
                <a:gd name="T35" fmla="*/ 0 h 154"/>
                <a:gd name="T36" fmla="*/ 0 w 2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54"/>
                <a:gd name="T59" fmla="*/ 2 w 2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54">
                  <a:moveTo>
                    <a:pt x="0" y="15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51"/>
                  </a:lnTo>
                  <a:lnTo>
                    <a:pt x="2" y="153"/>
                  </a:lnTo>
                  <a:lnTo>
                    <a:pt x="1" y="153"/>
                  </a:lnTo>
                  <a:lnTo>
                    <a:pt x="1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14" name="Freeform 644"/>
            <p:cNvSpPr>
              <a:spLocks/>
            </p:cNvSpPr>
            <p:nvPr/>
          </p:nvSpPr>
          <p:spPr bwMode="auto">
            <a:xfrm>
              <a:off x="3835" y="3032"/>
              <a:ext cx="1" cy="37"/>
            </a:xfrm>
            <a:custGeom>
              <a:avLst/>
              <a:gdLst>
                <a:gd name="T0" fmla="*/ 0 w 3"/>
                <a:gd name="T1" fmla="*/ 0 h 152"/>
                <a:gd name="T2" fmla="*/ 0 w 3"/>
                <a:gd name="T3" fmla="*/ 0 h 152"/>
                <a:gd name="T4" fmla="*/ 0 w 3"/>
                <a:gd name="T5" fmla="*/ 0 h 152"/>
                <a:gd name="T6" fmla="*/ 0 w 3"/>
                <a:gd name="T7" fmla="*/ 0 h 152"/>
                <a:gd name="T8" fmla="*/ 0 w 3"/>
                <a:gd name="T9" fmla="*/ 0 h 152"/>
                <a:gd name="T10" fmla="*/ 0 w 3"/>
                <a:gd name="T11" fmla="*/ 0 h 152"/>
                <a:gd name="T12" fmla="*/ 0 w 3"/>
                <a:gd name="T13" fmla="*/ 0 h 152"/>
                <a:gd name="T14" fmla="*/ 0 w 3"/>
                <a:gd name="T15" fmla="*/ 0 h 152"/>
                <a:gd name="T16" fmla="*/ 0 w 3"/>
                <a:gd name="T17" fmla="*/ 0 h 152"/>
                <a:gd name="T18" fmla="*/ 0 w 3"/>
                <a:gd name="T19" fmla="*/ 0 h 152"/>
                <a:gd name="T20" fmla="*/ 0 w 3"/>
                <a:gd name="T21" fmla="*/ 0 h 152"/>
                <a:gd name="T22" fmla="*/ 0 w 3"/>
                <a:gd name="T23" fmla="*/ 0 h 152"/>
                <a:gd name="T24" fmla="*/ 0 w 3"/>
                <a:gd name="T25" fmla="*/ 0 h 152"/>
                <a:gd name="T26" fmla="*/ 0 w 3"/>
                <a:gd name="T27" fmla="*/ 0 h 152"/>
                <a:gd name="T28" fmla="*/ 0 w 3"/>
                <a:gd name="T29" fmla="*/ 0 h 152"/>
                <a:gd name="T30" fmla="*/ 0 w 3"/>
                <a:gd name="T31" fmla="*/ 0 h 152"/>
                <a:gd name="T32" fmla="*/ 0 w 3"/>
                <a:gd name="T33" fmla="*/ 0 h 152"/>
                <a:gd name="T34" fmla="*/ 0 w 3"/>
                <a:gd name="T35" fmla="*/ 0 h 152"/>
                <a:gd name="T36" fmla="*/ 0 w 3"/>
                <a:gd name="T37" fmla="*/ 0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2"/>
                <a:gd name="T59" fmla="*/ 3 w 3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2">
                  <a:moveTo>
                    <a:pt x="0" y="15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50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AFA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15" name="Freeform 645"/>
            <p:cNvSpPr>
              <a:spLocks/>
            </p:cNvSpPr>
            <p:nvPr/>
          </p:nvSpPr>
          <p:spPr bwMode="auto">
            <a:xfrm>
              <a:off x="3835" y="3032"/>
              <a:ext cx="1" cy="37"/>
            </a:xfrm>
            <a:custGeom>
              <a:avLst/>
              <a:gdLst>
                <a:gd name="T0" fmla="*/ 0 w 3"/>
                <a:gd name="T1" fmla="*/ 0 h 150"/>
                <a:gd name="T2" fmla="*/ 0 w 3"/>
                <a:gd name="T3" fmla="*/ 0 h 150"/>
                <a:gd name="T4" fmla="*/ 0 w 3"/>
                <a:gd name="T5" fmla="*/ 0 h 150"/>
                <a:gd name="T6" fmla="*/ 0 w 3"/>
                <a:gd name="T7" fmla="*/ 0 h 150"/>
                <a:gd name="T8" fmla="*/ 0 w 3"/>
                <a:gd name="T9" fmla="*/ 0 h 150"/>
                <a:gd name="T10" fmla="*/ 0 w 3"/>
                <a:gd name="T11" fmla="*/ 0 h 150"/>
                <a:gd name="T12" fmla="*/ 0 w 3"/>
                <a:gd name="T13" fmla="*/ 0 h 150"/>
                <a:gd name="T14" fmla="*/ 0 w 3"/>
                <a:gd name="T15" fmla="*/ 0 h 150"/>
                <a:gd name="T16" fmla="*/ 0 w 3"/>
                <a:gd name="T17" fmla="*/ 0 h 150"/>
                <a:gd name="T18" fmla="*/ 0 w 3"/>
                <a:gd name="T19" fmla="*/ 0 h 150"/>
                <a:gd name="T20" fmla="*/ 0 w 3"/>
                <a:gd name="T21" fmla="*/ 0 h 150"/>
                <a:gd name="T22" fmla="*/ 0 w 3"/>
                <a:gd name="T23" fmla="*/ 0 h 150"/>
                <a:gd name="T24" fmla="*/ 0 w 3"/>
                <a:gd name="T25" fmla="*/ 0 h 150"/>
                <a:gd name="T26" fmla="*/ 0 w 3"/>
                <a:gd name="T27" fmla="*/ 0 h 150"/>
                <a:gd name="T28" fmla="*/ 0 w 3"/>
                <a:gd name="T29" fmla="*/ 0 h 150"/>
                <a:gd name="T30" fmla="*/ 0 w 3"/>
                <a:gd name="T31" fmla="*/ 0 h 150"/>
                <a:gd name="T32" fmla="*/ 0 w 3"/>
                <a:gd name="T33" fmla="*/ 0 h 150"/>
                <a:gd name="T34" fmla="*/ 0 w 3"/>
                <a:gd name="T35" fmla="*/ 0 h 150"/>
                <a:gd name="T36" fmla="*/ 0 w 3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50"/>
                <a:gd name="T59" fmla="*/ 3 w 3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50">
                  <a:moveTo>
                    <a:pt x="0" y="15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49"/>
                  </a:lnTo>
                  <a:lnTo>
                    <a:pt x="2" y="149"/>
                  </a:lnTo>
                  <a:lnTo>
                    <a:pt x="2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16" name="Freeform 646"/>
            <p:cNvSpPr>
              <a:spLocks/>
            </p:cNvSpPr>
            <p:nvPr/>
          </p:nvSpPr>
          <p:spPr bwMode="auto">
            <a:xfrm>
              <a:off x="3835" y="3032"/>
              <a:ext cx="1" cy="37"/>
            </a:xfrm>
            <a:custGeom>
              <a:avLst/>
              <a:gdLst>
                <a:gd name="T0" fmla="*/ 0 w 1"/>
                <a:gd name="T1" fmla="*/ 0 h 149"/>
                <a:gd name="T2" fmla="*/ 0 w 1"/>
                <a:gd name="T3" fmla="*/ 0 h 149"/>
                <a:gd name="T4" fmla="*/ 0 w 1"/>
                <a:gd name="T5" fmla="*/ 0 h 149"/>
                <a:gd name="T6" fmla="*/ 0 w 1"/>
                <a:gd name="T7" fmla="*/ 0 h 149"/>
                <a:gd name="T8" fmla="*/ 0 w 1"/>
                <a:gd name="T9" fmla="*/ 0 h 149"/>
                <a:gd name="T10" fmla="*/ 1 w 1"/>
                <a:gd name="T11" fmla="*/ 0 h 149"/>
                <a:gd name="T12" fmla="*/ 1 w 1"/>
                <a:gd name="T13" fmla="*/ 0 h 149"/>
                <a:gd name="T14" fmla="*/ 1 w 1"/>
                <a:gd name="T15" fmla="*/ 0 h 149"/>
                <a:gd name="T16" fmla="*/ 1 w 1"/>
                <a:gd name="T17" fmla="*/ 0 h 149"/>
                <a:gd name="T18" fmla="*/ 1 w 1"/>
                <a:gd name="T19" fmla="*/ 0 h 149"/>
                <a:gd name="T20" fmla="*/ 1 w 1"/>
                <a:gd name="T21" fmla="*/ 0 h 149"/>
                <a:gd name="T22" fmla="*/ 1 w 1"/>
                <a:gd name="T23" fmla="*/ 0 h 149"/>
                <a:gd name="T24" fmla="*/ 1 w 1"/>
                <a:gd name="T25" fmla="*/ 0 h 149"/>
                <a:gd name="T26" fmla="*/ 1 w 1"/>
                <a:gd name="T27" fmla="*/ 0 h 149"/>
                <a:gd name="T28" fmla="*/ 1 w 1"/>
                <a:gd name="T29" fmla="*/ 0 h 149"/>
                <a:gd name="T30" fmla="*/ 0 w 1"/>
                <a:gd name="T31" fmla="*/ 0 h 149"/>
                <a:gd name="T32" fmla="*/ 0 w 1"/>
                <a:gd name="T33" fmla="*/ 0 h 149"/>
                <a:gd name="T34" fmla="*/ 0 w 1"/>
                <a:gd name="T35" fmla="*/ 0 h 149"/>
                <a:gd name="T36" fmla="*/ 0 w 1"/>
                <a:gd name="T37" fmla="*/ 0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9"/>
                <a:gd name="T59" fmla="*/ 1 w 1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9">
                  <a:moveTo>
                    <a:pt x="0" y="149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147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B6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17" name="Freeform 647"/>
            <p:cNvSpPr>
              <a:spLocks/>
            </p:cNvSpPr>
            <p:nvPr/>
          </p:nvSpPr>
          <p:spPr bwMode="auto">
            <a:xfrm>
              <a:off x="3836" y="3032"/>
              <a:ext cx="1" cy="37"/>
            </a:xfrm>
            <a:custGeom>
              <a:avLst/>
              <a:gdLst>
                <a:gd name="T0" fmla="*/ 0 w 1"/>
                <a:gd name="T1" fmla="*/ 0 h 146"/>
                <a:gd name="T2" fmla="*/ 0 w 1"/>
                <a:gd name="T3" fmla="*/ 0 h 146"/>
                <a:gd name="T4" fmla="*/ 0 w 1"/>
                <a:gd name="T5" fmla="*/ 0 h 146"/>
                <a:gd name="T6" fmla="*/ 0 w 1"/>
                <a:gd name="T7" fmla="*/ 0 h 146"/>
                <a:gd name="T8" fmla="*/ 0 w 1"/>
                <a:gd name="T9" fmla="*/ 0 h 146"/>
                <a:gd name="T10" fmla="*/ 0 w 1"/>
                <a:gd name="T11" fmla="*/ 0 h 146"/>
                <a:gd name="T12" fmla="*/ 0 w 1"/>
                <a:gd name="T13" fmla="*/ 0 h 146"/>
                <a:gd name="T14" fmla="*/ 1 w 1"/>
                <a:gd name="T15" fmla="*/ 0 h 146"/>
                <a:gd name="T16" fmla="*/ 1 w 1"/>
                <a:gd name="T17" fmla="*/ 0 h 146"/>
                <a:gd name="T18" fmla="*/ 1 w 1"/>
                <a:gd name="T19" fmla="*/ 0 h 146"/>
                <a:gd name="T20" fmla="*/ 1 w 1"/>
                <a:gd name="T21" fmla="*/ 0 h 146"/>
                <a:gd name="T22" fmla="*/ 1 w 1"/>
                <a:gd name="T23" fmla="*/ 0 h 146"/>
                <a:gd name="T24" fmla="*/ 1 w 1"/>
                <a:gd name="T25" fmla="*/ 0 h 146"/>
                <a:gd name="T26" fmla="*/ 0 w 1"/>
                <a:gd name="T27" fmla="*/ 0 h 146"/>
                <a:gd name="T28" fmla="*/ 0 w 1"/>
                <a:gd name="T29" fmla="*/ 0 h 146"/>
                <a:gd name="T30" fmla="*/ 0 w 1"/>
                <a:gd name="T31" fmla="*/ 0 h 146"/>
                <a:gd name="T32" fmla="*/ 0 w 1"/>
                <a:gd name="T33" fmla="*/ 0 h 146"/>
                <a:gd name="T34" fmla="*/ 0 w 1"/>
                <a:gd name="T35" fmla="*/ 0 h 146"/>
                <a:gd name="T36" fmla="*/ 0 w 1"/>
                <a:gd name="T37" fmla="*/ 0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46"/>
                <a:gd name="T59" fmla="*/ 1 w 1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46">
                  <a:moveTo>
                    <a:pt x="0" y="146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0" y="145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B9B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18" name="Freeform 648"/>
            <p:cNvSpPr>
              <a:spLocks/>
            </p:cNvSpPr>
            <p:nvPr/>
          </p:nvSpPr>
          <p:spPr bwMode="auto">
            <a:xfrm>
              <a:off x="3836" y="3032"/>
              <a:ext cx="1" cy="36"/>
            </a:xfrm>
            <a:custGeom>
              <a:avLst/>
              <a:gdLst>
                <a:gd name="T0" fmla="*/ 0 w 2"/>
                <a:gd name="T1" fmla="*/ 0 h 144"/>
                <a:gd name="T2" fmla="*/ 0 w 2"/>
                <a:gd name="T3" fmla="*/ 0 h 144"/>
                <a:gd name="T4" fmla="*/ 0 w 2"/>
                <a:gd name="T5" fmla="*/ 0 h 144"/>
                <a:gd name="T6" fmla="*/ 1 w 2"/>
                <a:gd name="T7" fmla="*/ 0 h 144"/>
                <a:gd name="T8" fmla="*/ 1 w 2"/>
                <a:gd name="T9" fmla="*/ 0 h 144"/>
                <a:gd name="T10" fmla="*/ 1 w 2"/>
                <a:gd name="T11" fmla="*/ 0 h 144"/>
                <a:gd name="T12" fmla="*/ 1 w 2"/>
                <a:gd name="T13" fmla="*/ 0 h 144"/>
                <a:gd name="T14" fmla="*/ 1 w 2"/>
                <a:gd name="T15" fmla="*/ 0 h 144"/>
                <a:gd name="T16" fmla="*/ 1 w 2"/>
                <a:gd name="T17" fmla="*/ 0 h 144"/>
                <a:gd name="T18" fmla="*/ 1 w 2"/>
                <a:gd name="T19" fmla="*/ 0 h 144"/>
                <a:gd name="T20" fmla="*/ 1 w 2"/>
                <a:gd name="T21" fmla="*/ 0 h 144"/>
                <a:gd name="T22" fmla="*/ 1 w 2"/>
                <a:gd name="T23" fmla="*/ 0 h 144"/>
                <a:gd name="T24" fmla="*/ 1 w 2"/>
                <a:gd name="T25" fmla="*/ 0 h 144"/>
                <a:gd name="T26" fmla="*/ 1 w 2"/>
                <a:gd name="T27" fmla="*/ 0 h 144"/>
                <a:gd name="T28" fmla="*/ 1 w 2"/>
                <a:gd name="T29" fmla="*/ 0 h 144"/>
                <a:gd name="T30" fmla="*/ 1 w 2"/>
                <a:gd name="T31" fmla="*/ 0 h 144"/>
                <a:gd name="T32" fmla="*/ 1 w 2"/>
                <a:gd name="T33" fmla="*/ 0 h 144"/>
                <a:gd name="T34" fmla="*/ 0 w 2"/>
                <a:gd name="T35" fmla="*/ 0 h 144"/>
                <a:gd name="T36" fmla="*/ 0 w 2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44"/>
                <a:gd name="T59" fmla="*/ 2 w 2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44">
                  <a:moveTo>
                    <a:pt x="0" y="14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141"/>
                  </a:lnTo>
                  <a:lnTo>
                    <a:pt x="1" y="141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19" name="Freeform 649"/>
            <p:cNvSpPr>
              <a:spLocks/>
            </p:cNvSpPr>
            <p:nvPr/>
          </p:nvSpPr>
          <p:spPr bwMode="auto">
            <a:xfrm>
              <a:off x="3836" y="3033"/>
              <a:ext cx="1" cy="35"/>
            </a:xfrm>
            <a:custGeom>
              <a:avLst/>
              <a:gdLst>
                <a:gd name="T0" fmla="*/ 0 w 3"/>
                <a:gd name="T1" fmla="*/ 0 h 142"/>
                <a:gd name="T2" fmla="*/ 0 w 3"/>
                <a:gd name="T3" fmla="*/ 0 h 142"/>
                <a:gd name="T4" fmla="*/ 0 w 3"/>
                <a:gd name="T5" fmla="*/ 0 h 142"/>
                <a:gd name="T6" fmla="*/ 0 w 3"/>
                <a:gd name="T7" fmla="*/ 0 h 142"/>
                <a:gd name="T8" fmla="*/ 0 w 3"/>
                <a:gd name="T9" fmla="*/ 0 h 142"/>
                <a:gd name="T10" fmla="*/ 0 w 3"/>
                <a:gd name="T11" fmla="*/ 0 h 142"/>
                <a:gd name="T12" fmla="*/ 0 w 3"/>
                <a:gd name="T13" fmla="*/ 0 h 142"/>
                <a:gd name="T14" fmla="*/ 0 w 3"/>
                <a:gd name="T15" fmla="*/ 0 h 142"/>
                <a:gd name="T16" fmla="*/ 0 w 3"/>
                <a:gd name="T17" fmla="*/ 0 h 142"/>
                <a:gd name="T18" fmla="*/ 0 w 3"/>
                <a:gd name="T19" fmla="*/ 0 h 142"/>
                <a:gd name="T20" fmla="*/ 0 w 3"/>
                <a:gd name="T21" fmla="*/ 0 h 142"/>
                <a:gd name="T22" fmla="*/ 0 w 3"/>
                <a:gd name="T23" fmla="*/ 0 h 142"/>
                <a:gd name="T24" fmla="*/ 0 w 3"/>
                <a:gd name="T25" fmla="*/ 0 h 142"/>
                <a:gd name="T26" fmla="*/ 0 w 3"/>
                <a:gd name="T27" fmla="*/ 0 h 142"/>
                <a:gd name="T28" fmla="*/ 0 w 3"/>
                <a:gd name="T29" fmla="*/ 0 h 142"/>
                <a:gd name="T30" fmla="*/ 0 w 3"/>
                <a:gd name="T31" fmla="*/ 0 h 142"/>
                <a:gd name="T32" fmla="*/ 0 w 3"/>
                <a:gd name="T33" fmla="*/ 0 h 142"/>
                <a:gd name="T34" fmla="*/ 0 w 3"/>
                <a:gd name="T35" fmla="*/ 0 h 142"/>
                <a:gd name="T36" fmla="*/ 0 w 3"/>
                <a:gd name="T37" fmla="*/ 0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142"/>
                <a:gd name="T59" fmla="*/ 3 w 3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142">
                  <a:moveTo>
                    <a:pt x="0" y="14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40"/>
                  </a:lnTo>
                  <a:lnTo>
                    <a:pt x="0" y="14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20" name="Freeform 650"/>
            <p:cNvSpPr>
              <a:spLocks/>
            </p:cNvSpPr>
            <p:nvPr/>
          </p:nvSpPr>
          <p:spPr bwMode="auto">
            <a:xfrm>
              <a:off x="3836" y="3033"/>
              <a:ext cx="1" cy="35"/>
            </a:xfrm>
            <a:custGeom>
              <a:avLst/>
              <a:gdLst>
                <a:gd name="T0" fmla="*/ 0 w 2"/>
                <a:gd name="T1" fmla="*/ 0 h 139"/>
                <a:gd name="T2" fmla="*/ 0 w 2"/>
                <a:gd name="T3" fmla="*/ 0 h 139"/>
                <a:gd name="T4" fmla="*/ 0 w 2"/>
                <a:gd name="T5" fmla="*/ 0 h 139"/>
                <a:gd name="T6" fmla="*/ 0 w 2"/>
                <a:gd name="T7" fmla="*/ 0 h 139"/>
                <a:gd name="T8" fmla="*/ 0 w 2"/>
                <a:gd name="T9" fmla="*/ 0 h 139"/>
                <a:gd name="T10" fmla="*/ 1 w 2"/>
                <a:gd name="T11" fmla="*/ 0 h 139"/>
                <a:gd name="T12" fmla="*/ 1 w 2"/>
                <a:gd name="T13" fmla="*/ 0 h 139"/>
                <a:gd name="T14" fmla="*/ 1 w 2"/>
                <a:gd name="T15" fmla="*/ 0 h 139"/>
                <a:gd name="T16" fmla="*/ 1 w 2"/>
                <a:gd name="T17" fmla="*/ 0 h 139"/>
                <a:gd name="T18" fmla="*/ 1 w 2"/>
                <a:gd name="T19" fmla="*/ 0 h 139"/>
                <a:gd name="T20" fmla="*/ 1 w 2"/>
                <a:gd name="T21" fmla="*/ 0 h 139"/>
                <a:gd name="T22" fmla="*/ 1 w 2"/>
                <a:gd name="T23" fmla="*/ 0 h 139"/>
                <a:gd name="T24" fmla="*/ 1 w 2"/>
                <a:gd name="T25" fmla="*/ 0 h 139"/>
                <a:gd name="T26" fmla="*/ 1 w 2"/>
                <a:gd name="T27" fmla="*/ 0 h 139"/>
                <a:gd name="T28" fmla="*/ 1 w 2"/>
                <a:gd name="T29" fmla="*/ 0 h 139"/>
                <a:gd name="T30" fmla="*/ 0 w 2"/>
                <a:gd name="T31" fmla="*/ 0 h 139"/>
                <a:gd name="T32" fmla="*/ 0 w 2"/>
                <a:gd name="T33" fmla="*/ 0 h 139"/>
                <a:gd name="T34" fmla="*/ 0 w 2"/>
                <a:gd name="T35" fmla="*/ 0 h 139"/>
                <a:gd name="T36" fmla="*/ 0 w 2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9"/>
                <a:gd name="T59" fmla="*/ 2 w 2"/>
                <a:gd name="T60" fmla="*/ 139 h 1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9">
                  <a:moveTo>
                    <a:pt x="0" y="139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136"/>
                  </a:lnTo>
                  <a:lnTo>
                    <a:pt x="2" y="137"/>
                  </a:lnTo>
                  <a:lnTo>
                    <a:pt x="0" y="138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21" name="Freeform 651"/>
            <p:cNvSpPr>
              <a:spLocks/>
            </p:cNvSpPr>
            <p:nvPr/>
          </p:nvSpPr>
          <p:spPr bwMode="auto">
            <a:xfrm>
              <a:off x="3837" y="3033"/>
              <a:ext cx="1" cy="35"/>
            </a:xfrm>
            <a:custGeom>
              <a:avLst/>
              <a:gdLst>
                <a:gd name="T0" fmla="*/ 0 w 1"/>
                <a:gd name="T1" fmla="*/ 0 h 137"/>
                <a:gd name="T2" fmla="*/ 0 w 1"/>
                <a:gd name="T3" fmla="*/ 0 h 137"/>
                <a:gd name="T4" fmla="*/ 0 w 1"/>
                <a:gd name="T5" fmla="*/ 0 h 137"/>
                <a:gd name="T6" fmla="*/ 0 w 1"/>
                <a:gd name="T7" fmla="*/ 0 h 137"/>
                <a:gd name="T8" fmla="*/ 0 w 1"/>
                <a:gd name="T9" fmla="*/ 0 h 137"/>
                <a:gd name="T10" fmla="*/ 0 w 1"/>
                <a:gd name="T11" fmla="*/ 0 h 137"/>
                <a:gd name="T12" fmla="*/ 1 w 1"/>
                <a:gd name="T13" fmla="*/ 0 h 137"/>
                <a:gd name="T14" fmla="*/ 1 w 1"/>
                <a:gd name="T15" fmla="*/ 0 h 137"/>
                <a:gd name="T16" fmla="*/ 1 w 1"/>
                <a:gd name="T17" fmla="*/ 0 h 137"/>
                <a:gd name="T18" fmla="*/ 1 w 1"/>
                <a:gd name="T19" fmla="*/ 0 h 137"/>
                <a:gd name="T20" fmla="*/ 1 w 1"/>
                <a:gd name="T21" fmla="*/ 0 h 137"/>
                <a:gd name="T22" fmla="*/ 1 w 1"/>
                <a:gd name="T23" fmla="*/ 0 h 137"/>
                <a:gd name="T24" fmla="*/ 1 w 1"/>
                <a:gd name="T25" fmla="*/ 0 h 137"/>
                <a:gd name="T26" fmla="*/ 1 w 1"/>
                <a:gd name="T27" fmla="*/ 0 h 137"/>
                <a:gd name="T28" fmla="*/ 0 w 1"/>
                <a:gd name="T29" fmla="*/ 0 h 137"/>
                <a:gd name="T30" fmla="*/ 0 w 1"/>
                <a:gd name="T31" fmla="*/ 0 h 137"/>
                <a:gd name="T32" fmla="*/ 0 w 1"/>
                <a:gd name="T33" fmla="*/ 0 h 137"/>
                <a:gd name="T34" fmla="*/ 0 w 1"/>
                <a:gd name="T35" fmla="*/ 0 h 137"/>
                <a:gd name="T36" fmla="*/ 0 w 1"/>
                <a:gd name="T37" fmla="*/ 0 h 1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37"/>
                <a:gd name="T59" fmla="*/ 1 w 1"/>
                <a:gd name="T60" fmla="*/ 137 h 1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37">
                  <a:moveTo>
                    <a:pt x="0" y="13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132"/>
                  </a:lnTo>
                  <a:lnTo>
                    <a:pt x="1" y="133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C5C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22" name="Freeform 652"/>
            <p:cNvSpPr>
              <a:spLocks/>
            </p:cNvSpPr>
            <p:nvPr/>
          </p:nvSpPr>
          <p:spPr bwMode="auto">
            <a:xfrm>
              <a:off x="3837" y="3034"/>
              <a:ext cx="1" cy="33"/>
            </a:xfrm>
            <a:custGeom>
              <a:avLst/>
              <a:gdLst>
                <a:gd name="T0" fmla="*/ 0 w 2"/>
                <a:gd name="T1" fmla="*/ 0 h 132"/>
                <a:gd name="T2" fmla="*/ 0 w 2"/>
                <a:gd name="T3" fmla="*/ 0 h 132"/>
                <a:gd name="T4" fmla="*/ 1 w 2"/>
                <a:gd name="T5" fmla="*/ 0 h 132"/>
                <a:gd name="T6" fmla="*/ 1 w 2"/>
                <a:gd name="T7" fmla="*/ 0 h 132"/>
                <a:gd name="T8" fmla="*/ 1 w 2"/>
                <a:gd name="T9" fmla="*/ 0 h 132"/>
                <a:gd name="T10" fmla="*/ 1 w 2"/>
                <a:gd name="T11" fmla="*/ 0 h 132"/>
                <a:gd name="T12" fmla="*/ 1 w 2"/>
                <a:gd name="T13" fmla="*/ 0 h 132"/>
                <a:gd name="T14" fmla="*/ 1 w 2"/>
                <a:gd name="T15" fmla="*/ 0 h 132"/>
                <a:gd name="T16" fmla="*/ 1 w 2"/>
                <a:gd name="T17" fmla="*/ 0 h 132"/>
                <a:gd name="T18" fmla="*/ 1 w 2"/>
                <a:gd name="T19" fmla="*/ 0 h 132"/>
                <a:gd name="T20" fmla="*/ 1 w 2"/>
                <a:gd name="T21" fmla="*/ 0 h 132"/>
                <a:gd name="T22" fmla="*/ 1 w 2"/>
                <a:gd name="T23" fmla="*/ 0 h 132"/>
                <a:gd name="T24" fmla="*/ 1 w 2"/>
                <a:gd name="T25" fmla="*/ 0 h 132"/>
                <a:gd name="T26" fmla="*/ 1 w 2"/>
                <a:gd name="T27" fmla="*/ 0 h 132"/>
                <a:gd name="T28" fmla="*/ 1 w 2"/>
                <a:gd name="T29" fmla="*/ 0 h 132"/>
                <a:gd name="T30" fmla="*/ 1 w 2"/>
                <a:gd name="T31" fmla="*/ 0 h 132"/>
                <a:gd name="T32" fmla="*/ 1 w 2"/>
                <a:gd name="T33" fmla="*/ 0 h 132"/>
                <a:gd name="T34" fmla="*/ 1 w 2"/>
                <a:gd name="T35" fmla="*/ 0 h 132"/>
                <a:gd name="T36" fmla="*/ 0 w 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"/>
                <a:gd name="T58" fmla="*/ 0 h 132"/>
                <a:gd name="T59" fmla="*/ 2 w 2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" h="132">
                  <a:moveTo>
                    <a:pt x="0" y="13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2"/>
                  </a:lnTo>
                  <a:lnTo>
                    <a:pt x="2" y="123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1" y="127"/>
                  </a:lnTo>
                  <a:lnTo>
                    <a:pt x="1" y="128"/>
                  </a:lnTo>
                  <a:lnTo>
                    <a:pt x="1" y="129"/>
                  </a:lnTo>
                  <a:lnTo>
                    <a:pt x="1" y="13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23" name="Freeform 653"/>
            <p:cNvSpPr>
              <a:spLocks/>
            </p:cNvSpPr>
            <p:nvPr/>
          </p:nvSpPr>
          <p:spPr bwMode="auto">
            <a:xfrm>
              <a:off x="3837" y="3035"/>
              <a:ext cx="1" cy="31"/>
            </a:xfrm>
            <a:custGeom>
              <a:avLst/>
              <a:gdLst>
                <a:gd name="T0" fmla="*/ 0 w 1"/>
                <a:gd name="T1" fmla="*/ 0 h 127"/>
                <a:gd name="T2" fmla="*/ 0 w 1"/>
                <a:gd name="T3" fmla="*/ 0 h 127"/>
                <a:gd name="T4" fmla="*/ 0 w 1"/>
                <a:gd name="T5" fmla="*/ 0 h 127"/>
                <a:gd name="T6" fmla="*/ 0 w 1"/>
                <a:gd name="T7" fmla="*/ 0 h 127"/>
                <a:gd name="T8" fmla="*/ 1 w 1"/>
                <a:gd name="T9" fmla="*/ 0 h 127"/>
                <a:gd name="T10" fmla="*/ 1 w 1"/>
                <a:gd name="T11" fmla="*/ 0 h 127"/>
                <a:gd name="T12" fmla="*/ 1 w 1"/>
                <a:gd name="T13" fmla="*/ 0 h 127"/>
                <a:gd name="T14" fmla="*/ 1 w 1"/>
                <a:gd name="T15" fmla="*/ 0 h 127"/>
                <a:gd name="T16" fmla="*/ 1 w 1"/>
                <a:gd name="T17" fmla="*/ 0 h 127"/>
                <a:gd name="T18" fmla="*/ 1 w 1"/>
                <a:gd name="T19" fmla="*/ 0 h 127"/>
                <a:gd name="T20" fmla="*/ 1 w 1"/>
                <a:gd name="T21" fmla="*/ 0 h 127"/>
                <a:gd name="T22" fmla="*/ 1 w 1"/>
                <a:gd name="T23" fmla="*/ 0 h 127"/>
                <a:gd name="T24" fmla="*/ 1 w 1"/>
                <a:gd name="T25" fmla="*/ 0 h 127"/>
                <a:gd name="T26" fmla="*/ 1 w 1"/>
                <a:gd name="T27" fmla="*/ 0 h 127"/>
                <a:gd name="T28" fmla="*/ 1 w 1"/>
                <a:gd name="T29" fmla="*/ 0 h 127"/>
                <a:gd name="T30" fmla="*/ 1 w 1"/>
                <a:gd name="T31" fmla="*/ 0 h 127"/>
                <a:gd name="T32" fmla="*/ 0 w 1"/>
                <a:gd name="T33" fmla="*/ 0 h 127"/>
                <a:gd name="T34" fmla="*/ 0 w 1"/>
                <a:gd name="T35" fmla="*/ 0 h 127"/>
                <a:gd name="T36" fmla="*/ 0 w 1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27"/>
                <a:gd name="T59" fmla="*/ 1 w 1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27">
                  <a:moveTo>
                    <a:pt x="0" y="12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20"/>
                  </a:lnTo>
                  <a:lnTo>
                    <a:pt x="1" y="121"/>
                  </a:lnTo>
                  <a:lnTo>
                    <a:pt x="1" y="122"/>
                  </a:lnTo>
                  <a:lnTo>
                    <a:pt x="1" y="124"/>
                  </a:lnTo>
                  <a:lnTo>
                    <a:pt x="1" y="125"/>
                  </a:lnTo>
                  <a:lnTo>
                    <a:pt x="0" y="125"/>
                  </a:lnTo>
                  <a:lnTo>
                    <a:pt x="0" y="12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24" name="Freeform 654"/>
            <p:cNvSpPr>
              <a:spLocks/>
            </p:cNvSpPr>
            <p:nvPr/>
          </p:nvSpPr>
          <p:spPr bwMode="auto">
            <a:xfrm>
              <a:off x="3837" y="3036"/>
              <a:ext cx="1" cy="28"/>
            </a:xfrm>
            <a:custGeom>
              <a:avLst/>
              <a:gdLst>
                <a:gd name="T0" fmla="*/ 0 w 1"/>
                <a:gd name="T1" fmla="*/ 0 h 112"/>
                <a:gd name="T2" fmla="*/ 0 w 1"/>
                <a:gd name="T3" fmla="*/ 0 h 112"/>
                <a:gd name="T4" fmla="*/ 0 w 1"/>
                <a:gd name="T5" fmla="*/ 0 h 112"/>
                <a:gd name="T6" fmla="*/ 0 w 1"/>
                <a:gd name="T7" fmla="*/ 0 h 112"/>
                <a:gd name="T8" fmla="*/ 0 w 1"/>
                <a:gd name="T9" fmla="*/ 0 h 112"/>
                <a:gd name="T10" fmla="*/ 0 w 1"/>
                <a:gd name="T11" fmla="*/ 0 h 112"/>
                <a:gd name="T12" fmla="*/ 0 w 1"/>
                <a:gd name="T13" fmla="*/ 0 h 112"/>
                <a:gd name="T14" fmla="*/ 0 w 1"/>
                <a:gd name="T15" fmla="*/ 0 h 112"/>
                <a:gd name="T16" fmla="*/ 0 w 1"/>
                <a:gd name="T17" fmla="*/ 0 h 112"/>
                <a:gd name="T18" fmla="*/ 0 w 1"/>
                <a:gd name="T19" fmla="*/ 0 h 112"/>
                <a:gd name="T20" fmla="*/ 0 w 1"/>
                <a:gd name="T21" fmla="*/ 0 h 112"/>
                <a:gd name="T22" fmla="*/ 0 w 1"/>
                <a:gd name="T23" fmla="*/ 0 h 112"/>
                <a:gd name="T24" fmla="*/ 0 w 1"/>
                <a:gd name="T25" fmla="*/ 0 h 112"/>
                <a:gd name="T26" fmla="*/ 0 w 1"/>
                <a:gd name="T27" fmla="*/ 0 h 112"/>
                <a:gd name="T28" fmla="*/ 0 w 1"/>
                <a:gd name="T29" fmla="*/ 0 h 112"/>
                <a:gd name="T30" fmla="*/ 0 w 1"/>
                <a:gd name="T31" fmla="*/ 0 h 112"/>
                <a:gd name="T32" fmla="*/ 0 w 1"/>
                <a:gd name="T33" fmla="*/ 0 h 112"/>
                <a:gd name="T34" fmla="*/ 0 w 1"/>
                <a:gd name="T35" fmla="*/ 0 h 112"/>
                <a:gd name="T36" fmla="*/ 0 w 1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12"/>
                <a:gd name="T59" fmla="*/ 1 w 1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12">
                  <a:moveTo>
                    <a:pt x="0" y="112"/>
                  </a:move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25" name="Freeform 655"/>
            <p:cNvSpPr>
              <a:spLocks/>
            </p:cNvSpPr>
            <p:nvPr/>
          </p:nvSpPr>
          <p:spPr bwMode="auto">
            <a:xfrm>
              <a:off x="3826" y="3030"/>
              <a:ext cx="11" cy="41"/>
            </a:xfrm>
            <a:custGeom>
              <a:avLst/>
              <a:gdLst>
                <a:gd name="T0" fmla="*/ 0 w 47"/>
                <a:gd name="T1" fmla="*/ 0 h 161"/>
                <a:gd name="T2" fmla="*/ 0 w 47"/>
                <a:gd name="T3" fmla="*/ 0 h 161"/>
                <a:gd name="T4" fmla="*/ 0 w 47"/>
                <a:gd name="T5" fmla="*/ 0 h 161"/>
                <a:gd name="T6" fmla="*/ 0 w 47"/>
                <a:gd name="T7" fmla="*/ 0 h 161"/>
                <a:gd name="T8" fmla="*/ 0 w 47"/>
                <a:gd name="T9" fmla="*/ 0 h 161"/>
                <a:gd name="T10" fmla="*/ 0 w 47"/>
                <a:gd name="T11" fmla="*/ 0 h 161"/>
                <a:gd name="T12" fmla="*/ 0 w 47"/>
                <a:gd name="T13" fmla="*/ 0 h 161"/>
                <a:gd name="T14" fmla="*/ 0 w 47"/>
                <a:gd name="T15" fmla="*/ 0 h 161"/>
                <a:gd name="T16" fmla="*/ 0 w 47"/>
                <a:gd name="T17" fmla="*/ 0 h 161"/>
                <a:gd name="T18" fmla="*/ 0 w 47"/>
                <a:gd name="T19" fmla="*/ 0 h 161"/>
                <a:gd name="T20" fmla="*/ 0 w 47"/>
                <a:gd name="T21" fmla="*/ 0 h 161"/>
                <a:gd name="T22" fmla="*/ 0 w 47"/>
                <a:gd name="T23" fmla="*/ 0 h 161"/>
                <a:gd name="T24" fmla="*/ 0 w 47"/>
                <a:gd name="T25" fmla="*/ 0 h 161"/>
                <a:gd name="T26" fmla="*/ 0 w 47"/>
                <a:gd name="T27" fmla="*/ 0 h 161"/>
                <a:gd name="T28" fmla="*/ 0 w 47"/>
                <a:gd name="T29" fmla="*/ 0 h 161"/>
                <a:gd name="T30" fmla="*/ 0 w 47"/>
                <a:gd name="T31" fmla="*/ 0 h 161"/>
                <a:gd name="T32" fmla="*/ 0 w 47"/>
                <a:gd name="T33" fmla="*/ 0 h 161"/>
                <a:gd name="T34" fmla="*/ 0 w 47"/>
                <a:gd name="T35" fmla="*/ 0 h 161"/>
                <a:gd name="T36" fmla="*/ 0 w 47"/>
                <a:gd name="T37" fmla="*/ 0 h 161"/>
                <a:gd name="T38" fmla="*/ 0 w 47"/>
                <a:gd name="T39" fmla="*/ 0 h 161"/>
                <a:gd name="T40" fmla="*/ 0 w 47"/>
                <a:gd name="T41" fmla="*/ 0 h 161"/>
                <a:gd name="T42" fmla="*/ 0 w 47"/>
                <a:gd name="T43" fmla="*/ 0 h 161"/>
                <a:gd name="T44" fmla="*/ 0 w 47"/>
                <a:gd name="T45" fmla="*/ 0 h 161"/>
                <a:gd name="T46" fmla="*/ 0 w 47"/>
                <a:gd name="T47" fmla="*/ 0 h 161"/>
                <a:gd name="T48" fmla="*/ 0 w 47"/>
                <a:gd name="T49" fmla="*/ 0 h 161"/>
                <a:gd name="T50" fmla="*/ 0 w 47"/>
                <a:gd name="T51" fmla="*/ 0 h 161"/>
                <a:gd name="T52" fmla="*/ 0 w 47"/>
                <a:gd name="T53" fmla="*/ 0 h 161"/>
                <a:gd name="T54" fmla="*/ 0 w 47"/>
                <a:gd name="T55" fmla="*/ 0 h 161"/>
                <a:gd name="T56" fmla="*/ 0 w 47"/>
                <a:gd name="T57" fmla="*/ 0 h 161"/>
                <a:gd name="T58" fmla="*/ 0 w 47"/>
                <a:gd name="T59" fmla="*/ 0 h 161"/>
                <a:gd name="T60" fmla="*/ 0 w 47"/>
                <a:gd name="T61" fmla="*/ 0 h 161"/>
                <a:gd name="T62" fmla="*/ 0 w 47"/>
                <a:gd name="T63" fmla="*/ 0 h 161"/>
                <a:gd name="T64" fmla="*/ 0 w 47"/>
                <a:gd name="T65" fmla="*/ 0 h 161"/>
                <a:gd name="T66" fmla="*/ 0 w 47"/>
                <a:gd name="T67" fmla="*/ 0 h 161"/>
                <a:gd name="T68" fmla="*/ 0 w 47"/>
                <a:gd name="T69" fmla="*/ 0 h 161"/>
                <a:gd name="T70" fmla="*/ 0 w 47"/>
                <a:gd name="T71" fmla="*/ 0 h 161"/>
                <a:gd name="T72" fmla="*/ 0 w 47"/>
                <a:gd name="T73" fmla="*/ 0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"/>
                <a:gd name="T112" fmla="*/ 0 h 161"/>
                <a:gd name="T113" fmla="*/ 47 w 47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" h="161">
                  <a:moveTo>
                    <a:pt x="22" y="161"/>
                  </a:moveTo>
                  <a:lnTo>
                    <a:pt x="24" y="161"/>
                  </a:lnTo>
                  <a:lnTo>
                    <a:pt x="29" y="161"/>
                  </a:lnTo>
                  <a:lnTo>
                    <a:pt x="33" y="159"/>
                  </a:lnTo>
                  <a:lnTo>
                    <a:pt x="37" y="158"/>
                  </a:lnTo>
                  <a:lnTo>
                    <a:pt x="40" y="154"/>
                  </a:lnTo>
                  <a:lnTo>
                    <a:pt x="43" y="150"/>
                  </a:lnTo>
                  <a:lnTo>
                    <a:pt x="45" y="147"/>
                  </a:lnTo>
                  <a:lnTo>
                    <a:pt x="46" y="142"/>
                  </a:lnTo>
                  <a:lnTo>
                    <a:pt x="47" y="137"/>
                  </a:lnTo>
                  <a:lnTo>
                    <a:pt x="47" y="25"/>
                  </a:lnTo>
                  <a:lnTo>
                    <a:pt x="46" y="20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7" y="4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4" y="150"/>
                  </a:lnTo>
                  <a:lnTo>
                    <a:pt x="6" y="154"/>
                  </a:lnTo>
                  <a:lnTo>
                    <a:pt x="10" y="158"/>
                  </a:lnTo>
                  <a:lnTo>
                    <a:pt x="14" y="159"/>
                  </a:lnTo>
                  <a:lnTo>
                    <a:pt x="17" y="161"/>
                  </a:lnTo>
                  <a:lnTo>
                    <a:pt x="22" y="16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26" name="Rectangle 656"/>
            <p:cNvSpPr>
              <a:spLocks noChangeArrowheads="1"/>
            </p:cNvSpPr>
            <p:nvPr/>
          </p:nvSpPr>
          <p:spPr bwMode="auto">
            <a:xfrm>
              <a:off x="3248" y="3063"/>
              <a:ext cx="666" cy="65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7" name="Rectangle 657"/>
            <p:cNvSpPr>
              <a:spLocks noChangeArrowheads="1"/>
            </p:cNvSpPr>
            <p:nvPr/>
          </p:nvSpPr>
          <p:spPr bwMode="auto">
            <a:xfrm>
              <a:off x="3248" y="3063"/>
              <a:ext cx="666" cy="65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8" name="Rectangle 658"/>
            <p:cNvSpPr>
              <a:spLocks noChangeArrowheads="1"/>
            </p:cNvSpPr>
            <p:nvPr/>
          </p:nvSpPr>
          <p:spPr bwMode="auto">
            <a:xfrm>
              <a:off x="4079" y="3063"/>
              <a:ext cx="183" cy="65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9" name="Rectangle 659"/>
            <p:cNvSpPr>
              <a:spLocks noChangeArrowheads="1"/>
            </p:cNvSpPr>
            <p:nvPr/>
          </p:nvSpPr>
          <p:spPr bwMode="auto">
            <a:xfrm>
              <a:off x="4079" y="3063"/>
              <a:ext cx="183" cy="65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0" name="Rectangle 660"/>
            <p:cNvSpPr>
              <a:spLocks noChangeArrowheads="1"/>
            </p:cNvSpPr>
            <p:nvPr/>
          </p:nvSpPr>
          <p:spPr bwMode="auto">
            <a:xfrm>
              <a:off x="2899" y="3063"/>
              <a:ext cx="183" cy="5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1" name="Rectangle 661"/>
            <p:cNvSpPr>
              <a:spLocks noChangeArrowheads="1"/>
            </p:cNvSpPr>
            <p:nvPr/>
          </p:nvSpPr>
          <p:spPr bwMode="auto">
            <a:xfrm>
              <a:off x="2899" y="3063"/>
              <a:ext cx="183" cy="53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2" name="Rectangle 662"/>
            <p:cNvSpPr>
              <a:spLocks noChangeArrowheads="1"/>
            </p:cNvSpPr>
            <p:nvPr/>
          </p:nvSpPr>
          <p:spPr bwMode="auto">
            <a:xfrm>
              <a:off x="4079" y="3128"/>
              <a:ext cx="183" cy="40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3" name="Rectangle 663"/>
            <p:cNvSpPr>
              <a:spLocks noChangeArrowheads="1"/>
            </p:cNvSpPr>
            <p:nvPr/>
          </p:nvSpPr>
          <p:spPr bwMode="auto">
            <a:xfrm>
              <a:off x="4079" y="3128"/>
              <a:ext cx="183" cy="403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4" name="Rectangle 664"/>
            <p:cNvSpPr>
              <a:spLocks noChangeArrowheads="1"/>
            </p:cNvSpPr>
            <p:nvPr/>
          </p:nvSpPr>
          <p:spPr bwMode="auto">
            <a:xfrm>
              <a:off x="2899" y="3128"/>
              <a:ext cx="183" cy="403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5" name="Rectangle 665"/>
            <p:cNvSpPr>
              <a:spLocks noChangeArrowheads="1"/>
            </p:cNvSpPr>
            <p:nvPr/>
          </p:nvSpPr>
          <p:spPr bwMode="auto">
            <a:xfrm>
              <a:off x="2899" y="3128"/>
              <a:ext cx="183" cy="40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6" name="Rectangle 666"/>
            <p:cNvSpPr>
              <a:spLocks noChangeArrowheads="1"/>
            </p:cNvSpPr>
            <p:nvPr/>
          </p:nvSpPr>
          <p:spPr bwMode="auto">
            <a:xfrm>
              <a:off x="4079" y="3531"/>
              <a:ext cx="183" cy="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7" name="Rectangle 667"/>
            <p:cNvSpPr>
              <a:spLocks noChangeArrowheads="1"/>
            </p:cNvSpPr>
            <p:nvPr/>
          </p:nvSpPr>
          <p:spPr bwMode="auto">
            <a:xfrm>
              <a:off x="4079" y="3531"/>
              <a:ext cx="183" cy="62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8" name="Rectangle 668"/>
            <p:cNvSpPr>
              <a:spLocks noChangeArrowheads="1"/>
            </p:cNvSpPr>
            <p:nvPr/>
          </p:nvSpPr>
          <p:spPr bwMode="auto">
            <a:xfrm>
              <a:off x="2899" y="3531"/>
              <a:ext cx="183" cy="6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9" name="Rectangle 669"/>
            <p:cNvSpPr>
              <a:spLocks noChangeArrowheads="1"/>
            </p:cNvSpPr>
            <p:nvPr/>
          </p:nvSpPr>
          <p:spPr bwMode="auto">
            <a:xfrm>
              <a:off x="2899" y="3531"/>
              <a:ext cx="183" cy="62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0" name="Rectangle 670"/>
            <p:cNvSpPr>
              <a:spLocks noChangeArrowheads="1"/>
            </p:cNvSpPr>
            <p:nvPr/>
          </p:nvSpPr>
          <p:spPr bwMode="auto">
            <a:xfrm>
              <a:off x="3172" y="3051"/>
              <a:ext cx="76" cy="5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1" name="Rectangle 671"/>
            <p:cNvSpPr>
              <a:spLocks noChangeArrowheads="1"/>
            </p:cNvSpPr>
            <p:nvPr/>
          </p:nvSpPr>
          <p:spPr bwMode="auto">
            <a:xfrm>
              <a:off x="3172" y="3051"/>
              <a:ext cx="76" cy="559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2" name="Rectangle 672"/>
            <p:cNvSpPr>
              <a:spLocks noChangeArrowheads="1"/>
            </p:cNvSpPr>
            <p:nvPr/>
          </p:nvSpPr>
          <p:spPr bwMode="auto">
            <a:xfrm>
              <a:off x="3153" y="3054"/>
              <a:ext cx="19" cy="5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3" name="Rectangle 673"/>
            <p:cNvSpPr>
              <a:spLocks noChangeArrowheads="1"/>
            </p:cNvSpPr>
            <p:nvPr/>
          </p:nvSpPr>
          <p:spPr bwMode="auto">
            <a:xfrm>
              <a:off x="3153" y="3054"/>
              <a:ext cx="19" cy="554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4" name="Rectangle 674"/>
            <p:cNvSpPr>
              <a:spLocks noChangeArrowheads="1"/>
            </p:cNvSpPr>
            <p:nvPr/>
          </p:nvSpPr>
          <p:spPr bwMode="auto">
            <a:xfrm>
              <a:off x="3914" y="3051"/>
              <a:ext cx="77" cy="5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5" name="Rectangle 675"/>
            <p:cNvSpPr>
              <a:spLocks noChangeArrowheads="1"/>
            </p:cNvSpPr>
            <p:nvPr/>
          </p:nvSpPr>
          <p:spPr bwMode="auto">
            <a:xfrm>
              <a:off x="3914" y="3051"/>
              <a:ext cx="77" cy="559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6" name="Rectangle 676"/>
            <p:cNvSpPr>
              <a:spLocks noChangeArrowheads="1"/>
            </p:cNvSpPr>
            <p:nvPr/>
          </p:nvSpPr>
          <p:spPr bwMode="auto">
            <a:xfrm>
              <a:off x="3991" y="3054"/>
              <a:ext cx="18" cy="5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7" name="Rectangle 677"/>
            <p:cNvSpPr>
              <a:spLocks noChangeArrowheads="1"/>
            </p:cNvSpPr>
            <p:nvPr/>
          </p:nvSpPr>
          <p:spPr bwMode="auto">
            <a:xfrm>
              <a:off x="3991" y="3054"/>
              <a:ext cx="18" cy="553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8" name="Rectangle 678"/>
            <p:cNvSpPr>
              <a:spLocks noChangeArrowheads="1"/>
            </p:cNvSpPr>
            <p:nvPr/>
          </p:nvSpPr>
          <p:spPr bwMode="auto">
            <a:xfrm>
              <a:off x="4009" y="3052"/>
              <a:ext cx="70" cy="5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9" name="Rectangle 679"/>
            <p:cNvSpPr>
              <a:spLocks noChangeArrowheads="1"/>
            </p:cNvSpPr>
            <p:nvPr/>
          </p:nvSpPr>
          <p:spPr bwMode="auto">
            <a:xfrm>
              <a:off x="4009" y="3052"/>
              <a:ext cx="70" cy="558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0" name="Rectangle 680"/>
            <p:cNvSpPr>
              <a:spLocks noChangeArrowheads="1"/>
            </p:cNvSpPr>
            <p:nvPr/>
          </p:nvSpPr>
          <p:spPr bwMode="auto">
            <a:xfrm>
              <a:off x="3083" y="3052"/>
              <a:ext cx="69" cy="558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1" name="Rectangle 681"/>
            <p:cNvSpPr>
              <a:spLocks noChangeArrowheads="1"/>
            </p:cNvSpPr>
            <p:nvPr/>
          </p:nvSpPr>
          <p:spPr bwMode="auto">
            <a:xfrm>
              <a:off x="3083" y="3052"/>
              <a:ext cx="69" cy="55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2" name="Rectangle 682"/>
            <p:cNvSpPr>
              <a:spLocks noChangeArrowheads="1"/>
            </p:cNvSpPr>
            <p:nvPr/>
          </p:nvSpPr>
          <p:spPr bwMode="auto">
            <a:xfrm>
              <a:off x="4079" y="3060"/>
              <a:ext cx="16" cy="4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3" name="Rectangle 683"/>
            <p:cNvSpPr>
              <a:spLocks noChangeArrowheads="1"/>
            </p:cNvSpPr>
            <p:nvPr/>
          </p:nvSpPr>
          <p:spPr bwMode="auto">
            <a:xfrm>
              <a:off x="4079" y="3060"/>
              <a:ext cx="16" cy="41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4" name="Rectangle 684"/>
            <p:cNvSpPr>
              <a:spLocks noChangeArrowheads="1"/>
            </p:cNvSpPr>
            <p:nvPr/>
          </p:nvSpPr>
          <p:spPr bwMode="auto">
            <a:xfrm>
              <a:off x="3067" y="3060"/>
              <a:ext cx="16" cy="4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5" name="Rectangle 685"/>
            <p:cNvSpPr>
              <a:spLocks noChangeArrowheads="1"/>
            </p:cNvSpPr>
            <p:nvPr/>
          </p:nvSpPr>
          <p:spPr bwMode="auto">
            <a:xfrm>
              <a:off x="3067" y="3060"/>
              <a:ext cx="16" cy="41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6" name="Rectangle 686"/>
            <p:cNvSpPr>
              <a:spLocks noChangeArrowheads="1"/>
            </p:cNvSpPr>
            <p:nvPr/>
          </p:nvSpPr>
          <p:spPr bwMode="auto">
            <a:xfrm>
              <a:off x="4079" y="3561"/>
              <a:ext cx="16" cy="4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7" name="Rectangle 687"/>
            <p:cNvSpPr>
              <a:spLocks noChangeArrowheads="1"/>
            </p:cNvSpPr>
            <p:nvPr/>
          </p:nvSpPr>
          <p:spPr bwMode="auto">
            <a:xfrm>
              <a:off x="4079" y="3561"/>
              <a:ext cx="16" cy="41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8" name="Rectangle 688"/>
            <p:cNvSpPr>
              <a:spLocks noChangeArrowheads="1"/>
            </p:cNvSpPr>
            <p:nvPr/>
          </p:nvSpPr>
          <p:spPr bwMode="auto">
            <a:xfrm>
              <a:off x="3067" y="3561"/>
              <a:ext cx="16" cy="4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9" name="Rectangle 689"/>
            <p:cNvSpPr>
              <a:spLocks noChangeArrowheads="1"/>
            </p:cNvSpPr>
            <p:nvPr/>
          </p:nvSpPr>
          <p:spPr bwMode="auto">
            <a:xfrm>
              <a:off x="3067" y="3561"/>
              <a:ext cx="16" cy="41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0" name="Freeform 690"/>
            <p:cNvSpPr>
              <a:spLocks/>
            </p:cNvSpPr>
            <p:nvPr/>
          </p:nvSpPr>
          <p:spPr bwMode="auto">
            <a:xfrm>
              <a:off x="3248" y="3040"/>
              <a:ext cx="667" cy="571"/>
            </a:xfrm>
            <a:custGeom>
              <a:avLst/>
              <a:gdLst>
                <a:gd name="T0" fmla="*/ 0 w 2666"/>
                <a:gd name="T1" fmla="*/ 0 h 2286"/>
                <a:gd name="T2" fmla="*/ 1 w 2666"/>
                <a:gd name="T3" fmla="*/ 0 h 2286"/>
                <a:gd name="T4" fmla="*/ 1 w 2666"/>
                <a:gd name="T5" fmla="*/ 0 h 2286"/>
                <a:gd name="T6" fmla="*/ 3 w 2666"/>
                <a:gd name="T7" fmla="*/ 0 h 2286"/>
                <a:gd name="T8" fmla="*/ 3 w 2666"/>
                <a:gd name="T9" fmla="*/ 2 h 2286"/>
                <a:gd name="T10" fmla="*/ 0 w 2666"/>
                <a:gd name="T11" fmla="*/ 2 h 2286"/>
                <a:gd name="T12" fmla="*/ 0 w 2666"/>
                <a:gd name="T13" fmla="*/ 0 h 2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66"/>
                <a:gd name="T22" fmla="*/ 0 h 2286"/>
                <a:gd name="T23" fmla="*/ 2666 w 2666"/>
                <a:gd name="T24" fmla="*/ 2286 h 2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66" h="2286">
                  <a:moveTo>
                    <a:pt x="0" y="0"/>
                  </a:moveTo>
                  <a:lnTo>
                    <a:pt x="482" y="0"/>
                  </a:lnTo>
                  <a:lnTo>
                    <a:pt x="482" y="350"/>
                  </a:lnTo>
                  <a:lnTo>
                    <a:pt x="2665" y="350"/>
                  </a:lnTo>
                  <a:lnTo>
                    <a:pt x="2666" y="2286"/>
                  </a:lnTo>
                  <a:lnTo>
                    <a:pt x="0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61" name="Freeform 691"/>
            <p:cNvSpPr>
              <a:spLocks/>
            </p:cNvSpPr>
            <p:nvPr/>
          </p:nvSpPr>
          <p:spPr bwMode="auto">
            <a:xfrm>
              <a:off x="3248" y="3040"/>
              <a:ext cx="667" cy="571"/>
            </a:xfrm>
            <a:custGeom>
              <a:avLst/>
              <a:gdLst>
                <a:gd name="T0" fmla="*/ 0 w 2666"/>
                <a:gd name="T1" fmla="*/ 0 h 2286"/>
                <a:gd name="T2" fmla="*/ 1 w 2666"/>
                <a:gd name="T3" fmla="*/ 0 h 2286"/>
                <a:gd name="T4" fmla="*/ 1 w 2666"/>
                <a:gd name="T5" fmla="*/ 0 h 2286"/>
                <a:gd name="T6" fmla="*/ 3 w 2666"/>
                <a:gd name="T7" fmla="*/ 0 h 2286"/>
                <a:gd name="T8" fmla="*/ 3 w 2666"/>
                <a:gd name="T9" fmla="*/ 2 h 2286"/>
                <a:gd name="T10" fmla="*/ 0 w 2666"/>
                <a:gd name="T11" fmla="*/ 2 h 2286"/>
                <a:gd name="T12" fmla="*/ 0 w 2666"/>
                <a:gd name="T13" fmla="*/ 0 h 2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66"/>
                <a:gd name="T22" fmla="*/ 0 h 2286"/>
                <a:gd name="T23" fmla="*/ 2666 w 2666"/>
                <a:gd name="T24" fmla="*/ 2286 h 2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66" h="2286">
                  <a:moveTo>
                    <a:pt x="0" y="0"/>
                  </a:moveTo>
                  <a:lnTo>
                    <a:pt x="482" y="0"/>
                  </a:lnTo>
                  <a:lnTo>
                    <a:pt x="482" y="350"/>
                  </a:lnTo>
                  <a:lnTo>
                    <a:pt x="2665" y="350"/>
                  </a:lnTo>
                  <a:lnTo>
                    <a:pt x="2666" y="2286"/>
                  </a:lnTo>
                  <a:lnTo>
                    <a:pt x="0" y="226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62" name="Freeform 692"/>
            <p:cNvSpPr>
              <a:spLocks/>
            </p:cNvSpPr>
            <p:nvPr/>
          </p:nvSpPr>
          <p:spPr bwMode="auto">
            <a:xfrm>
              <a:off x="3369" y="3039"/>
              <a:ext cx="1" cy="88"/>
            </a:xfrm>
            <a:custGeom>
              <a:avLst/>
              <a:gdLst>
                <a:gd name="T0" fmla="*/ 0 w 8"/>
                <a:gd name="T1" fmla="*/ 0 h 352"/>
                <a:gd name="T2" fmla="*/ 0 w 8"/>
                <a:gd name="T3" fmla="*/ 0 h 352"/>
                <a:gd name="T4" fmla="*/ 0 w 8"/>
                <a:gd name="T5" fmla="*/ 0 h 352"/>
                <a:gd name="T6" fmla="*/ 0 w 8"/>
                <a:gd name="T7" fmla="*/ 0 h 352"/>
                <a:gd name="T8" fmla="*/ 0 w 8"/>
                <a:gd name="T9" fmla="*/ 0 h 352"/>
                <a:gd name="T10" fmla="*/ 0 w 8"/>
                <a:gd name="T11" fmla="*/ 0 h 352"/>
                <a:gd name="T12" fmla="*/ 0 w 8"/>
                <a:gd name="T13" fmla="*/ 0 h 352"/>
                <a:gd name="T14" fmla="*/ 0 w 8"/>
                <a:gd name="T15" fmla="*/ 0 h 352"/>
                <a:gd name="T16" fmla="*/ 0 w 8"/>
                <a:gd name="T17" fmla="*/ 0 h 352"/>
                <a:gd name="T18" fmla="*/ 0 w 8"/>
                <a:gd name="T19" fmla="*/ 0 h 352"/>
                <a:gd name="T20" fmla="*/ 0 w 8"/>
                <a:gd name="T21" fmla="*/ 0 h 352"/>
                <a:gd name="T22" fmla="*/ 0 w 8"/>
                <a:gd name="T23" fmla="*/ 0 h 3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352"/>
                <a:gd name="T38" fmla="*/ 8 w 8"/>
                <a:gd name="T39" fmla="*/ 352 h 3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352">
                  <a:moveTo>
                    <a:pt x="0" y="35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351"/>
                  </a:lnTo>
                  <a:lnTo>
                    <a:pt x="6" y="351"/>
                  </a:lnTo>
                  <a:lnTo>
                    <a:pt x="5" y="351"/>
                  </a:lnTo>
                  <a:lnTo>
                    <a:pt x="4" y="351"/>
                  </a:lnTo>
                  <a:lnTo>
                    <a:pt x="3" y="352"/>
                  </a:lnTo>
                  <a:lnTo>
                    <a:pt x="1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63" name="Freeform 693"/>
            <p:cNvSpPr>
              <a:spLocks/>
            </p:cNvSpPr>
            <p:nvPr/>
          </p:nvSpPr>
          <p:spPr bwMode="auto">
            <a:xfrm>
              <a:off x="3369" y="3039"/>
              <a:ext cx="3" cy="88"/>
            </a:xfrm>
            <a:custGeom>
              <a:avLst/>
              <a:gdLst>
                <a:gd name="T0" fmla="*/ 0 w 15"/>
                <a:gd name="T1" fmla="*/ 0 h 352"/>
                <a:gd name="T2" fmla="*/ 0 w 15"/>
                <a:gd name="T3" fmla="*/ 0 h 352"/>
                <a:gd name="T4" fmla="*/ 0 w 15"/>
                <a:gd name="T5" fmla="*/ 0 h 352"/>
                <a:gd name="T6" fmla="*/ 0 w 15"/>
                <a:gd name="T7" fmla="*/ 0 h 352"/>
                <a:gd name="T8" fmla="*/ 0 w 15"/>
                <a:gd name="T9" fmla="*/ 0 h 352"/>
                <a:gd name="T10" fmla="*/ 0 w 15"/>
                <a:gd name="T11" fmla="*/ 0 h 352"/>
                <a:gd name="T12" fmla="*/ 0 w 15"/>
                <a:gd name="T13" fmla="*/ 0 h 352"/>
                <a:gd name="T14" fmla="*/ 0 w 15"/>
                <a:gd name="T15" fmla="*/ 0 h 352"/>
                <a:gd name="T16" fmla="*/ 0 w 15"/>
                <a:gd name="T17" fmla="*/ 0 h 352"/>
                <a:gd name="T18" fmla="*/ 0 w 15"/>
                <a:gd name="T19" fmla="*/ 0 h 352"/>
                <a:gd name="T20" fmla="*/ 0 w 15"/>
                <a:gd name="T21" fmla="*/ 0 h 352"/>
                <a:gd name="T22" fmla="*/ 0 w 15"/>
                <a:gd name="T23" fmla="*/ 0 h 3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352"/>
                <a:gd name="T38" fmla="*/ 15 w 15"/>
                <a:gd name="T39" fmla="*/ 352 h 3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352">
                  <a:moveTo>
                    <a:pt x="0" y="352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348"/>
                  </a:lnTo>
                  <a:lnTo>
                    <a:pt x="14" y="348"/>
                  </a:lnTo>
                  <a:lnTo>
                    <a:pt x="11" y="349"/>
                  </a:lnTo>
                  <a:lnTo>
                    <a:pt x="10" y="349"/>
                  </a:lnTo>
                  <a:lnTo>
                    <a:pt x="8" y="351"/>
                  </a:lnTo>
                  <a:lnTo>
                    <a:pt x="6" y="351"/>
                  </a:lnTo>
                  <a:lnTo>
                    <a:pt x="4" y="351"/>
                  </a:lnTo>
                  <a:lnTo>
                    <a:pt x="3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64" name="Freeform 694"/>
            <p:cNvSpPr>
              <a:spLocks/>
            </p:cNvSpPr>
            <p:nvPr/>
          </p:nvSpPr>
          <p:spPr bwMode="auto">
            <a:xfrm>
              <a:off x="3370" y="3039"/>
              <a:ext cx="4" cy="88"/>
            </a:xfrm>
            <a:custGeom>
              <a:avLst/>
              <a:gdLst>
                <a:gd name="T0" fmla="*/ 0 w 14"/>
                <a:gd name="T1" fmla="*/ 1 h 351"/>
                <a:gd name="T2" fmla="*/ 0 w 14"/>
                <a:gd name="T3" fmla="*/ 0 h 351"/>
                <a:gd name="T4" fmla="*/ 0 w 14"/>
                <a:gd name="T5" fmla="*/ 0 h 351"/>
                <a:gd name="T6" fmla="*/ 0 w 14"/>
                <a:gd name="T7" fmla="*/ 1 h 351"/>
                <a:gd name="T8" fmla="*/ 0 w 14"/>
                <a:gd name="T9" fmla="*/ 1 h 351"/>
                <a:gd name="T10" fmla="*/ 0 w 14"/>
                <a:gd name="T11" fmla="*/ 1 h 351"/>
                <a:gd name="T12" fmla="*/ 0 w 14"/>
                <a:gd name="T13" fmla="*/ 1 h 351"/>
                <a:gd name="T14" fmla="*/ 0 w 14"/>
                <a:gd name="T15" fmla="*/ 1 h 351"/>
                <a:gd name="T16" fmla="*/ 0 w 14"/>
                <a:gd name="T17" fmla="*/ 1 h 351"/>
                <a:gd name="T18" fmla="*/ 0 w 14"/>
                <a:gd name="T19" fmla="*/ 1 h 351"/>
                <a:gd name="T20" fmla="*/ 0 w 14"/>
                <a:gd name="T21" fmla="*/ 1 h 351"/>
                <a:gd name="T22" fmla="*/ 0 w 14"/>
                <a:gd name="T23" fmla="*/ 1 h 3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351"/>
                <a:gd name="T38" fmla="*/ 14 w 14"/>
                <a:gd name="T39" fmla="*/ 351 h 3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351">
                  <a:moveTo>
                    <a:pt x="0" y="351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46"/>
                  </a:lnTo>
                  <a:lnTo>
                    <a:pt x="13" y="347"/>
                  </a:lnTo>
                  <a:lnTo>
                    <a:pt x="11" y="347"/>
                  </a:lnTo>
                  <a:lnTo>
                    <a:pt x="9" y="347"/>
                  </a:lnTo>
                  <a:lnTo>
                    <a:pt x="7" y="348"/>
                  </a:lnTo>
                  <a:lnTo>
                    <a:pt x="6" y="348"/>
                  </a:lnTo>
                  <a:lnTo>
                    <a:pt x="3" y="349"/>
                  </a:lnTo>
                  <a:lnTo>
                    <a:pt x="2" y="349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68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65" name="Freeform 695"/>
            <p:cNvSpPr>
              <a:spLocks/>
            </p:cNvSpPr>
            <p:nvPr/>
          </p:nvSpPr>
          <p:spPr bwMode="auto">
            <a:xfrm>
              <a:off x="3372" y="3039"/>
              <a:ext cx="4" cy="87"/>
            </a:xfrm>
            <a:custGeom>
              <a:avLst/>
              <a:gdLst>
                <a:gd name="T0" fmla="*/ 0 w 16"/>
                <a:gd name="T1" fmla="*/ 0 h 348"/>
                <a:gd name="T2" fmla="*/ 0 w 16"/>
                <a:gd name="T3" fmla="*/ 0 h 348"/>
                <a:gd name="T4" fmla="*/ 0 w 16"/>
                <a:gd name="T5" fmla="*/ 0 h 348"/>
                <a:gd name="T6" fmla="*/ 0 w 16"/>
                <a:gd name="T7" fmla="*/ 0 h 348"/>
                <a:gd name="T8" fmla="*/ 0 w 16"/>
                <a:gd name="T9" fmla="*/ 0 h 348"/>
                <a:gd name="T10" fmla="*/ 0 w 16"/>
                <a:gd name="T11" fmla="*/ 0 h 348"/>
                <a:gd name="T12" fmla="*/ 0 w 16"/>
                <a:gd name="T13" fmla="*/ 0 h 348"/>
                <a:gd name="T14" fmla="*/ 0 w 16"/>
                <a:gd name="T15" fmla="*/ 0 h 348"/>
                <a:gd name="T16" fmla="*/ 0 w 16"/>
                <a:gd name="T17" fmla="*/ 0 h 348"/>
                <a:gd name="T18" fmla="*/ 0 w 16"/>
                <a:gd name="T19" fmla="*/ 0 h 348"/>
                <a:gd name="T20" fmla="*/ 0 w 16"/>
                <a:gd name="T21" fmla="*/ 0 h 348"/>
                <a:gd name="T22" fmla="*/ 0 w 16"/>
                <a:gd name="T23" fmla="*/ 0 h 3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348"/>
                <a:gd name="T38" fmla="*/ 16 w 16"/>
                <a:gd name="T39" fmla="*/ 348 h 3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348">
                  <a:moveTo>
                    <a:pt x="0" y="34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343"/>
                  </a:lnTo>
                  <a:lnTo>
                    <a:pt x="14" y="344"/>
                  </a:lnTo>
                  <a:lnTo>
                    <a:pt x="12" y="344"/>
                  </a:lnTo>
                  <a:lnTo>
                    <a:pt x="10" y="346"/>
                  </a:lnTo>
                  <a:lnTo>
                    <a:pt x="7" y="346"/>
                  </a:lnTo>
                  <a:lnTo>
                    <a:pt x="6" y="346"/>
                  </a:lnTo>
                  <a:lnTo>
                    <a:pt x="4" y="347"/>
                  </a:lnTo>
                  <a:lnTo>
                    <a:pt x="2" y="347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6A6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66" name="Freeform 696"/>
            <p:cNvSpPr>
              <a:spLocks/>
            </p:cNvSpPr>
            <p:nvPr/>
          </p:nvSpPr>
          <p:spPr bwMode="auto">
            <a:xfrm>
              <a:off x="3374" y="3039"/>
              <a:ext cx="4" cy="86"/>
            </a:xfrm>
            <a:custGeom>
              <a:avLst/>
              <a:gdLst>
                <a:gd name="T0" fmla="*/ 0 w 16"/>
                <a:gd name="T1" fmla="*/ 0 h 346"/>
                <a:gd name="T2" fmla="*/ 0 w 16"/>
                <a:gd name="T3" fmla="*/ 0 h 346"/>
                <a:gd name="T4" fmla="*/ 0 w 16"/>
                <a:gd name="T5" fmla="*/ 0 h 346"/>
                <a:gd name="T6" fmla="*/ 0 w 16"/>
                <a:gd name="T7" fmla="*/ 0 h 346"/>
                <a:gd name="T8" fmla="*/ 0 w 16"/>
                <a:gd name="T9" fmla="*/ 0 h 346"/>
                <a:gd name="T10" fmla="*/ 0 w 16"/>
                <a:gd name="T11" fmla="*/ 0 h 346"/>
                <a:gd name="T12" fmla="*/ 0 w 16"/>
                <a:gd name="T13" fmla="*/ 0 h 346"/>
                <a:gd name="T14" fmla="*/ 0 w 16"/>
                <a:gd name="T15" fmla="*/ 0 h 346"/>
                <a:gd name="T16" fmla="*/ 0 w 16"/>
                <a:gd name="T17" fmla="*/ 0 h 346"/>
                <a:gd name="T18" fmla="*/ 0 w 16"/>
                <a:gd name="T19" fmla="*/ 0 h 346"/>
                <a:gd name="T20" fmla="*/ 0 w 16"/>
                <a:gd name="T21" fmla="*/ 0 h 346"/>
                <a:gd name="T22" fmla="*/ 0 w 16"/>
                <a:gd name="T23" fmla="*/ 0 h 3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346"/>
                <a:gd name="T38" fmla="*/ 16 w 16"/>
                <a:gd name="T39" fmla="*/ 346 h 3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346">
                  <a:moveTo>
                    <a:pt x="0" y="34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341"/>
                  </a:lnTo>
                  <a:lnTo>
                    <a:pt x="14" y="342"/>
                  </a:lnTo>
                  <a:lnTo>
                    <a:pt x="13" y="342"/>
                  </a:lnTo>
                  <a:lnTo>
                    <a:pt x="10" y="343"/>
                  </a:lnTo>
                  <a:lnTo>
                    <a:pt x="9" y="343"/>
                  </a:lnTo>
                  <a:lnTo>
                    <a:pt x="7" y="344"/>
                  </a:lnTo>
                  <a:lnTo>
                    <a:pt x="5" y="344"/>
                  </a:lnTo>
                  <a:lnTo>
                    <a:pt x="3" y="346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6C6C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67" name="Freeform 697"/>
            <p:cNvSpPr>
              <a:spLocks/>
            </p:cNvSpPr>
            <p:nvPr/>
          </p:nvSpPr>
          <p:spPr bwMode="auto">
            <a:xfrm>
              <a:off x="3376" y="3039"/>
              <a:ext cx="4" cy="86"/>
            </a:xfrm>
            <a:custGeom>
              <a:avLst/>
              <a:gdLst>
                <a:gd name="T0" fmla="*/ 0 w 15"/>
                <a:gd name="T1" fmla="*/ 1 h 343"/>
                <a:gd name="T2" fmla="*/ 0 w 15"/>
                <a:gd name="T3" fmla="*/ 0 h 343"/>
                <a:gd name="T4" fmla="*/ 0 w 15"/>
                <a:gd name="T5" fmla="*/ 0 h 343"/>
                <a:gd name="T6" fmla="*/ 0 w 15"/>
                <a:gd name="T7" fmla="*/ 0 h 343"/>
                <a:gd name="T8" fmla="*/ 0 w 15"/>
                <a:gd name="T9" fmla="*/ 0 h 343"/>
                <a:gd name="T10" fmla="*/ 0 w 15"/>
                <a:gd name="T11" fmla="*/ 0 h 343"/>
                <a:gd name="T12" fmla="*/ 0 w 15"/>
                <a:gd name="T13" fmla="*/ 0 h 343"/>
                <a:gd name="T14" fmla="*/ 0 w 15"/>
                <a:gd name="T15" fmla="*/ 0 h 343"/>
                <a:gd name="T16" fmla="*/ 0 w 15"/>
                <a:gd name="T17" fmla="*/ 1 h 343"/>
                <a:gd name="T18" fmla="*/ 0 w 15"/>
                <a:gd name="T19" fmla="*/ 1 h 343"/>
                <a:gd name="T20" fmla="*/ 0 w 15"/>
                <a:gd name="T21" fmla="*/ 1 h 343"/>
                <a:gd name="T22" fmla="*/ 0 w 15"/>
                <a:gd name="T23" fmla="*/ 1 h 3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343"/>
                <a:gd name="T38" fmla="*/ 15 w 15"/>
                <a:gd name="T39" fmla="*/ 343 h 3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343">
                  <a:moveTo>
                    <a:pt x="0" y="34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339"/>
                  </a:lnTo>
                  <a:lnTo>
                    <a:pt x="12" y="339"/>
                  </a:lnTo>
                  <a:lnTo>
                    <a:pt x="11" y="341"/>
                  </a:lnTo>
                  <a:lnTo>
                    <a:pt x="9" y="341"/>
                  </a:lnTo>
                  <a:lnTo>
                    <a:pt x="7" y="341"/>
                  </a:lnTo>
                  <a:lnTo>
                    <a:pt x="5" y="342"/>
                  </a:lnTo>
                  <a:lnTo>
                    <a:pt x="4" y="342"/>
                  </a:lnTo>
                  <a:lnTo>
                    <a:pt x="1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68" name="Freeform 698"/>
            <p:cNvSpPr>
              <a:spLocks/>
            </p:cNvSpPr>
            <p:nvPr/>
          </p:nvSpPr>
          <p:spPr bwMode="auto">
            <a:xfrm>
              <a:off x="3378" y="3039"/>
              <a:ext cx="4" cy="85"/>
            </a:xfrm>
            <a:custGeom>
              <a:avLst/>
              <a:gdLst>
                <a:gd name="T0" fmla="*/ 0 w 15"/>
                <a:gd name="T1" fmla="*/ 0 h 341"/>
                <a:gd name="T2" fmla="*/ 0 w 15"/>
                <a:gd name="T3" fmla="*/ 0 h 341"/>
                <a:gd name="T4" fmla="*/ 0 w 15"/>
                <a:gd name="T5" fmla="*/ 0 h 341"/>
                <a:gd name="T6" fmla="*/ 0 w 15"/>
                <a:gd name="T7" fmla="*/ 0 h 341"/>
                <a:gd name="T8" fmla="*/ 0 w 15"/>
                <a:gd name="T9" fmla="*/ 0 h 341"/>
                <a:gd name="T10" fmla="*/ 0 w 15"/>
                <a:gd name="T11" fmla="*/ 0 h 341"/>
                <a:gd name="T12" fmla="*/ 0 w 15"/>
                <a:gd name="T13" fmla="*/ 0 h 341"/>
                <a:gd name="T14" fmla="*/ 0 w 15"/>
                <a:gd name="T15" fmla="*/ 0 h 341"/>
                <a:gd name="T16" fmla="*/ 0 w 15"/>
                <a:gd name="T17" fmla="*/ 0 h 341"/>
                <a:gd name="T18" fmla="*/ 0 w 15"/>
                <a:gd name="T19" fmla="*/ 0 h 341"/>
                <a:gd name="T20" fmla="*/ 0 w 15"/>
                <a:gd name="T21" fmla="*/ 0 h 341"/>
                <a:gd name="T22" fmla="*/ 0 w 15"/>
                <a:gd name="T23" fmla="*/ 0 h 3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341"/>
                <a:gd name="T38" fmla="*/ 15 w 15"/>
                <a:gd name="T39" fmla="*/ 341 h 3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341">
                  <a:moveTo>
                    <a:pt x="0" y="341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337"/>
                  </a:lnTo>
                  <a:lnTo>
                    <a:pt x="13" y="337"/>
                  </a:lnTo>
                  <a:lnTo>
                    <a:pt x="11" y="338"/>
                  </a:lnTo>
                  <a:lnTo>
                    <a:pt x="9" y="338"/>
                  </a:lnTo>
                  <a:lnTo>
                    <a:pt x="8" y="339"/>
                  </a:lnTo>
                  <a:lnTo>
                    <a:pt x="5" y="339"/>
                  </a:lnTo>
                  <a:lnTo>
                    <a:pt x="4" y="341"/>
                  </a:lnTo>
                  <a:lnTo>
                    <a:pt x="2" y="341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70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69" name="Freeform 699"/>
            <p:cNvSpPr>
              <a:spLocks/>
            </p:cNvSpPr>
            <p:nvPr/>
          </p:nvSpPr>
          <p:spPr bwMode="auto">
            <a:xfrm>
              <a:off x="3380" y="3039"/>
              <a:ext cx="4" cy="85"/>
            </a:xfrm>
            <a:custGeom>
              <a:avLst/>
              <a:gdLst>
                <a:gd name="T0" fmla="*/ 0 w 15"/>
                <a:gd name="T1" fmla="*/ 0 h 339"/>
                <a:gd name="T2" fmla="*/ 0 w 15"/>
                <a:gd name="T3" fmla="*/ 0 h 339"/>
                <a:gd name="T4" fmla="*/ 0 w 15"/>
                <a:gd name="T5" fmla="*/ 0 h 339"/>
                <a:gd name="T6" fmla="*/ 0 w 15"/>
                <a:gd name="T7" fmla="*/ 0 h 339"/>
                <a:gd name="T8" fmla="*/ 0 w 15"/>
                <a:gd name="T9" fmla="*/ 0 h 339"/>
                <a:gd name="T10" fmla="*/ 0 w 15"/>
                <a:gd name="T11" fmla="*/ 0 h 339"/>
                <a:gd name="T12" fmla="*/ 0 w 15"/>
                <a:gd name="T13" fmla="*/ 0 h 339"/>
                <a:gd name="T14" fmla="*/ 0 w 15"/>
                <a:gd name="T15" fmla="*/ 0 h 339"/>
                <a:gd name="T16" fmla="*/ 0 w 15"/>
                <a:gd name="T17" fmla="*/ 0 h 339"/>
                <a:gd name="T18" fmla="*/ 0 w 15"/>
                <a:gd name="T19" fmla="*/ 0 h 339"/>
                <a:gd name="T20" fmla="*/ 0 w 15"/>
                <a:gd name="T21" fmla="*/ 0 h 339"/>
                <a:gd name="T22" fmla="*/ 0 w 15"/>
                <a:gd name="T23" fmla="*/ 0 h 3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339"/>
                <a:gd name="T38" fmla="*/ 15 w 15"/>
                <a:gd name="T39" fmla="*/ 339 h 3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339">
                  <a:moveTo>
                    <a:pt x="0" y="33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335"/>
                  </a:lnTo>
                  <a:lnTo>
                    <a:pt x="13" y="335"/>
                  </a:lnTo>
                  <a:lnTo>
                    <a:pt x="11" y="336"/>
                  </a:lnTo>
                  <a:lnTo>
                    <a:pt x="10" y="336"/>
                  </a:lnTo>
                  <a:lnTo>
                    <a:pt x="7" y="337"/>
                  </a:lnTo>
                  <a:lnTo>
                    <a:pt x="6" y="337"/>
                  </a:lnTo>
                  <a:lnTo>
                    <a:pt x="3" y="338"/>
                  </a:lnTo>
                  <a:lnTo>
                    <a:pt x="1" y="338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70" name="Freeform 700"/>
            <p:cNvSpPr>
              <a:spLocks/>
            </p:cNvSpPr>
            <p:nvPr/>
          </p:nvSpPr>
          <p:spPr bwMode="auto">
            <a:xfrm>
              <a:off x="3382" y="3039"/>
              <a:ext cx="3" cy="84"/>
            </a:xfrm>
            <a:custGeom>
              <a:avLst/>
              <a:gdLst>
                <a:gd name="T0" fmla="*/ 0 w 15"/>
                <a:gd name="T1" fmla="*/ 0 h 337"/>
                <a:gd name="T2" fmla="*/ 0 w 15"/>
                <a:gd name="T3" fmla="*/ 0 h 337"/>
                <a:gd name="T4" fmla="*/ 0 w 15"/>
                <a:gd name="T5" fmla="*/ 0 h 337"/>
                <a:gd name="T6" fmla="*/ 0 w 15"/>
                <a:gd name="T7" fmla="*/ 0 h 337"/>
                <a:gd name="T8" fmla="*/ 0 w 15"/>
                <a:gd name="T9" fmla="*/ 0 h 337"/>
                <a:gd name="T10" fmla="*/ 0 w 15"/>
                <a:gd name="T11" fmla="*/ 0 h 337"/>
                <a:gd name="T12" fmla="*/ 0 w 15"/>
                <a:gd name="T13" fmla="*/ 0 h 337"/>
                <a:gd name="T14" fmla="*/ 0 w 15"/>
                <a:gd name="T15" fmla="*/ 0 h 337"/>
                <a:gd name="T16" fmla="*/ 0 w 15"/>
                <a:gd name="T17" fmla="*/ 0 h 337"/>
                <a:gd name="T18" fmla="*/ 0 w 15"/>
                <a:gd name="T19" fmla="*/ 0 h 337"/>
                <a:gd name="T20" fmla="*/ 0 w 15"/>
                <a:gd name="T21" fmla="*/ 0 h 337"/>
                <a:gd name="T22" fmla="*/ 0 w 15"/>
                <a:gd name="T23" fmla="*/ 0 h 3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337"/>
                <a:gd name="T38" fmla="*/ 15 w 15"/>
                <a:gd name="T39" fmla="*/ 337 h 3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337">
                  <a:moveTo>
                    <a:pt x="0" y="337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332"/>
                  </a:lnTo>
                  <a:lnTo>
                    <a:pt x="14" y="332"/>
                  </a:lnTo>
                  <a:lnTo>
                    <a:pt x="11" y="333"/>
                  </a:lnTo>
                  <a:lnTo>
                    <a:pt x="10" y="333"/>
                  </a:lnTo>
                  <a:lnTo>
                    <a:pt x="8" y="335"/>
                  </a:lnTo>
                  <a:lnTo>
                    <a:pt x="6" y="335"/>
                  </a:lnTo>
                  <a:lnTo>
                    <a:pt x="4" y="336"/>
                  </a:lnTo>
                  <a:lnTo>
                    <a:pt x="3" y="336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71" name="Freeform 701"/>
            <p:cNvSpPr>
              <a:spLocks/>
            </p:cNvSpPr>
            <p:nvPr/>
          </p:nvSpPr>
          <p:spPr bwMode="auto">
            <a:xfrm>
              <a:off x="3384" y="3039"/>
              <a:ext cx="3" cy="84"/>
            </a:xfrm>
            <a:custGeom>
              <a:avLst/>
              <a:gdLst>
                <a:gd name="T0" fmla="*/ 0 w 14"/>
                <a:gd name="T1" fmla="*/ 0 h 335"/>
                <a:gd name="T2" fmla="*/ 0 w 14"/>
                <a:gd name="T3" fmla="*/ 0 h 335"/>
                <a:gd name="T4" fmla="*/ 0 w 14"/>
                <a:gd name="T5" fmla="*/ 0 h 335"/>
                <a:gd name="T6" fmla="*/ 0 w 14"/>
                <a:gd name="T7" fmla="*/ 0 h 335"/>
                <a:gd name="T8" fmla="*/ 0 w 14"/>
                <a:gd name="T9" fmla="*/ 0 h 335"/>
                <a:gd name="T10" fmla="*/ 0 w 14"/>
                <a:gd name="T11" fmla="*/ 0 h 335"/>
                <a:gd name="T12" fmla="*/ 0 w 14"/>
                <a:gd name="T13" fmla="*/ 0 h 335"/>
                <a:gd name="T14" fmla="*/ 0 w 14"/>
                <a:gd name="T15" fmla="*/ 0 h 335"/>
                <a:gd name="T16" fmla="*/ 0 w 14"/>
                <a:gd name="T17" fmla="*/ 0 h 335"/>
                <a:gd name="T18" fmla="*/ 0 w 14"/>
                <a:gd name="T19" fmla="*/ 0 h 335"/>
                <a:gd name="T20" fmla="*/ 0 w 14"/>
                <a:gd name="T21" fmla="*/ 0 h 335"/>
                <a:gd name="T22" fmla="*/ 0 w 14"/>
                <a:gd name="T23" fmla="*/ 0 h 3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335"/>
                <a:gd name="T38" fmla="*/ 14 w 14"/>
                <a:gd name="T39" fmla="*/ 335 h 3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335">
                  <a:moveTo>
                    <a:pt x="0" y="33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30"/>
                  </a:lnTo>
                  <a:lnTo>
                    <a:pt x="13" y="330"/>
                  </a:lnTo>
                  <a:lnTo>
                    <a:pt x="11" y="331"/>
                  </a:lnTo>
                  <a:lnTo>
                    <a:pt x="9" y="331"/>
                  </a:lnTo>
                  <a:lnTo>
                    <a:pt x="7" y="332"/>
                  </a:lnTo>
                  <a:lnTo>
                    <a:pt x="6" y="332"/>
                  </a:lnTo>
                  <a:lnTo>
                    <a:pt x="3" y="333"/>
                  </a:lnTo>
                  <a:lnTo>
                    <a:pt x="2" y="333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7676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72" name="Freeform 702"/>
            <p:cNvSpPr>
              <a:spLocks/>
            </p:cNvSpPr>
            <p:nvPr/>
          </p:nvSpPr>
          <p:spPr bwMode="auto">
            <a:xfrm>
              <a:off x="3385" y="3039"/>
              <a:ext cx="4" cy="83"/>
            </a:xfrm>
            <a:custGeom>
              <a:avLst/>
              <a:gdLst>
                <a:gd name="T0" fmla="*/ 0 w 16"/>
                <a:gd name="T1" fmla="*/ 0 h 332"/>
                <a:gd name="T2" fmla="*/ 0 w 16"/>
                <a:gd name="T3" fmla="*/ 0 h 332"/>
                <a:gd name="T4" fmla="*/ 0 w 16"/>
                <a:gd name="T5" fmla="*/ 0 h 332"/>
                <a:gd name="T6" fmla="*/ 0 w 16"/>
                <a:gd name="T7" fmla="*/ 0 h 332"/>
                <a:gd name="T8" fmla="*/ 0 w 16"/>
                <a:gd name="T9" fmla="*/ 0 h 332"/>
                <a:gd name="T10" fmla="*/ 0 w 16"/>
                <a:gd name="T11" fmla="*/ 0 h 332"/>
                <a:gd name="T12" fmla="*/ 0 w 16"/>
                <a:gd name="T13" fmla="*/ 0 h 332"/>
                <a:gd name="T14" fmla="*/ 0 w 16"/>
                <a:gd name="T15" fmla="*/ 0 h 332"/>
                <a:gd name="T16" fmla="*/ 0 w 16"/>
                <a:gd name="T17" fmla="*/ 0 h 332"/>
                <a:gd name="T18" fmla="*/ 0 w 16"/>
                <a:gd name="T19" fmla="*/ 0 h 332"/>
                <a:gd name="T20" fmla="*/ 0 w 16"/>
                <a:gd name="T21" fmla="*/ 0 h 332"/>
                <a:gd name="T22" fmla="*/ 0 w 16"/>
                <a:gd name="T23" fmla="*/ 0 h 3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332"/>
                <a:gd name="T38" fmla="*/ 16 w 16"/>
                <a:gd name="T39" fmla="*/ 332 h 3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332">
                  <a:moveTo>
                    <a:pt x="0" y="33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327"/>
                  </a:lnTo>
                  <a:lnTo>
                    <a:pt x="13" y="327"/>
                  </a:lnTo>
                  <a:lnTo>
                    <a:pt x="12" y="328"/>
                  </a:lnTo>
                  <a:lnTo>
                    <a:pt x="10" y="328"/>
                  </a:lnTo>
                  <a:lnTo>
                    <a:pt x="9" y="330"/>
                  </a:lnTo>
                  <a:lnTo>
                    <a:pt x="6" y="330"/>
                  </a:lnTo>
                  <a:lnTo>
                    <a:pt x="4" y="331"/>
                  </a:lnTo>
                  <a:lnTo>
                    <a:pt x="2" y="331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78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73" name="Freeform 703"/>
            <p:cNvSpPr>
              <a:spLocks/>
            </p:cNvSpPr>
            <p:nvPr/>
          </p:nvSpPr>
          <p:spPr bwMode="auto">
            <a:xfrm>
              <a:off x="3387" y="3039"/>
              <a:ext cx="4" cy="82"/>
            </a:xfrm>
            <a:custGeom>
              <a:avLst/>
              <a:gdLst>
                <a:gd name="T0" fmla="*/ 0 w 16"/>
                <a:gd name="T1" fmla="*/ 0 h 330"/>
                <a:gd name="T2" fmla="*/ 0 w 16"/>
                <a:gd name="T3" fmla="*/ 0 h 330"/>
                <a:gd name="T4" fmla="*/ 0 w 16"/>
                <a:gd name="T5" fmla="*/ 0 h 330"/>
                <a:gd name="T6" fmla="*/ 0 w 16"/>
                <a:gd name="T7" fmla="*/ 0 h 330"/>
                <a:gd name="T8" fmla="*/ 0 w 16"/>
                <a:gd name="T9" fmla="*/ 0 h 330"/>
                <a:gd name="T10" fmla="*/ 0 w 16"/>
                <a:gd name="T11" fmla="*/ 0 h 330"/>
                <a:gd name="T12" fmla="*/ 0 w 16"/>
                <a:gd name="T13" fmla="*/ 0 h 330"/>
                <a:gd name="T14" fmla="*/ 0 w 16"/>
                <a:gd name="T15" fmla="*/ 0 h 330"/>
                <a:gd name="T16" fmla="*/ 0 w 16"/>
                <a:gd name="T17" fmla="*/ 0 h 330"/>
                <a:gd name="T18" fmla="*/ 0 w 16"/>
                <a:gd name="T19" fmla="*/ 0 h 330"/>
                <a:gd name="T20" fmla="*/ 0 w 16"/>
                <a:gd name="T21" fmla="*/ 0 h 330"/>
                <a:gd name="T22" fmla="*/ 0 w 16"/>
                <a:gd name="T23" fmla="*/ 0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330"/>
                <a:gd name="T38" fmla="*/ 16 w 16"/>
                <a:gd name="T39" fmla="*/ 330 h 3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330">
                  <a:moveTo>
                    <a:pt x="0" y="33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325"/>
                  </a:lnTo>
                  <a:lnTo>
                    <a:pt x="14" y="325"/>
                  </a:lnTo>
                  <a:lnTo>
                    <a:pt x="13" y="326"/>
                  </a:lnTo>
                  <a:lnTo>
                    <a:pt x="10" y="326"/>
                  </a:lnTo>
                  <a:lnTo>
                    <a:pt x="9" y="327"/>
                  </a:lnTo>
                  <a:lnTo>
                    <a:pt x="6" y="327"/>
                  </a:lnTo>
                  <a:lnTo>
                    <a:pt x="5" y="328"/>
                  </a:lnTo>
                  <a:lnTo>
                    <a:pt x="3" y="328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74" name="Freeform 704"/>
            <p:cNvSpPr>
              <a:spLocks/>
            </p:cNvSpPr>
            <p:nvPr/>
          </p:nvSpPr>
          <p:spPr bwMode="auto">
            <a:xfrm>
              <a:off x="3389" y="3039"/>
              <a:ext cx="4" cy="82"/>
            </a:xfrm>
            <a:custGeom>
              <a:avLst/>
              <a:gdLst>
                <a:gd name="T0" fmla="*/ 0 w 15"/>
                <a:gd name="T1" fmla="*/ 0 h 327"/>
                <a:gd name="T2" fmla="*/ 0 w 15"/>
                <a:gd name="T3" fmla="*/ 0 h 327"/>
                <a:gd name="T4" fmla="*/ 0 w 15"/>
                <a:gd name="T5" fmla="*/ 0 h 327"/>
                <a:gd name="T6" fmla="*/ 0 w 15"/>
                <a:gd name="T7" fmla="*/ 0 h 327"/>
                <a:gd name="T8" fmla="*/ 0 w 15"/>
                <a:gd name="T9" fmla="*/ 0 h 327"/>
                <a:gd name="T10" fmla="*/ 0 w 15"/>
                <a:gd name="T11" fmla="*/ 0 h 327"/>
                <a:gd name="T12" fmla="*/ 0 w 15"/>
                <a:gd name="T13" fmla="*/ 0 h 327"/>
                <a:gd name="T14" fmla="*/ 0 w 15"/>
                <a:gd name="T15" fmla="*/ 0 h 327"/>
                <a:gd name="T16" fmla="*/ 0 w 15"/>
                <a:gd name="T17" fmla="*/ 0 h 327"/>
                <a:gd name="T18" fmla="*/ 0 w 15"/>
                <a:gd name="T19" fmla="*/ 0 h 327"/>
                <a:gd name="T20" fmla="*/ 0 w 15"/>
                <a:gd name="T21" fmla="*/ 0 h 327"/>
                <a:gd name="T22" fmla="*/ 0 w 15"/>
                <a:gd name="T23" fmla="*/ 0 h 3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327"/>
                <a:gd name="T38" fmla="*/ 15 w 15"/>
                <a:gd name="T39" fmla="*/ 327 h 3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327">
                  <a:moveTo>
                    <a:pt x="0" y="327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321"/>
                  </a:lnTo>
                  <a:lnTo>
                    <a:pt x="12" y="322"/>
                  </a:lnTo>
                  <a:lnTo>
                    <a:pt x="11" y="322"/>
                  </a:lnTo>
                  <a:lnTo>
                    <a:pt x="9" y="323"/>
                  </a:lnTo>
                  <a:lnTo>
                    <a:pt x="7" y="325"/>
                  </a:lnTo>
                  <a:lnTo>
                    <a:pt x="5" y="325"/>
                  </a:lnTo>
                  <a:lnTo>
                    <a:pt x="4" y="326"/>
                  </a:lnTo>
                  <a:lnTo>
                    <a:pt x="1" y="326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7C7C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75" name="Freeform 705"/>
            <p:cNvSpPr>
              <a:spLocks/>
            </p:cNvSpPr>
            <p:nvPr/>
          </p:nvSpPr>
          <p:spPr bwMode="auto">
            <a:xfrm>
              <a:off x="3391" y="3039"/>
              <a:ext cx="4" cy="81"/>
            </a:xfrm>
            <a:custGeom>
              <a:avLst/>
              <a:gdLst>
                <a:gd name="T0" fmla="*/ 0 w 15"/>
                <a:gd name="T1" fmla="*/ 0 h 325"/>
                <a:gd name="T2" fmla="*/ 0 w 15"/>
                <a:gd name="T3" fmla="*/ 0 h 325"/>
                <a:gd name="T4" fmla="*/ 0 w 15"/>
                <a:gd name="T5" fmla="*/ 0 h 325"/>
                <a:gd name="T6" fmla="*/ 0 w 15"/>
                <a:gd name="T7" fmla="*/ 0 h 325"/>
                <a:gd name="T8" fmla="*/ 0 w 15"/>
                <a:gd name="T9" fmla="*/ 0 h 325"/>
                <a:gd name="T10" fmla="*/ 0 w 15"/>
                <a:gd name="T11" fmla="*/ 0 h 325"/>
                <a:gd name="T12" fmla="*/ 0 w 15"/>
                <a:gd name="T13" fmla="*/ 0 h 325"/>
                <a:gd name="T14" fmla="*/ 0 w 15"/>
                <a:gd name="T15" fmla="*/ 0 h 325"/>
                <a:gd name="T16" fmla="*/ 0 w 15"/>
                <a:gd name="T17" fmla="*/ 0 h 325"/>
                <a:gd name="T18" fmla="*/ 0 w 15"/>
                <a:gd name="T19" fmla="*/ 0 h 325"/>
                <a:gd name="T20" fmla="*/ 0 w 15"/>
                <a:gd name="T21" fmla="*/ 0 h 325"/>
                <a:gd name="T22" fmla="*/ 0 w 15"/>
                <a:gd name="T23" fmla="*/ 0 h 3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325"/>
                <a:gd name="T38" fmla="*/ 15 w 15"/>
                <a:gd name="T39" fmla="*/ 325 h 3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325">
                  <a:moveTo>
                    <a:pt x="0" y="32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318"/>
                  </a:lnTo>
                  <a:lnTo>
                    <a:pt x="14" y="320"/>
                  </a:lnTo>
                  <a:lnTo>
                    <a:pt x="11" y="320"/>
                  </a:lnTo>
                  <a:lnTo>
                    <a:pt x="9" y="321"/>
                  </a:lnTo>
                  <a:lnTo>
                    <a:pt x="8" y="321"/>
                  </a:lnTo>
                  <a:lnTo>
                    <a:pt x="5" y="322"/>
                  </a:lnTo>
                  <a:lnTo>
                    <a:pt x="4" y="322"/>
                  </a:lnTo>
                  <a:lnTo>
                    <a:pt x="2" y="323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7E7E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76" name="Freeform 706"/>
            <p:cNvSpPr>
              <a:spLocks/>
            </p:cNvSpPr>
            <p:nvPr/>
          </p:nvSpPr>
          <p:spPr bwMode="auto">
            <a:xfrm>
              <a:off x="3393" y="3039"/>
              <a:ext cx="4" cy="80"/>
            </a:xfrm>
            <a:custGeom>
              <a:avLst/>
              <a:gdLst>
                <a:gd name="T0" fmla="*/ 0 w 14"/>
                <a:gd name="T1" fmla="*/ 0 h 321"/>
                <a:gd name="T2" fmla="*/ 0 w 14"/>
                <a:gd name="T3" fmla="*/ 0 h 321"/>
                <a:gd name="T4" fmla="*/ 0 w 14"/>
                <a:gd name="T5" fmla="*/ 0 h 321"/>
                <a:gd name="T6" fmla="*/ 0 w 14"/>
                <a:gd name="T7" fmla="*/ 0 h 321"/>
                <a:gd name="T8" fmla="*/ 0 w 14"/>
                <a:gd name="T9" fmla="*/ 0 h 321"/>
                <a:gd name="T10" fmla="*/ 0 w 14"/>
                <a:gd name="T11" fmla="*/ 0 h 321"/>
                <a:gd name="T12" fmla="*/ 0 w 14"/>
                <a:gd name="T13" fmla="*/ 0 h 321"/>
                <a:gd name="T14" fmla="*/ 0 w 14"/>
                <a:gd name="T15" fmla="*/ 0 h 321"/>
                <a:gd name="T16" fmla="*/ 0 w 14"/>
                <a:gd name="T17" fmla="*/ 0 h 321"/>
                <a:gd name="T18" fmla="*/ 0 w 14"/>
                <a:gd name="T19" fmla="*/ 0 h 321"/>
                <a:gd name="T20" fmla="*/ 0 w 14"/>
                <a:gd name="T21" fmla="*/ 0 h 321"/>
                <a:gd name="T22" fmla="*/ 0 w 14"/>
                <a:gd name="T23" fmla="*/ 0 h 3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321"/>
                <a:gd name="T38" fmla="*/ 14 w 14"/>
                <a:gd name="T39" fmla="*/ 321 h 3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321">
                  <a:moveTo>
                    <a:pt x="0" y="321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16"/>
                  </a:lnTo>
                  <a:lnTo>
                    <a:pt x="13" y="316"/>
                  </a:lnTo>
                  <a:lnTo>
                    <a:pt x="11" y="317"/>
                  </a:lnTo>
                  <a:lnTo>
                    <a:pt x="10" y="318"/>
                  </a:lnTo>
                  <a:lnTo>
                    <a:pt x="7" y="318"/>
                  </a:lnTo>
                  <a:lnTo>
                    <a:pt x="6" y="320"/>
                  </a:lnTo>
                  <a:lnTo>
                    <a:pt x="3" y="320"/>
                  </a:lnTo>
                  <a:lnTo>
                    <a:pt x="1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77" name="Freeform 707"/>
            <p:cNvSpPr>
              <a:spLocks/>
            </p:cNvSpPr>
            <p:nvPr/>
          </p:nvSpPr>
          <p:spPr bwMode="auto">
            <a:xfrm>
              <a:off x="3395" y="3039"/>
              <a:ext cx="4" cy="80"/>
            </a:xfrm>
            <a:custGeom>
              <a:avLst/>
              <a:gdLst>
                <a:gd name="T0" fmla="*/ 0 w 15"/>
                <a:gd name="T1" fmla="*/ 0 h 318"/>
                <a:gd name="T2" fmla="*/ 0 w 15"/>
                <a:gd name="T3" fmla="*/ 0 h 318"/>
                <a:gd name="T4" fmla="*/ 0 w 15"/>
                <a:gd name="T5" fmla="*/ 0 h 318"/>
                <a:gd name="T6" fmla="*/ 0 w 15"/>
                <a:gd name="T7" fmla="*/ 0 h 318"/>
                <a:gd name="T8" fmla="*/ 0 w 15"/>
                <a:gd name="T9" fmla="*/ 0 h 318"/>
                <a:gd name="T10" fmla="*/ 0 w 15"/>
                <a:gd name="T11" fmla="*/ 0 h 318"/>
                <a:gd name="T12" fmla="*/ 0 w 15"/>
                <a:gd name="T13" fmla="*/ 0 h 318"/>
                <a:gd name="T14" fmla="*/ 0 w 15"/>
                <a:gd name="T15" fmla="*/ 0 h 318"/>
                <a:gd name="T16" fmla="*/ 0 w 15"/>
                <a:gd name="T17" fmla="*/ 0 h 318"/>
                <a:gd name="T18" fmla="*/ 0 w 15"/>
                <a:gd name="T19" fmla="*/ 0 h 318"/>
                <a:gd name="T20" fmla="*/ 0 w 15"/>
                <a:gd name="T21" fmla="*/ 0 h 318"/>
                <a:gd name="T22" fmla="*/ 0 w 15"/>
                <a:gd name="T23" fmla="*/ 0 h 3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318"/>
                <a:gd name="T38" fmla="*/ 15 w 15"/>
                <a:gd name="T39" fmla="*/ 318 h 3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318">
                  <a:moveTo>
                    <a:pt x="0" y="318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314"/>
                  </a:lnTo>
                  <a:lnTo>
                    <a:pt x="14" y="314"/>
                  </a:lnTo>
                  <a:lnTo>
                    <a:pt x="11" y="315"/>
                  </a:lnTo>
                  <a:lnTo>
                    <a:pt x="10" y="315"/>
                  </a:lnTo>
                  <a:lnTo>
                    <a:pt x="7" y="316"/>
                  </a:lnTo>
                  <a:lnTo>
                    <a:pt x="6" y="316"/>
                  </a:lnTo>
                  <a:lnTo>
                    <a:pt x="4" y="317"/>
                  </a:lnTo>
                  <a:lnTo>
                    <a:pt x="3" y="318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8383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78" name="Freeform 708"/>
            <p:cNvSpPr>
              <a:spLocks/>
            </p:cNvSpPr>
            <p:nvPr/>
          </p:nvSpPr>
          <p:spPr bwMode="auto">
            <a:xfrm>
              <a:off x="3397" y="3039"/>
              <a:ext cx="4" cy="79"/>
            </a:xfrm>
            <a:custGeom>
              <a:avLst/>
              <a:gdLst>
                <a:gd name="T0" fmla="*/ 0 w 16"/>
                <a:gd name="T1" fmla="*/ 0 h 316"/>
                <a:gd name="T2" fmla="*/ 0 w 16"/>
                <a:gd name="T3" fmla="*/ 0 h 316"/>
                <a:gd name="T4" fmla="*/ 0 w 16"/>
                <a:gd name="T5" fmla="*/ 0 h 316"/>
                <a:gd name="T6" fmla="*/ 0 w 16"/>
                <a:gd name="T7" fmla="*/ 0 h 316"/>
                <a:gd name="T8" fmla="*/ 0 w 16"/>
                <a:gd name="T9" fmla="*/ 0 h 316"/>
                <a:gd name="T10" fmla="*/ 0 w 16"/>
                <a:gd name="T11" fmla="*/ 0 h 316"/>
                <a:gd name="T12" fmla="*/ 0 w 16"/>
                <a:gd name="T13" fmla="*/ 0 h 316"/>
                <a:gd name="T14" fmla="*/ 0 w 16"/>
                <a:gd name="T15" fmla="*/ 0 h 316"/>
                <a:gd name="T16" fmla="*/ 0 w 16"/>
                <a:gd name="T17" fmla="*/ 0 h 316"/>
                <a:gd name="T18" fmla="*/ 0 w 16"/>
                <a:gd name="T19" fmla="*/ 0 h 316"/>
                <a:gd name="T20" fmla="*/ 0 w 16"/>
                <a:gd name="T21" fmla="*/ 0 h 316"/>
                <a:gd name="T22" fmla="*/ 0 w 16"/>
                <a:gd name="T23" fmla="*/ 0 h 3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316"/>
                <a:gd name="T38" fmla="*/ 16 w 16"/>
                <a:gd name="T39" fmla="*/ 316 h 3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316">
                  <a:moveTo>
                    <a:pt x="0" y="3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310"/>
                  </a:lnTo>
                  <a:lnTo>
                    <a:pt x="14" y="311"/>
                  </a:lnTo>
                  <a:lnTo>
                    <a:pt x="12" y="311"/>
                  </a:lnTo>
                  <a:lnTo>
                    <a:pt x="10" y="312"/>
                  </a:lnTo>
                  <a:lnTo>
                    <a:pt x="8" y="314"/>
                  </a:lnTo>
                  <a:lnTo>
                    <a:pt x="7" y="314"/>
                  </a:lnTo>
                  <a:lnTo>
                    <a:pt x="4" y="315"/>
                  </a:lnTo>
                  <a:lnTo>
                    <a:pt x="3" y="315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8585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79" name="Freeform 709"/>
            <p:cNvSpPr>
              <a:spLocks/>
            </p:cNvSpPr>
            <p:nvPr/>
          </p:nvSpPr>
          <p:spPr bwMode="auto">
            <a:xfrm>
              <a:off x="3399" y="3039"/>
              <a:ext cx="4" cy="78"/>
            </a:xfrm>
            <a:custGeom>
              <a:avLst/>
              <a:gdLst>
                <a:gd name="T0" fmla="*/ 0 w 16"/>
                <a:gd name="T1" fmla="*/ 0 h 314"/>
                <a:gd name="T2" fmla="*/ 0 w 16"/>
                <a:gd name="T3" fmla="*/ 0 h 314"/>
                <a:gd name="T4" fmla="*/ 0 w 16"/>
                <a:gd name="T5" fmla="*/ 0 h 314"/>
                <a:gd name="T6" fmla="*/ 0 w 16"/>
                <a:gd name="T7" fmla="*/ 0 h 314"/>
                <a:gd name="T8" fmla="*/ 0 w 16"/>
                <a:gd name="T9" fmla="*/ 0 h 314"/>
                <a:gd name="T10" fmla="*/ 0 w 16"/>
                <a:gd name="T11" fmla="*/ 0 h 314"/>
                <a:gd name="T12" fmla="*/ 0 w 16"/>
                <a:gd name="T13" fmla="*/ 0 h 314"/>
                <a:gd name="T14" fmla="*/ 0 w 16"/>
                <a:gd name="T15" fmla="*/ 0 h 314"/>
                <a:gd name="T16" fmla="*/ 0 w 16"/>
                <a:gd name="T17" fmla="*/ 0 h 314"/>
                <a:gd name="T18" fmla="*/ 0 w 16"/>
                <a:gd name="T19" fmla="*/ 0 h 314"/>
                <a:gd name="T20" fmla="*/ 0 w 16"/>
                <a:gd name="T21" fmla="*/ 0 h 314"/>
                <a:gd name="T22" fmla="*/ 0 w 16"/>
                <a:gd name="T23" fmla="*/ 0 h 3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314"/>
                <a:gd name="T38" fmla="*/ 16 w 16"/>
                <a:gd name="T39" fmla="*/ 314 h 3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314">
                  <a:moveTo>
                    <a:pt x="0" y="31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307"/>
                  </a:lnTo>
                  <a:lnTo>
                    <a:pt x="13" y="307"/>
                  </a:lnTo>
                  <a:lnTo>
                    <a:pt x="12" y="309"/>
                  </a:lnTo>
                  <a:lnTo>
                    <a:pt x="10" y="310"/>
                  </a:lnTo>
                  <a:lnTo>
                    <a:pt x="8" y="310"/>
                  </a:lnTo>
                  <a:lnTo>
                    <a:pt x="6" y="311"/>
                  </a:lnTo>
                  <a:lnTo>
                    <a:pt x="4" y="311"/>
                  </a:lnTo>
                  <a:lnTo>
                    <a:pt x="2" y="312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80" name="Freeform 710"/>
            <p:cNvSpPr>
              <a:spLocks/>
            </p:cNvSpPr>
            <p:nvPr/>
          </p:nvSpPr>
          <p:spPr bwMode="auto">
            <a:xfrm>
              <a:off x="3401" y="3039"/>
              <a:ext cx="4" cy="77"/>
            </a:xfrm>
            <a:custGeom>
              <a:avLst/>
              <a:gdLst>
                <a:gd name="T0" fmla="*/ 0 w 15"/>
                <a:gd name="T1" fmla="*/ 0 h 310"/>
                <a:gd name="T2" fmla="*/ 0 w 15"/>
                <a:gd name="T3" fmla="*/ 0 h 310"/>
                <a:gd name="T4" fmla="*/ 0 w 15"/>
                <a:gd name="T5" fmla="*/ 0 h 310"/>
                <a:gd name="T6" fmla="*/ 0 w 15"/>
                <a:gd name="T7" fmla="*/ 0 h 310"/>
                <a:gd name="T8" fmla="*/ 0 w 15"/>
                <a:gd name="T9" fmla="*/ 0 h 310"/>
                <a:gd name="T10" fmla="*/ 0 w 15"/>
                <a:gd name="T11" fmla="*/ 0 h 310"/>
                <a:gd name="T12" fmla="*/ 0 w 15"/>
                <a:gd name="T13" fmla="*/ 0 h 310"/>
                <a:gd name="T14" fmla="*/ 0 w 15"/>
                <a:gd name="T15" fmla="*/ 0 h 310"/>
                <a:gd name="T16" fmla="*/ 0 w 15"/>
                <a:gd name="T17" fmla="*/ 0 h 310"/>
                <a:gd name="T18" fmla="*/ 0 w 15"/>
                <a:gd name="T19" fmla="*/ 0 h 310"/>
                <a:gd name="T20" fmla="*/ 0 w 15"/>
                <a:gd name="T21" fmla="*/ 0 h 310"/>
                <a:gd name="T22" fmla="*/ 0 w 15"/>
                <a:gd name="T23" fmla="*/ 0 h 3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310"/>
                <a:gd name="T38" fmla="*/ 15 w 15"/>
                <a:gd name="T39" fmla="*/ 310 h 3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310">
                  <a:moveTo>
                    <a:pt x="0" y="31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304"/>
                  </a:lnTo>
                  <a:lnTo>
                    <a:pt x="13" y="305"/>
                  </a:lnTo>
                  <a:lnTo>
                    <a:pt x="12" y="305"/>
                  </a:lnTo>
                  <a:lnTo>
                    <a:pt x="9" y="306"/>
                  </a:lnTo>
                  <a:lnTo>
                    <a:pt x="8" y="307"/>
                  </a:lnTo>
                  <a:lnTo>
                    <a:pt x="5" y="307"/>
                  </a:lnTo>
                  <a:lnTo>
                    <a:pt x="4" y="309"/>
                  </a:lnTo>
                  <a:lnTo>
                    <a:pt x="2" y="310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81" name="Freeform 711"/>
            <p:cNvSpPr>
              <a:spLocks/>
            </p:cNvSpPr>
            <p:nvPr/>
          </p:nvSpPr>
          <p:spPr bwMode="auto">
            <a:xfrm>
              <a:off x="3403" y="3039"/>
              <a:ext cx="3" cy="77"/>
            </a:xfrm>
            <a:custGeom>
              <a:avLst/>
              <a:gdLst>
                <a:gd name="T0" fmla="*/ 0 w 15"/>
                <a:gd name="T1" fmla="*/ 0 h 307"/>
                <a:gd name="T2" fmla="*/ 0 w 15"/>
                <a:gd name="T3" fmla="*/ 0 h 307"/>
                <a:gd name="T4" fmla="*/ 0 w 15"/>
                <a:gd name="T5" fmla="*/ 0 h 307"/>
                <a:gd name="T6" fmla="*/ 0 w 15"/>
                <a:gd name="T7" fmla="*/ 0 h 307"/>
                <a:gd name="T8" fmla="*/ 0 w 15"/>
                <a:gd name="T9" fmla="*/ 0 h 307"/>
                <a:gd name="T10" fmla="*/ 0 w 15"/>
                <a:gd name="T11" fmla="*/ 0 h 307"/>
                <a:gd name="T12" fmla="*/ 0 w 15"/>
                <a:gd name="T13" fmla="*/ 0 h 307"/>
                <a:gd name="T14" fmla="*/ 0 w 15"/>
                <a:gd name="T15" fmla="*/ 0 h 307"/>
                <a:gd name="T16" fmla="*/ 0 w 15"/>
                <a:gd name="T17" fmla="*/ 0 h 307"/>
                <a:gd name="T18" fmla="*/ 0 w 15"/>
                <a:gd name="T19" fmla="*/ 0 h 307"/>
                <a:gd name="T20" fmla="*/ 0 w 15"/>
                <a:gd name="T21" fmla="*/ 0 h 307"/>
                <a:gd name="T22" fmla="*/ 0 w 15"/>
                <a:gd name="T23" fmla="*/ 0 h 3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307"/>
                <a:gd name="T38" fmla="*/ 15 w 15"/>
                <a:gd name="T39" fmla="*/ 307 h 3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307">
                  <a:moveTo>
                    <a:pt x="0" y="307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301"/>
                  </a:lnTo>
                  <a:lnTo>
                    <a:pt x="12" y="301"/>
                  </a:lnTo>
                  <a:lnTo>
                    <a:pt x="11" y="302"/>
                  </a:lnTo>
                  <a:lnTo>
                    <a:pt x="8" y="304"/>
                  </a:lnTo>
                  <a:lnTo>
                    <a:pt x="7" y="304"/>
                  </a:lnTo>
                  <a:lnTo>
                    <a:pt x="5" y="305"/>
                  </a:lnTo>
                  <a:lnTo>
                    <a:pt x="4" y="305"/>
                  </a:lnTo>
                  <a:lnTo>
                    <a:pt x="1" y="306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8B8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82" name="Freeform 712"/>
            <p:cNvSpPr>
              <a:spLocks/>
            </p:cNvSpPr>
            <p:nvPr/>
          </p:nvSpPr>
          <p:spPr bwMode="auto">
            <a:xfrm>
              <a:off x="3405" y="3039"/>
              <a:ext cx="3" cy="76"/>
            </a:xfrm>
            <a:custGeom>
              <a:avLst/>
              <a:gdLst>
                <a:gd name="T0" fmla="*/ 0 w 15"/>
                <a:gd name="T1" fmla="*/ 0 h 304"/>
                <a:gd name="T2" fmla="*/ 0 w 15"/>
                <a:gd name="T3" fmla="*/ 0 h 304"/>
                <a:gd name="T4" fmla="*/ 0 w 15"/>
                <a:gd name="T5" fmla="*/ 0 h 304"/>
                <a:gd name="T6" fmla="*/ 0 w 15"/>
                <a:gd name="T7" fmla="*/ 0 h 304"/>
                <a:gd name="T8" fmla="*/ 0 w 15"/>
                <a:gd name="T9" fmla="*/ 0 h 304"/>
                <a:gd name="T10" fmla="*/ 0 w 15"/>
                <a:gd name="T11" fmla="*/ 0 h 304"/>
                <a:gd name="T12" fmla="*/ 0 w 15"/>
                <a:gd name="T13" fmla="*/ 0 h 304"/>
                <a:gd name="T14" fmla="*/ 0 w 15"/>
                <a:gd name="T15" fmla="*/ 0 h 304"/>
                <a:gd name="T16" fmla="*/ 0 w 15"/>
                <a:gd name="T17" fmla="*/ 0 h 304"/>
                <a:gd name="T18" fmla="*/ 0 w 15"/>
                <a:gd name="T19" fmla="*/ 0 h 304"/>
                <a:gd name="T20" fmla="*/ 0 w 15"/>
                <a:gd name="T21" fmla="*/ 0 h 304"/>
                <a:gd name="T22" fmla="*/ 0 w 15"/>
                <a:gd name="T23" fmla="*/ 0 h 3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304"/>
                <a:gd name="T38" fmla="*/ 15 w 15"/>
                <a:gd name="T39" fmla="*/ 304 h 3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304">
                  <a:moveTo>
                    <a:pt x="0" y="30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98"/>
                  </a:lnTo>
                  <a:lnTo>
                    <a:pt x="14" y="299"/>
                  </a:lnTo>
                  <a:lnTo>
                    <a:pt x="11" y="299"/>
                  </a:lnTo>
                  <a:lnTo>
                    <a:pt x="10" y="300"/>
                  </a:lnTo>
                  <a:lnTo>
                    <a:pt x="8" y="301"/>
                  </a:lnTo>
                  <a:lnTo>
                    <a:pt x="5" y="301"/>
                  </a:lnTo>
                  <a:lnTo>
                    <a:pt x="4" y="302"/>
                  </a:lnTo>
                  <a:lnTo>
                    <a:pt x="1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83" name="Freeform 713"/>
            <p:cNvSpPr>
              <a:spLocks/>
            </p:cNvSpPr>
            <p:nvPr/>
          </p:nvSpPr>
          <p:spPr bwMode="auto">
            <a:xfrm>
              <a:off x="3406" y="3039"/>
              <a:ext cx="4" cy="75"/>
            </a:xfrm>
            <a:custGeom>
              <a:avLst/>
              <a:gdLst>
                <a:gd name="T0" fmla="*/ 0 w 14"/>
                <a:gd name="T1" fmla="*/ 0 h 301"/>
                <a:gd name="T2" fmla="*/ 0 w 14"/>
                <a:gd name="T3" fmla="*/ 0 h 301"/>
                <a:gd name="T4" fmla="*/ 0 w 14"/>
                <a:gd name="T5" fmla="*/ 0 h 301"/>
                <a:gd name="T6" fmla="*/ 0 w 14"/>
                <a:gd name="T7" fmla="*/ 0 h 301"/>
                <a:gd name="T8" fmla="*/ 0 w 14"/>
                <a:gd name="T9" fmla="*/ 0 h 301"/>
                <a:gd name="T10" fmla="*/ 0 w 14"/>
                <a:gd name="T11" fmla="*/ 0 h 301"/>
                <a:gd name="T12" fmla="*/ 0 w 14"/>
                <a:gd name="T13" fmla="*/ 0 h 301"/>
                <a:gd name="T14" fmla="*/ 0 w 14"/>
                <a:gd name="T15" fmla="*/ 0 h 301"/>
                <a:gd name="T16" fmla="*/ 0 w 14"/>
                <a:gd name="T17" fmla="*/ 0 h 301"/>
                <a:gd name="T18" fmla="*/ 0 w 14"/>
                <a:gd name="T19" fmla="*/ 0 h 301"/>
                <a:gd name="T20" fmla="*/ 0 w 14"/>
                <a:gd name="T21" fmla="*/ 0 h 301"/>
                <a:gd name="T22" fmla="*/ 0 w 14"/>
                <a:gd name="T23" fmla="*/ 0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301"/>
                <a:gd name="T38" fmla="*/ 14 w 14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301">
                  <a:moveTo>
                    <a:pt x="0" y="301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294"/>
                  </a:lnTo>
                  <a:lnTo>
                    <a:pt x="13" y="295"/>
                  </a:lnTo>
                  <a:lnTo>
                    <a:pt x="11" y="296"/>
                  </a:lnTo>
                  <a:lnTo>
                    <a:pt x="9" y="296"/>
                  </a:lnTo>
                  <a:lnTo>
                    <a:pt x="7" y="298"/>
                  </a:lnTo>
                  <a:lnTo>
                    <a:pt x="6" y="299"/>
                  </a:lnTo>
                  <a:lnTo>
                    <a:pt x="3" y="299"/>
                  </a:lnTo>
                  <a:lnTo>
                    <a:pt x="2" y="300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8F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84" name="Freeform 714"/>
            <p:cNvSpPr>
              <a:spLocks/>
            </p:cNvSpPr>
            <p:nvPr/>
          </p:nvSpPr>
          <p:spPr bwMode="auto">
            <a:xfrm>
              <a:off x="3408" y="3039"/>
              <a:ext cx="4" cy="74"/>
            </a:xfrm>
            <a:custGeom>
              <a:avLst/>
              <a:gdLst>
                <a:gd name="T0" fmla="*/ 0 w 15"/>
                <a:gd name="T1" fmla="*/ 0 h 298"/>
                <a:gd name="T2" fmla="*/ 0 w 15"/>
                <a:gd name="T3" fmla="*/ 0 h 298"/>
                <a:gd name="T4" fmla="*/ 0 w 15"/>
                <a:gd name="T5" fmla="*/ 0 h 298"/>
                <a:gd name="T6" fmla="*/ 0 w 15"/>
                <a:gd name="T7" fmla="*/ 0 h 298"/>
                <a:gd name="T8" fmla="*/ 0 w 15"/>
                <a:gd name="T9" fmla="*/ 0 h 298"/>
                <a:gd name="T10" fmla="*/ 0 w 15"/>
                <a:gd name="T11" fmla="*/ 0 h 298"/>
                <a:gd name="T12" fmla="*/ 0 w 15"/>
                <a:gd name="T13" fmla="*/ 0 h 298"/>
                <a:gd name="T14" fmla="*/ 0 w 15"/>
                <a:gd name="T15" fmla="*/ 0 h 298"/>
                <a:gd name="T16" fmla="*/ 0 w 15"/>
                <a:gd name="T17" fmla="*/ 0 h 298"/>
                <a:gd name="T18" fmla="*/ 0 w 15"/>
                <a:gd name="T19" fmla="*/ 0 h 298"/>
                <a:gd name="T20" fmla="*/ 0 w 15"/>
                <a:gd name="T21" fmla="*/ 0 h 298"/>
                <a:gd name="T22" fmla="*/ 0 w 15"/>
                <a:gd name="T23" fmla="*/ 0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98"/>
                <a:gd name="T38" fmla="*/ 15 w 15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98">
                  <a:moveTo>
                    <a:pt x="0" y="298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90"/>
                  </a:lnTo>
                  <a:lnTo>
                    <a:pt x="14" y="291"/>
                  </a:lnTo>
                  <a:lnTo>
                    <a:pt x="11" y="293"/>
                  </a:lnTo>
                  <a:lnTo>
                    <a:pt x="10" y="294"/>
                  </a:lnTo>
                  <a:lnTo>
                    <a:pt x="7" y="294"/>
                  </a:lnTo>
                  <a:lnTo>
                    <a:pt x="6" y="295"/>
                  </a:lnTo>
                  <a:lnTo>
                    <a:pt x="4" y="296"/>
                  </a:lnTo>
                  <a:lnTo>
                    <a:pt x="2" y="296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85" name="Freeform 715"/>
            <p:cNvSpPr>
              <a:spLocks/>
            </p:cNvSpPr>
            <p:nvPr/>
          </p:nvSpPr>
          <p:spPr bwMode="auto">
            <a:xfrm>
              <a:off x="3410" y="3039"/>
              <a:ext cx="4" cy="73"/>
            </a:xfrm>
            <a:custGeom>
              <a:avLst/>
              <a:gdLst>
                <a:gd name="T0" fmla="*/ 0 w 16"/>
                <a:gd name="T1" fmla="*/ 0 h 294"/>
                <a:gd name="T2" fmla="*/ 0 w 16"/>
                <a:gd name="T3" fmla="*/ 0 h 294"/>
                <a:gd name="T4" fmla="*/ 0 w 16"/>
                <a:gd name="T5" fmla="*/ 0 h 294"/>
                <a:gd name="T6" fmla="*/ 0 w 16"/>
                <a:gd name="T7" fmla="*/ 0 h 294"/>
                <a:gd name="T8" fmla="*/ 0 w 16"/>
                <a:gd name="T9" fmla="*/ 0 h 294"/>
                <a:gd name="T10" fmla="*/ 0 w 16"/>
                <a:gd name="T11" fmla="*/ 0 h 294"/>
                <a:gd name="T12" fmla="*/ 0 w 16"/>
                <a:gd name="T13" fmla="*/ 0 h 294"/>
                <a:gd name="T14" fmla="*/ 0 w 16"/>
                <a:gd name="T15" fmla="*/ 0 h 294"/>
                <a:gd name="T16" fmla="*/ 0 w 16"/>
                <a:gd name="T17" fmla="*/ 0 h 294"/>
                <a:gd name="T18" fmla="*/ 0 w 16"/>
                <a:gd name="T19" fmla="*/ 0 h 294"/>
                <a:gd name="T20" fmla="*/ 0 w 16"/>
                <a:gd name="T21" fmla="*/ 0 h 294"/>
                <a:gd name="T22" fmla="*/ 0 w 16"/>
                <a:gd name="T23" fmla="*/ 0 h 2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294"/>
                <a:gd name="T38" fmla="*/ 16 w 16"/>
                <a:gd name="T39" fmla="*/ 294 h 2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294">
                  <a:moveTo>
                    <a:pt x="0" y="29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88"/>
                  </a:lnTo>
                  <a:lnTo>
                    <a:pt x="14" y="288"/>
                  </a:lnTo>
                  <a:lnTo>
                    <a:pt x="13" y="289"/>
                  </a:lnTo>
                  <a:lnTo>
                    <a:pt x="10" y="290"/>
                  </a:lnTo>
                  <a:lnTo>
                    <a:pt x="8" y="290"/>
                  </a:lnTo>
                  <a:lnTo>
                    <a:pt x="7" y="291"/>
                  </a:lnTo>
                  <a:lnTo>
                    <a:pt x="4" y="293"/>
                  </a:lnTo>
                  <a:lnTo>
                    <a:pt x="3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93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86" name="Freeform 716"/>
            <p:cNvSpPr>
              <a:spLocks/>
            </p:cNvSpPr>
            <p:nvPr/>
          </p:nvSpPr>
          <p:spPr bwMode="auto">
            <a:xfrm>
              <a:off x="3412" y="3039"/>
              <a:ext cx="4" cy="73"/>
            </a:xfrm>
            <a:custGeom>
              <a:avLst/>
              <a:gdLst>
                <a:gd name="T0" fmla="*/ 0 w 16"/>
                <a:gd name="T1" fmla="*/ 0 h 290"/>
                <a:gd name="T2" fmla="*/ 0 w 16"/>
                <a:gd name="T3" fmla="*/ 0 h 290"/>
                <a:gd name="T4" fmla="*/ 0 w 16"/>
                <a:gd name="T5" fmla="*/ 0 h 290"/>
                <a:gd name="T6" fmla="*/ 0 w 16"/>
                <a:gd name="T7" fmla="*/ 0 h 290"/>
                <a:gd name="T8" fmla="*/ 0 w 16"/>
                <a:gd name="T9" fmla="*/ 0 h 290"/>
                <a:gd name="T10" fmla="*/ 0 w 16"/>
                <a:gd name="T11" fmla="*/ 0 h 290"/>
                <a:gd name="T12" fmla="*/ 0 w 16"/>
                <a:gd name="T13" fmla="*/ 0 h 290"/>
                <a:gd name="T14" fmla="*/ 0 w 16"/>
                <a:gd name="T15" fmla="*/ 0 h 290"/>
                <a:gd name="T16" fmla="*/ 0 w 16"/>
                <a:gd name="T17" fmla="*/ 0 h 290"/>
                <a:gd name="T18" fmla="*/ 0 w 16"/>
                <a:gd name="T19" fmla="*/ 0 h 290"/>
                <a:gd name="T20" fmla="*/ 0 w 16"/>
                <a:gd name="T21" fmla="*/ 0 h 290"/>
                <a:gd name="T22" fmla="*/ 0 w 16"/>
                <a:gd name="T23" fmla="*/ 0 h 2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290"/>
                <a:gd name="T38" fmla="*/ 16 w 16"/>
                <a:gd name="T39" fmla="*/ 290 h 2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290">
                  <a:moveTo>
                    <a:pt x="0" y="29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84"/>
                  </a:lnTo>
                  <a:lnTo>
                    <a:pt x="13" y="284"/>
                  </a:lnTo>
                  <a:lnTo>
                    <a:pt x="12" y="285"/>
                  </a:lnTo>
                  <a:lnTo>
                    <a:pt x="10" y="286"/>
                  </a:lnTo>
                  <a:lnTo>
                    <a:pt x="8" y="288"/>
                  </a:lnTo>
                  <a:lnTo>
                    <a:pt x="6" y="288"/>
                  </a:lnTo>
                  <a:lnTo>
                    <a:pt x="5" y="289"/>
                  </a:lnTo>
                  <a:lnTo>
                    <a:pt x="2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9595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87" name="Freeform 717"/>
            <p:cNvSpPr>
              <a:spLocks/>
            </p:cNvSpPr>
            <p:nvPr/>
          </p:nvSpPr>
          <p:spPr bwMode="auto">
            <a:xfrm>
              <a:off x="3414" y="3039"/>
              <a:ext cx="4" cy="72"/>
            </a:xfrm>
            <a:custGeom>
              <a:avLst/>
              <a:gdLst>
                <a:gd name="T0" fmla="*/ 0 w 15"/>
                <a:gd name="T1" fmla="*/ 0 h 288"/>
                <a:gd name="T2" fmla="*/ 0 w 15"/>
                <a:gd name="T3" fmla="*/ 0 h 288"/>
                <a:gd name="T4" fmla="*/ 0 w 15"/>
                <a:gd name="T5" fmla="*/ 0 h 288"/>
                <a:gd name="T6" fmla="*/ 0 w 15"/>
                <a:gd name="T7" fmla="*/ 0 h 288"/>
                <a:gd name="T8" fmla="*/ 0 w 15"/>
                <a:gd name="T9" fmla="*/ 0 h 288"/>
                <a:gd name="T10" fmla="*/ 0 w 15"/>
                <a:gd name="T11" fmla="*/ 0 h 288"/>
                <a:gd name="T12" fmla="*/ 0 w 15"/>
                <a:gd name="T13" fmla="*/ 0 h 288"/>
                <a:gd name="T14" fmla="*/ 0 w 15"/>
                <a:gd name="T15" fmla="*/ 0 h 288"/>
                <a:gd name="T16" fmla="*/ 0 w 15"/>
                <a:gd name="T17" fmla="*/ 0 h 288"/>
                <a:gd name="T18" fmla="*/ 0 w 15"/>
                <a:gd name="T19" fmla="*/ 0 h 288"/>
                <a:gd name="T20" fmla="*/ 0 w 15"/>
                <a:gd name="T21" fmla="*/ 0 h 288"/>
                <a:gd name="T22" fmla="*/ 0 w 15"/>
                <a:gd name="T23" fmla="*/ 0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88"/>
                <a:gd name="T38" fmla="*/ 15 w 15"/>
                <a:gd name="T39" fmla="*/ 288 h 2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88">
                  <a:moveTo>
                    <a:pt x="0" y="288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80"/>
                  </a:lnTo>
                  <a:lnTo>
                    <a:pt x="13" y="280"/>
                  </a:lnTo>
                  <a:lnTo>
                    <a:pt x="11" y="282"/>
                  </a:lnTo>
                  <a:lnTo>
                    <a:pt x="9" y="283"/>
                  </a:lnTo>
                  <a:lnTo>
                    <a:pt x="8" y="284"/>
                  </a:lnTo>
                  <a:lnTo>
                    <a:pt x="5" y="284"/>
                  </a:lnTo>
                  <a:lnTo>
                    <a:pt x="4" y="285"/>
                  </a:lnTo>
                  <a:lnTo>
                    <a:pt x="2" y="28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9797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88" name="Freeform 718"/>
            <p:cNvSpPr>
              <a:spLocks/>
            </p:cNvSpPr>
            <p:nvPr/>
          </p:nvSpPr>
          <p:spPr bwMode="auto">
            <a:xfrm>
              <a:off x="3416" y="3039"/>
              <a:ext cx="4" cy="71"/>
            </a:xfrm>
            <a:custGeom>
              <a:avLst/>
              <a:gdLst>
                <a:gd name="T0" fmla="*/ 0 w 15"/>
                <a:gd name="T1" fmla="*/ 0 h 284"/>
                <a:gd name="T2" fmla="*/ 0 w 15"/>
                <a:gd name="T3" fmla="*/ 0 h 284"/>
                <a:gd name="T4" fmla="*/ 0 w 15"/>
                <a:gd name="T5" fmla="*/ 0 h 284"/>
                <a:gd name="T6" fmla="*/ 0 w 15"/>
                <a:gd name="T7" fmla="*/ 0 h 284"/>
                <a:gd name="T8" fmla="*/ 0 w 15"/>
                <a:gd name="T9" fmla="*/ 0 h 284"/>
                <a:gd name="T10" fmla="*/ 0 w 15"/>
                <a:gd name="T11" fmla="*/ 0 h 284"/>
                <a:gd name="T12" fmla="*/ 0 w 15"/>
                <a:gd name="T13" fmla="*/ 0 h 284"/>
                <a:gd name="T14" fmla="*/ 0 w 15"/>
                <a:gd name="T15" fmla="*/ 0 h 284"/>
                <a:gd name="T16" fmla="*/ 0 w 15"/>
                <a:gd name="T17" fmla="*/ 0 h 284"/>
                <a:gd name="T18" fmla="*/ 0 w 15"/>
                <a:gd name="T19" fmla="*/ 0 h 284"/>
                <a:gd name="T20" fmla="*/ 0 w 15"/>
                <a:gd name="T21" fmla="*/ 0 h 284"/>
                <a:gd name="T22" fmla="*/ 0 w 15"/>
                <a:gd name="T23" fmla="*/ 0 h 2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84"/>
                <a:gd name="T38" fmla="*/ 15 w 15"/>
                <a:gd name="T39" fmla="*/ 284 h 2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84">
                  <a:moveTo>
                    <a:pt x="0" y="28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75"/>
                  </a:lnTo>
                  <a:lnTo>
                    <a:pt x="13" y="277"/>
                  </a:lnTo>
                  <a:lnTo>
                    <a:pt x="11" y="278"/>
                  </a:lnTo>
                  <a:lnTo>
                    <a:pt x="8" y="279"/>
                  </a:lnTo>
                  <a:lnTo>
                    <a:pt x="7" y="280"/>
                  </a:lnTo>
                  <a:lnTo>
                    <a:pt x="5" y="280"/>
                  </a:lnTo>
                  <a:lnTo>
                    <a:pt x="3" y="282"/>
                  </a:lnTo>
                  <a:lnTo>
                    <a:pt x="1" y="283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89" name="Freeform 719"/>
            <p:cNvSpPr>
              <a:spLocks/>
            </p:cNvSpPr>
            <p:nvPr/>
          </p:nvSpPr>
          <p:spPr bwMode="auto">
            <a:xfrm>
              <a:off x="3418" y="3039"/>
              <a:ext cx="3" cy="70"/>
            </a:xfrm>
            <a:custGeom>
              <a:avLst/>
              <a:gdLst>
                <a:gd name="T0" fmla="*/ 0 w 15"/>
                <a:gd name="T1" fmla="*/ 0 h 280"/>
                <a:gd name="T2" fmla="*/ 0 w 15"/>
                <a:gd name="T3" fmla="*/ 0 h 280"/>
                <a:gd name="T4" fmla="*/ 0 w 15"/>
                <a:gd name="T5" fmla="*/ 0 h 280"/>
                <a:gd name="T6" fmla="*/ 0 w 15"/>
                <a:gd name="T7" fmla="*/ 0 h 280"/>
                <a:gd name="T8" fmla="*/ 0 w 15"/>
                <a:gd name="T9" fmla="*/ 0 h 280"/>
                <a:gd name="T10" fmla="*/ 0 w 15"/>
                <a:gd name="T11" fmla="*/ 0 h 280"/>
                <a:gd name="T12" fmla="*/ 0 w 15"/>
                <a:gd name="T13" fmla="*/ 0 h 280"/>
                <a:gd name="T14" fmla="*/ 0 w 15"/>
                <a:gd name="T15" fmla="*/ 0 h 280"/>
                <a:gd name="T16" fmla="*/ 0 w 15"/>
                <a:gd name="T17" fmla="*/ 0 h 280"/>
                <a:gd name="T18" fmla="*/ 0 w 15"/>
                <a:gd name="T19" fmla="*/ 0 h 280"/>
                <a:gd name="T20" fmla="*/ 0 w 15"/>
                <a:gd name="T21" fmla="*/ 0 h 280"/>
                <a:gd name="T22" fmla="*/ 0 w 15"/>
                <a:gd name="T23" fmla="*/ 0 h 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80"/>
                <a:gd name="T38" fmla="*/ 15 w 15"/>
                <a:gd name="T39" fmla="*/ 280 h 2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80">
                  <a:moveTo>
                    <a:pt x="0" y="28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72"/>
                  </a:lnTo>
                  <a:lnTo>
                    <a:pt x="14" y="273"/>
                  </a:lnTo>
                  <a:lnTo>
                    <a:pt x="11" y="274"/>
                  </a:lnTo>
                  <a:lnTo>
                    <a:pt x="10" y="275"/>
                  </a:lnTo>
                  <a:lnTo>
                    <a:pt x="8" y="275"/>
                  </a:lnTo>
                  <a:lnTo>
                    <a:pt x="6" y="277"/>
                  </a:lnTo>
                  <a:lnTo>
                    <a:pt x="4" y="278"/>
                  </a:lnTo>
                  <a:lnTo>
                    <a:pt x="1" y="279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9C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90" name="Freeform 720"/>
            <p:cNvSpPr>
              <a:spLocks/>
            </p:cNvSpPr>
            <p:nvPr/>
          </p:nvSpPr>
          <p:spPr bwMode="auto">
            <a:xfrm>
              <a:off x="3420" y="3039"/>
              <a:ext cx="3" cy="69"/>
            </a:xfrm>
            <a:custGeom>
              <a:avLst/>
              <a:gdLst>
                <a:gd name="T0" fmla="*/ 0 w 14"/>
                <a:gd name="T1" fmla="*/ 0 h 275"/>
                <a:gd name="T2" fmla="*/ 0 w 14"/>
                <a:gd name="T3" fmla="*/ 0 h 275"/>
                <a:gd name="T4" fmla="*/ 0 w 14"/>
                <a:gd name="T5" fmla="*/ 0 h 275"/>
                <a:gd name="T6" fmla="*/ 0 w 14"/>
                <a:gd name="T7" fmla="*/ 0 h 275"/>
                <a:gd name="T8" fmla="*/ 0 w 14"/>
                <a:gd name="T9" fmla="*/ 0 h 275"/>
                <a:gd name="T10" fmla="*/ 0 w 14"/>
                <a:gd name="T11" fmla="*/ 0 h 275"/>
                <a:gd name="T12" fmla="*/ 0 w 14"/>
                <a:gd name="T13" fmla="*/ 0 h 275"/>
                <a:gd name="T14" fmla="*/ 0 w 14"/>
                <a:gd name="T15" fmla="*/ 0 h 275"/>
                <a:gd name="T16" fmla="*/ 0 w 14"/>
                <a:gd name="T17" fmla="*/ 0 h 275"/>
                <a:gd name="T18" fmla="*/ 0 w 14"/>
                <a:gd name="T19" fmla="*/ 0 h 275"/>
                <a:gd name="T20" fmla="*/ 0 w 14"/>
                <a:gd name="T21" fmla="*/ 0 h 275"/>
                <a:gd name="T22" fmla="*/ 0 w 14"/>
                <a:gd name="T23" fmla="*/ 0 h 2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275"/>
                <a:gd name="T38" fmla="*/ 14 w 14"/>
                <a:gd name="T39" fmla="*/ 275 h 2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275">
                  <a:moveTo>
                    <a:pt x="0" y="27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268"/>
                  </a:lnTo>
                  <a:lnTo>
                    <a:pt x="13" y="269"/>
                  </a:lnTo>
                  <a:lnTo>
                    <a:pt x="11" y="269"/>
                  </a:lnTo>
                  <a:lnTo>
                    <a:pt x="9" y="270"/>
                  </a:lnTo>
                  <a:lnTo>
                    <a:pt x="7" y="272"/>
                  </a:lnTo>
                  <a:lnTo>
                    <a:pt x="6" y="273"/>
                  </a:lnTo>
                  <a:lnTo>
                    <a:pt x="3" y="274"/>
                  </a:lnTo>
                  <a:lnTo>
                    <a:pt x="2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91" name="Freeform 721"/>
            <p:cNvSpPr>
              <a:spLocks/>
            </p:cNvSpPr>
            <p:nvPr/>
          </p:nvSpPr>
          <p:spPr bwMode="auto">
            <a:xfrm>
              <a:off x="3421" y="3039"/>
              <a:ext cx="4" cy="68"/>
            </a:xfrm>
            <a:custGeom>
              <a:avLst/>
              <a:gdLst>
                <a:gd name="T0" fmla="*/ 0 w 15"/>
                <a:gd name="T1" fmla="*/ 0 h 272"/>
                <a:gd name="T2" fmla="*/ 0 w 15"/>
                <a:gd name="T3" fmla="*/ 0 h 272"/>
                <a:gd name="T4" fmla="*/ 0 w 15"/>
                <a:gd name="T5" fmla="*/ 0 h 272"/>
                <a:gd name="T6" fmla="*/ 0 w 15"/>
                <a:gd name="T7" fmla="*/ 0 h 272"/>
                <a:gd name="T8" fmla="*/ 0 w 15"/>
                <a:gd name="T9" fmla="*/ 0 h 272"/>
                <a:gd name="T10" fmla="*/ 0 w 15"/>
                <a:gd name="T11" fmla="*/ 0 h 272"/>
                <a:gd name="T12" fmla="*/ 0 w 15"/>
                <a:gd name="T13" fmla="*/ 0 h 272"/>
                <a:gd name="T14" fmla="*/ 0 w 15"/>
                <a:gd name="T15" fmla="*/ 0 h 272"/>
                <a:gd name="T16" fmla="*/ 0 w 15"/>
                <a:gd name="T17" fmla="*/ 0 h 272"/>
                <a:gd name="T18" fmla="*/ 0 w 15"/>
                <a:gd name="T19" fmla="*/ 0 h 272"/>
                <a:gd name="T20" fmla="*/ 0 w 15"/>
                <a:gd name="T21" fmla="*/ 0 h 272"/>
                <a:gd name="T22" fmla="*/ 0 w 15"/>
                <a:gd name="T23" fmla="*/ 0 h 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72"/>
                <a:gd name="T38" fmla="*/ 15 w 15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72">
                  <a:moveTo>
                    <a:pt x="0" y="272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63"/>
                  </a:lnTo>
                  <a:lnTo>
                    <a:pt x="13" y="264"/>
                  </a:lnTo>
                  <a:lnTo>
                    <a:pt x="11" y="266"/>
                  </a:lnTo>
                  <a:lnTo>
                    <a:pt x="10" y="267"/>
                  </a:lnTo>
                  <a:lnTo>
                    <a:pt x="7" y="268"/>
                  </a:lnTo>
                  <a:lnTo>
                    <a:pt x="6" y="269"/>
                  </a:lnTo>
                  <a:lnTo>
                    <a:pt x="4" y="269"/>
                  </a:lnTo>
                  <a:lnTo>
                    <a:pt x="2" y="27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92" name="Freeform 722"/>
            <p:cNvSpPr>
              <a:spLocks/>
            </p:cNvSpPr>
            <p:nvPr/>
          </p:nvSpPr>
          <p:spPr bwMode="auto">
            <a:xfrm>
              <a:off x="3423" y="3039"/>
              <a:ext cx="4" cy="67"/>
            </a:xfrm>
            <a:custGeom>
              <a:avLst/>
              <a:gdLst>
                <a:gd name="T0" fmla="*/ 0 w 16"/>
                <a:gd name="T1" fmla="*/ 0 h 268"/>
                <a:gd name="T2" fmla="*/ 0 w 16"/>
                <a:gd name="T3" fmla="*/ 0 h 268"/>
                <a:gd name="T4" fmla="*/ 0 w 16"/>
                <a:gd name="T5" fmla="*/ 0 h 268"/>
                <a:gd name="T6" fmla="*/ 0 w 16"/>
                <a:gd name="T7" fmla="*/ 0 h 268"/>
                <a:gd name="T8" fmla="*/ 0 w 16"/>
                <a:gd name="T9" fmla="*/ 0 h 268"/>
                <a:gd name="T10" fmla="*/ 0 w 16"/>
                <a:gd name="T11" fmla="*/ 0 h 268"/>
                <a:gd name="T12" fmla="*/ 0 w 16"/>
                <a:gd name="T13" fmla="*/ 0 h 268"/>
                <a:gd name="T14" fmla="*/ 0 w 16"/>
                <a:gd name="T15" fmla="*/ 0 h 268"/>
                <a:gd name="T16" fmla="*/ 0 w 16"/>
                <a:gd name="T17" fmla="*/ 0 h 268"/>
                <a:gd name="T18" fmla="*/ 0 w 16"/>
                <a:gd name="T19" fmla="*/ 0 h 268"/>
                <a:gd name="T20" fmla="*/ 0 w 16"/>
                <a:gd name="T21" fmla="*/ 0 h 268"/>
                <a:gd name="T22" fmla="*/ 0 w 16"/>
                <a:gd name="T23" fmla="*/ 0 h 2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268"/>
                <a:gd name="T38" fmla="*/ 16 w 16"/>
                <a:gd name="T39" fmla="*/ 268 h 2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268">
                  <a:moveTo>
                    <a:pt x="0" y="26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59"/>
                  </a:lnTo>
                  <a:lnTo>
                    <a:pt x="14" y="261"/>
                  </a:lnTo>
                  <a:lnTo>
                    <a:pt x="13" y="262"/>
                  </a:lnTo>
                  <a:lnTo>
                    <a:pt x="10" y="262"/>
                  </a:lnTo>
                  <a:lnTo>
                    <a:pt x="9" y="263"/>
                  </a:lnTo>
                  <a:lnTo>
                    <a:pt x="6" y="264"/>
                  </a:lnTo>
                  <a:lnTo>
                    <a:pt x="4" y="266"/>
                  </a:lnTo>
                  <a:lnTo>
                    <a:pt x="3" y="267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A2A2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93" name="Freeform 723"/>
            <p:cNvSpPr>
              <a:spLocks/>
            </p:cNvSpPr>
            <p:nvPr/>
          </p:nvSpPr>
          <p:spPr bwMode="auto">
            <a:xfrm>
              <a:off x="3425" y="3039"/>
              <a:ext cx="4" cy="66"/>
            </a:xfrm>
            <a:custGeom>
              <a:avLst/>
              <a:gdLst>
                <a:gd name="T0" fmla="*/ 0 w 16"/>
                <a:gd name="T1" fmla="*/ 0 h 263"/>
                <a:gd name="T2" fmla="*/ 0 w 16"/>
                <a:gd name="T3" fmla="*/ 0 h 263"/>
                <a:gd name="T4" fmla="*/ 0 w 16"/>
                <a:gd name="T5" fmla="*/ 0 h 263"/>
                <a:gd name="T6" fmla="*/ 0 w 16"/>
                <a:gd name="T7" fmla="*/ 0 h 263"/>
                <a:gd name="T8" fmla="*/ 0 w 16"/>
                <a:gd name="T9" fmla="*/ 0 h 263"/>
                <a:gd name="T10" fmla="*/ 0 w 16"/>
                <a:gd name="T11" fmla="*/ 0 h 263"/>
                <a:gd name="T12" fmla="*/ 0 w 16"/>
                <a:gd name="T13" fmla="*/ 0 h 263"/>
                <a:gd name="T14" fmla="*/ 0 w 16"/>
                <a:gd name="T15" fmla="*/ 0 h 263"/>
                <a:gd name="T16" fmla="*/ 0 w 16"/>
                <a:gd name="T17" fmla="*/ 0 h 263"/>
                <a:gd name="T18" fmla="*/ 0 w 16"/>
                <a:gd name="T19" fmla="*/ 0 h 263"/>
                <a:gd name="T20" fmla="*/ 0 w 16"/>
                <a:gd name="T21" fmla="*/ 0 h 263"/>
                <a:gd name="T22" fmla="*/ 0 w 16"/>
                <a:gd name="T23" fmla="*/ 0 h 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263"/>
                <a:gd name="T38" fmla="*/ 16 w 16"/>
                <a:gd name="T39" fmla="*/ 263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263">
                  <a:moveTo>
                    <a:pt x="0" y="26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54"/>
                  </a:lnTo>
                  <a:lnTo>
                    <a:pt x="13" y="256"/>
                  </a:lnTo>
                  <a:lnTo>
                    <a:pt x="12" y="257"/>
                  </a:lnTo>
                  <a:lnTo>
                    <a:pt x="10" y="258"/>
                  </a:lnTo>
                  <a:lnTo>
                    <a:pt x="8" y="259"/>
                  </a:lnTo>
                  <a:lnTo>
                    <a:pt x="6" y="261"/>
                  </a:lnTo>
                  <a:lnTo>
                    <a:pt x="5" y="262"/>
                  </a:lnTo>
                  <a:lnTo>
                    <a:pt x="2" y="262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A4A4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94" name="Freeform 724"/>
            <p:cNvSpPr>
              <a:spLocks/>
            </p:cNvSpPr>
            <p:nvPr/>
          </p:nvSpPr>
          <p:spPr bwMode="auto">
            <a:xfrm>
              <a:off x="3427" y="3039"/>
              <a:ext cx="4" cy="65"/>
            </a:xfrm>
            <a:custGeom>
              <a:avLst/>
              <a:gdLst>
                <a:gd name="T0" fmla="*/ 0 w 15"/>
                <a:gd name="T1" fmla="*/ 0 h 259"/>
                <a:gd name="T2" fmla="*/ 0 w 15"/>
                <a:gd name="T3" fmla="*/ 0 h 259"/>
                <a:gd name="T4" fmla="*/ 0 w 15"/>
                <a:gd name="T5" fmla="*/ 0 h 259"/>
                <a:gd name="T6" fmla="*/ 0 w 15"/>
                <a:gd name="T7" fmla="*/ 0 h 259"/>
                <a:gd name="T8" fmla="*/ 0 w 15"/>
                <a:gd name="T9" fmla="*/ 0 h 259"/>
                <a:gd name="T10" fmla="*/ 0 w 15"/>
                <a:gd name="T11" fmla="*/ 0 h 259"/>
                <a:gd name="T12" fmla="*/ 0 w 15"/>
                <a:gd name="T13" fmla="*/ 0 h 259"/>
                <a:gd name="T14" fmla="*/ 0 w 15"/>
                <a:gd name="T15" fmla="*/ 0 h 259"/>
                <a:gd name="T16" fmla="*/ 0 w 15"/>
                <a:gd name="T17" fmla="*/ 0 h 259"/>
                <a:gd name="T18" fmla="*/ 0 w 15"/>
                <a:gd name="T19" fmla="*/ 0 h 259"/>
                <a:gd name="T20" fmla="*/ 0 w 15"/>
                <a:gd name="T21" fmla="*/ 0 h 259"/>
                <a:gd name="T22" fmla="*/ 0 w 15"/>
                <a:gd name="T23" fmla="*/ 0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59"/>
                <a:gd name="T38" fmla="*/ 15 w 15"/>
                <a:gd name="T39" fmla="*/ 259 h 2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59">
                  <a:moveTo>
                    <a:pt x="0" y="25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50"/>
                  </a:lnTo>
                  <a:lnTo>
                    <a:pt x="13" y="251"/>
                  </a:lnTo>
                  <a:lnTo>
                    <a:pt x="11" y="252"/>
                  </a:lnTo>
                  <a:lnTo>
                    <a:pt x="9" y="253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4" y="257"/>
                  </a:lnTo>
                  <a:lnTo>
                    <a:pt x="2" y="258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95" name="Freeform 725"/>
            <p:cNvSpPr>
              <a:spLocks/>
            </p:cNvSpPr>
            <p:nvPr/>
          </p:nvSpPr>
          <p:spPr bwMode="auto">
            <a:xfrm>
              <a:off x="3429" y="3039"/>
              <a:ext cx="4" cy="64"/>
            </a:xfrm>
            <a:custGeom>
              <a:avLst/>
              <a:gdLst>
                <a:gd name="T0" fmla="*/ 0 w 14"/>
                <a:gd name="T1" fmla="*/ 0 h 254"/>
                <a:gd name="T2" fmla="*/ 0 w 14"/>
                <a:gd name="T3" fmla="*/ 0 h 254"/>
                <a:gd name="T4" fmla="*/ 0 w 14"/>
                <a:gd name="T5" fmla="*/ 0 h 254"/>
                <a:gd name="T6" fmla="*/ 0 w 14"/>
                <a:gd name="T7" fmla="*/ 0 h 254"/>
                <a:gd name="T8" fmla="*/ 0 w 14"/>
                <a:gd name="T9" fmla="*/ 0 h 254"/>
                <a:gd name="T10" fmla="*/ 0 w 14"/>
                <a:gd name="T11" fmla="*/ 0 h 254"/>
                <a:gd name="T12" fmla="*/ 0 w 14"/>
                <a:gd name="T13" fmla="*/ 0 h 254"/>
                <a:gd name="T14" fmla="*/ 0 w 14"/>
                <a:gd name="T15" fmla="*/ 0 h 254"/>
                <a:gd name="T16" fmla="*/ 0 w 14"/>
                <a:gd name="T17" fmla="*/ 0 h 254"/>
                <a:gd name="T18" fmla="*/ 0 w 14"/>
                <a:gd name="T19" fmla="*/ 0 h 254"/>
                <a:gd name="T20" fmla="*/ 0 w 14"/>
                <a:gd name="T21" fmla="*/ 0 h 254"/>
                <a:gd name="T22" fmla="*/ 0 w 14"/>
                <a:gd name="T23" fmla="*/ 0 h 2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254"/>
                <a:gd name="T38" fmla="*/ 14 w 14"/>
                <a:gd name="T39" fmla="*/ 254 h 2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254">
                  <a:moveTo>
                    <a:pt x="0" y="254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245"/>
                  </a:lnTo>
                  <a:lnTo>
                    <a:pt x="13" y="246"/>
                  </a:lnTo>
                  <a:lnTo>
                    <a:pt x="11" y="247"/>
                  </a:lnTo>
                  <a:lnTo>
                    <a:pt x="10" y="248"/>
                  </a:lnTo>
                  <a:lnTo>
                    <a:pt x="7" y="250"/>
                  </a:lnTo>
                  <a:lnTo>
                    <a:pt x="5" y="251"/>
                  </a:lnTo>
                  <a:lnTo>
                    <a:pt x="3" y="252"/>
                  </a:lnTo>
                  <a:lnTo>
                    <a:pt x="1" y="253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96" name="Freeform 726"/>
            <p:cNvSpPr>
              <a:spLocks/>
            </p:cNvSpPr>
            <p:nvPr/>
          </p:nvSpPr>
          <p:spPr bwMode="auto">
            <a:xfrm>
              <a:off x="3431" y="3039"/>
              <a:ext cx="4" cy="62"/>
            </a:xfrm>
            <a:custGeom>
              <a:avLst/>
              <a:gdLst>
                <a:gd name="T0" fmla="*/ 0 w 15"/>
                <a:gd name="T1" fmla="*/ 0 h 250"/>
                <a:gd name="T2" fmla="*/ 0 w 15"/>
                <a:gd name="T3" fmla="*/ 0 h 250"/>
                <a:gd name="T4" fmla="*/ 0 w 15"/>
                <a:gd name="T5" fmla="*/ 0 h 250"/>
                <a:gd name="T6" fmla="*/ 0 w 15"/>
                <a:gd name="T7" fmla="*/ 0 h 250"/>
                <a:gd name="T8" fmla="*/ 0 w 15"/>
                <a:gd name="T9" fmla="*/ 0 h 250"/>
                <a:gd name="T10" fmla="*/ 0 w 15"/>
                <a:gd name="T11" fmla="*/ 0 h 250"/>
                <a:gd name="T12" fmla="*/ 0 w 15"/>
                <a:gd name="T13" fmla="*/ 0 h 250"/>
                <a:gd name="T14" fmla="*/ 0 w 15"/>
                <a:gd name="T15" fmla="*/ 0 h 250"/>
                <a:gd name="T16" fmla="*/ 0 w 15"/>
                <a:gd name="T17" fmla="*/ 0 h 250"/>
                <a:gd name="T18" fmla="*/ 0 w 15"/>
                <a:gd name="T19" fmla="*/ 0 h 250"/>
                <a:gd name="T20" fmla="*/ 0 w 15"/>
                <a:gd name="T21" fmla="*/ 0 h 250"/>
                <a:gd name="T22" fmla="*/ 0 w 15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50"/>
                <a:gd name="T38" fmla="*/ 15 w 15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50">
                  <a:moveTo>
                    <a:pt x="0" y="25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40"/>
                  </a:lnTo>
                  <a:lnTo>
                    <a:pt x="14" y="241"/>
                  </a:lnTo>
                  <a:lnTo>
                    <a:pt x="11" y="242"/>
                  </a:lnTo>
                  <a:lnTo>
                    <a:pt x="10" y="243"/>
                  </a:lnTo>
                  <a:lnTo>
                    <a:pt x="7" y="245"/>
                  </a:lnTo>
                  <a:lnTo>
                    <a:pt x="6" y="246"/>
                  </a:lnTo>
                  <a:lnTo>
                    <a:pt x="4" y="247"/>
                  </a:lnTo>
                  <a:lnTo>
                    <a:pt x="1" y="248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97" name="Freeform 727"/>
            <p:cNvSpPr>
              <a:spLocks/>
            </p:cNvSpPr>
            <p:nvPr/>
          </p:nvSpPr>
          <p:spPr bwMode="auto">
            <a:xfrm>
              <a:off x="3433" y="3039"/>
              <a:ext cx="4" cy="61"/>
            </a:xfrm>
            <a:custGeom>
              <a:avLst/>
              <a:gdLst>
                <a:gd name="T0" fmla="*/ 0 w 15"/>
                <a:gd name="T1" fmla="*/ 0 h 245"/>
                <a:gd name="T2" fmla="*/ 0 w 15"/>
                <a:gd name="T3" fmla="*/ 0 h 245"/>
                <a:gd name="T4" fmla="*/ 0 w 15"/>
                <a:gd name="T5" fmla="*/ 0 h 245"/>
                <a:gd name="T6" fmla="*/ 0 w 15"/>
                <a:gd name="T7" fmla="*/ 0 h 245"/>
                <a:gd name="T8" fmla="*/ 0 w 15"/>
                <a:gd name="T9" fmla="*/ 0 h 245"/>
                <a:gd name="T10" fmla="*/ 0 w 15"/>
                <a:gd name="T11" fmla="*/ 0 h 245"/>
                <a:gd name="T12" fmla="*/ 0 w 15"/>
                <a:gd name="T13" fmla="*/ 0 h 245"/>
                <a:gd name="T14" fmla="*/ 0 w 15"/>
                <a:gd name="T15" fmla="*/ 0 h 245"/>
                <a:gd name="T16" fmla="*/ 0 w 15"/>
                <a:gd name="T17" fmla="*/ 0 h 245"/>
                <a:gd name="T18" fmla="*/ 0 w 15"/>
                <a:gd name="T19" fmla="*/ 0 h 245"/>
                <a:gd name="T20" fmla="*/ 0 w 15"/>
                <a:gd name="T21" fmla="*/ 0 h 245"/>
                <a:gd name="T22" fmla="*/ 0 w 15"/>
                <a:gd name="T23" fmla="*/ 0 h 2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45"/>
                <a:gd name="T38" fmla="*/ 15 w 15"/>
                <a:gd name="T39" fmla="*/ 245 h 2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45">
                  <a:moveTo>
                    <a:pt x="0" y="24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35"/>
                  </a:lnTo>
                  <a:lnTo>
                    <a:pt x="14" y="236"/>
                  </a:lnTo>
                  <a:lnTo>
                    <a:pt x="12" y="237"/>
                  </a:lnTo>
                  <a:lnTo>
                    <a:pt x="10" y="238"/>
                  </a:lnTo>
                  <a:lnTo>
                    <a:pt x="8" y="240"/>
                  </a:lnTo>
                  <a:lnTo>
                    <a:pt x="7" y="241"/>
                  </a:lnTo>
                  <a:lnTo>
                    <a:pt x="4" y="242"/>
                  </a:lnTo>
                  <a:lnTo>
                    <a:pt x="3" y="243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98" name="Freeform 728"/>
            <p:cNvSpPr>
              <a:spLocks/>
            </p:cNvSpPr>
            <p:nvPr/>
          </p:nvSpPr>
          <p:spPr bwMode="auto">
            <a:xfrm>
              <a:off x="3435" y="3039"/>
              <a:ext cx="4" cy="60"/>
            </a:xfrm>
            <a:custGeom>
              <a:avLst/>
              <a:gdLst>
                <a:gd name="T0" fmla="*/ 0 w 16"/>
                <a:gd name="T1" fmla="*/ 0 h 240"/>
                <a:gd name="T2" fmla="*/ 0 w 16"/>
                <a:gd name="T3" fmla="*/ 0 h 240"/>
                <a:gd name="T4" fmla="*/ 0 w 16"/>
                <a:gd name="T5" fmla="*/ 0 h 240"/>
                <a:gd name="T6" fmla="*/ 0 w 16"/>
                <a:gd name="T7" fmla="*/ 0 h 240"/>
                <a:gd name="T8" fmla="*/ 0 w 16"/>
                <a:gd name="T9" fmla="*/ 0 h 240"/>
                <a:gd name="T10" fmla="*/ 0 w 16"/>
                <a:gd name="T11" fmla="*/ 0 h 240"/>
                <a:gd name="T12" fmla="*/ 0 w 16"/>
                <a:gd name="T13" fmla="*/ 0 h 240"/>
                <a:gd name="T14" fmla="*/ 0 w 16"/>
                <a:gd name="T15" fmla="*/ 0 h 240"/>
                <a:gd name="T16" fmla="*/ 0 w 16"/>
                <a:gd name="T17" fmla="*/ 0 h 240"/>
                <a:gd name="T18" fmla="*/ 0 w 16"/>
                <a:gd name="T19" fmla="*/ 0 h 240"/>
                <a:gd name="T20" fmla="*/ 0 w 16"/>
                <a:gd name="T21" fmla="*/ 0 h 240"/>
                <a:gd name="T22" fmla="*/ 0 w 16"/>
                <a:gd name="T23" fmla="*/ 0 h 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240"/>
                <a:gd name="T38" fmla="*/ 16 w 16"/>
                <a:gd name="T39" fmla="*/ 240 h 2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240">
                  <a:moveTo>
                    <a:pt x="0" y="24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29"/>
                  </a:lnTo>
                  <a:lnTo>
                    <a:pt x="13" y="230"/>
                  </a:lnTo>
                  <a:lnTo>
                    <a:pt x="12" y="231"/>
                  </a:lnTo>
                  <a:lnTo>
                    <a:pt x="10" y="234"/>
                  </a:lnTo>
                  <a:lnTo>
                    <a:pt x="7" y="235"/>
                  </a:lnTo>
                  <a:lnTo>
                    <a:pt x="6" y="236"/>
                  </a:lnTo>
                  <a:lnTo>
                    <a:pt x="4" y="237"/>
                  </a:lnTo>
                  <a:lnTo>
                    <a:pt x="2" y="238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99" name="Freeform 729"/>
            <p:cNvSpPr>
              <a:spLocks/>
            </p:cNvSpPr>
            <p:nvPr/>
          </p:nvSpPr>
          <p:spPr bwMode="auto">
            <a:xfrm>
              <a:off x="3437" y="3039"/>
              <a:ext cx="4" cy="59"/>
            </a:xfrm>
            <a:custGeom>
              <a:avLst/>
              <a:gdLst>
                <a:gd name="T0" fmla="*/ 0 w 16"/>
                <a:gd name="T1" fmla="*/ 0 h 235"/>
                <a:gd name="T2" fmla="*/ 0 w 16"/>
                <a:gd name="T3" fmla="*/ 0 h 235"/>
                <a:gd name="T4" fmla="*/ 0 w 16"/>
                <a:gd name="T5" fmla="*/ 0 h 235"/>
                <a:gd name="T6" fmla="*/ 0 w 16"/>
                <a:gd name="T7" fmla="*/ 0 h 235"/>
                <a:gd name="T8" fmla="*/ 0 w 16"/>
                <a:gd name="T9" fmla="*/ 0 h 235"/>
                <a:gd name="T10" fmla="*/ 0 w 16"/>
                <a:gd name="T11" fmla="*/ 0 h 235"/>
                <a:gd name="T12" fmla="*/ 0 w 16"/>
                <a:gd name="T13" fmla="*/ 0 h 235"/>
                <a:gd name="T14" fmla="*/ 0 w 16"/>
                <a:gd name="T15" fmla="*/ 0 h 235"/>
                <a:gd name="T16" fmla="*/ 0 w 16"/>
                <a:gd name="T17" fmla="*/ 0 h 235"/>
                <a:gd name="T18" fmla="*/ 0 w 16"/>
                <a:gd name="T19" fmla="*/ 0 h 235"/>
                <a:gd name="T20" fmla="*/ 0 w 16"/>
                <a:gd name="T21" fmla="*/ 0 h 235"/>
                <a:gd name="T22" fmla="*/ 0 w 16"/>
                <a:gd name="T23" fmla="*/ 0 h 2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235"/>
                <a:gd name="T38" fmla="*/ 16 w 16"/>
                <a:gd name="T39" fmla="*/ 235 h 2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235">
                  <a:moveTo>
                    <a:pt x="0" y="23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22"/>
                  </a:lnTo>
                  <a:lnTo>
                    <a:pt x="14" y="225"/>
                  </a:lnTo>
                  <a:lnTo>
                    <a:pt x="13" y="226"/>
                  </a:lnTo>
                  <a:lnTo>
                    <a:pt x="10" y="227"/>
                  </a:lnTo>
                  <a:lnTo>
                    <a:pt x="9" y="229"/>
                  </a:lnTo>
                  <a:lnTo>
                    <a:pt x="6" y="230"/>
                  </a:lnTo>
                  <a:lnTo>
                    <a:pt x="5" y="231"/>
                  </a:lnTo>
                  <a:lnTo>
                    <a:pt x="3" y="234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00" name="Freeform 730"/>
            <p:cNvSpPr>
              <a:spLocks/>
            </p:cNvSpPr>
            <p:nvPr/>
          </p:nvSpPr>
          <p:spPr bwMode="auto">
            <a:xfrm>
              <a:off x="3439" y="3039"/>
              <a:ext cx="3" cy="57"/>
            </a:xfrm>
            <a:custGeom>
              <a:avLst/>
              <a:gdLst>
                <a:gd name="T0" fmla="*/ 0 w 15"/>
                <a:gd name="T1" fmla="*/ 0 h 229"/>
                <a:gd name="T2" fmla="*/ 0 w 15"/>
                <a:gd name="T3" fmla="*/ 0 h 229"/>
                <a:gd name="T4" fmla="*/ 0 w 15"/>
                <a:gd name="T5" fmla="*/ 0 h 229"/>
                <a:gd name="T6" fmla="*/ 0 w 15"/>
                <a:gd name="T7" fmla="*/ 0 h 229"/>
                <a:gd name="T8" fmla="*/ 0 w 15"/>
                <a:gd name="T9" fmla="*/ 0 h 229"/>
                <a:gd name="T10" fmla="*/ 0 w 15"/>
                <a:gd name="T11" fmla="*/ 0 h 229"/>
                <a:gd name="T12" fmla="*/ 0 w 15"/>
                <a:gd name="T13" fmla="*/ 0 h 229"/>
                <a:gd name="T14" fmla="*/ 0 w 15"/>
                <a:gd name="T15" fmla="*/ 0 h 229"/>
                <a:gd name="T16" fmla="*/ 0 w 15"/>
                <a:gd name="T17" fmla="*/ 0 h 229"/>
                <a:gd name="T18" fmla="*/ 0 w 15"/>
                <a:gd name="T19" fmla="*/ 0 h 229"/>
                <a:gd name="T20" fmla="*/ 0 w 15"/>
                <a:gd name="T21" fmla="*/ 0 h 229"/>
                <a:gd name="T22" fmla="*/ 0 w 15"/>
                <a:gd name="T23" fmla="*/ 0 h 2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29"/>
                <a:gd name="T38" fmla="*/ 15 w 15"/>
                <a:gd name="T39" fmla="*/ 229 h 2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29">
                  <a:moveTo>
                    <a:pt x="0" y="22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16"/>
                  </a:lnTo>
                  <a:lnTo>
                    <a:pt x="12" y="219"/>
                  </a:lnTo>
                  <a:lnTo>
                    <a:pt x="11" y="220"/>
                  </a:lnTo>
                  <a:lnTo>
                    <a:pt x="8" y="221"/>
                  </a:lnTo>
                  <a:lnTo>
                    <a:pt x="7" y="222"/>
                  </a:lnTo>
                  <a:lnTo>
                    <a:pt x="5" y="225"/>
                  </a:lnTo>
                  <a:lnTo>
                    <a:pt x="4" y="226"/>
                  </a:lnTo>
                  <a:lnTo>
                    <a:pt x="1" y="227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01" name="Freeform 731"/>
            <p:cNvSpPr>
              <a:spLocks/>
            </p:cNvSpPr>
            <p:nvPr/>
          </p:nvSpPr>
          <p:spPr bwMode="auto">
            <a:xfrm>
              <a:off x="3441" y="3039"/>
              <a:ext cx="3" cy="56"/>
            </a:xfrm>
            <a:custGeom>
              <a:avLst/>
              <a:gdLst>
                <a:gd name="T0" fmla="*/ 0 w 15"/>
                <a:gd name="T1" fmla="*/ 0 h 222"/>
                <a:gd name="T2" fmla="*/ 0 w 15"/>
                <a:gd name="T3" fmla="*/ 0 h 222"/>
                <a:gd name="T4" fmla="*/ 0 w 15"/>
                <a:gd name="T5" fmla="*/ 0 h 222"/>
                <a:gd name="T6" fmla="*/ 0 w 15"/>
                <a:gd name="T7" fmla="*/ 0 h 222"/>
                <a:gd name="T8" fmla="*/ 0 w 15"/>
                <a:gd name="T9" fmla="*/ 0 h 222"/>
                <a:gd name="T10" fmla="*/ 0 w 15"/>
                <a:gd name="T11" fmla="*/ 0 h 222"/>
                <a:gd name="T12" fmla="*/ 0 w 15"/>
                <a:gd name="T13" fmla="*/ 0 h 222"/>
                <a:gd name="T14" fmla="*/ 0 w 15"/>
                <a:gd name="T15" fmla="*/ 0 h 222"/>
                <a:gd name="T16" fmla="*/ 0 w 15"/>
                <a:gd name="T17" fmla="*/ 0 h 222"/>
                <a:gd name="T18" fmla="*/ 0 w 15"/>
                <a:gd name="T19" fmla="*/ 0 h 222"/>
                <a:gd name="T20" fmla="*/ 0 w 15"/>
                <a:gd name="T21" fmla="*/ 0 h 222"/>
                <a:gd name="T22" fmla="*/ 0 w 15"/>
                <a:gd name="T23" fmla="*/ 0 h 2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22"/>
                <a:gd name="T38" fmla="*/ 15 w 15"/>
                <a:gd name="T39" fmla="*/ 222 h 2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22">
                  <a:moveTo>
                    <a:pt x="0" y="222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210"/>
                  </a:lnTo>
                  <a:lnTo>
                    <a:pt x="13" y="211"/>
                  </a:lnTo>
                  <a:lnTo>
                    <a:pt x="11" y="214"/>
                  </a:lnTo>
                  <a:lnTo>
                    <a:pt x="9" y="215"/>
                  </a:lnTo>
                  <a:lnTo>
                    <a:pt x="8" y="216"/>
                  </a:lnTo>
                  <a:lnTo>
                    <a:pt x="5" y="219"/>
                  </a:lnTo>
                  <a:lnTo>
                    <a:pt x="4" y="220"/>
                  </a:lnTo>
                  <a:lnTo>
                    <a:pt x="1" y="221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02" name="Freeform 732"/>
            <p:cNvSpPr>
              <a:spLocks/>
            </p:cNvSpPr>
            <p:nvPr/>
          </p:nvSpPr>
          <p:spPr bwMode="auto">
            <a:xfrm>
              <a:off x="3442" y="3039"/>
              <a:ext cx="4" cy="54"/>
            </a:xfrm>
            <a:custGeom>
              <a:avLst/>
              <a:gdLst>
                <a:gd name="T0" fmla="*/ 0 w 14"/>
                <a:gd name="T1" fmla="*/ 0 h 216"/>
                <a:gd name="T2" fmla="*/ 0 w 14"/>
                <a:gd name="T3" fmla="*/ 0 h 216"/>
                <a:gd name="T4" fmla="*/ 0 w 14"/>
                <a:gd name="T5" fmla="*/ 0 h 216"/>
                <a:gd name="T6" fmla="*/ 0 w 14"/>
                <a:gd name="T7" fmla="*/ 0 h 216"/>
                <a:gd name="T8" fmla="*/ 0 w 14"/>
                <a:gd name="T9" fmla="*/ 0 h 216"/>
                <a:gd name="T10" fmla="*/ 0 w 14"/>
                <a:gd name="T11" fmla="*/ 0 h 216"/>
                <a:gd name="T12" fmla="*/ 0 w 14"/>
                <a:gd name="T13" fmla="*/ 0 h 216"/>
                <a:gd name="T14" fmla="*/ 0 w 14"/>
                <a:gd name="T15" fmla="*/ 0 h 216"/>
                <a:gd name="T16" fmla="*/ 0 w 14"/>
                <a:gd name="T17" fmla="*/ 0 h 216"/>
                <a:gd name="T18" fmla="*/ 0 w 14"/>
                <a:gd name="T19" fmla="*/ 0 h 216"/>
                <a:gd name="T20" fmla="*/ 0 w 14"/>
                <a:gd name="T21" fmla="*/ 0 h 216"/>
                <a:gd name="T22" fmla="*/ 0 w 14"/>
                <a:gd name="T23" fmla="*/ 0 h 2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216"/>
                <a:gd name="T38" fmla="*/ 14 w 14"/>
                <a:gd name="T39" fmla="*/ 216 h 2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216">
                  <a:moveTo>
                    <a:pt x="0" y="216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204"/>
                  </a:lnTo>
                  <a:lnTo>
                    <a:pt x="13" y="205"/>
                  </a:lnTo>
                  <a:lnTo>
                    <a:pt x="11" y="206"/>
                  </a:lnTo>
                  <a:lnTo>
                    <a:pt x="9" y="209"/>
                  </a:lnTo>
                  <a:lnTo>
                    <a:pt x="7" y="210"/>
                  </a:lnTo>
                  <a:lnTo>
                    <a:pt x="6" y="211"/>
                  </a:lnTo>
                  <a:lnTo>
                    <a:pt x="3" y="214"/>
                  </a:lnTo>
                  <a:lnTo>
                    <a:pt x="1" y="215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03" name="Freeform 733"/>
            <p:cNvSpPr>
              <a:spLocks/>
            </p:cNvSpPr>
            <p:nvPr/>
          </p:nvSpPr>
          <p:spPr bwMode="auto">
            <a:xfrm>
              <a:off x="3444" y="3039"/>
              <a:ext cx="4" cy="53"/>
            </a:xfrm>
            <a:custGeom>
              <a:avLst/>
              <a:gdLst>
                <a:gd name="T0" fmla="*/ 0 w 15"/>
                <a:gd name="T1" fmla="*/ 0 h 210"/>
                <a:gd name="T2" fmla="*/ 0 w 15"/>
                <a:gd name="T3" fmla="*/ 0 h 210"/>
                <a:gd name="T4" fmla="*/ 0 w 15"/>
                <a:gd name="T5" fmla="*/ 0 h 210"/>
                <a:gd name="T6" fmla="*/ 0 w 15"/>
                <a:gd name="T7" fmla="*/ 0 h 210"/>
                <a:gd name="T8" fmla="*/ 0 w 15"/>
                <a:gd name="T9" fmla="*/ 0 h 210"/>
                <a:gd name="T10" fmla="*/ 0 w 15"/>
                <a:gd name="T11" fmla="*/ 0 h 210"/>
                <a:gd name="T12" fmla="*/ 0 w 15"/>
                <a:gd name="T13" fmla="*/ 0 h 210"/>
                <a:gd name="T14" fmla="*/ 0 w 15"/>
                <a:gd name="T15" fmla="*/ 0 h 210"/>
                <a:gd name="T16" fmla="*/ 0 w 15"/>
                <a:gd name="T17" fmla="*/ 0 h 210"/>
                <a:gd name="T18" fmla="*/ 0 w 15"/>
                <a:gd name="T19" fmla="*/ 0 h 210"/>
                <a:gd name="T20" fmla="*/ 0 w 15"/>
                <a:gd name="T21" fmla="*/ 0 h 210"/>
                <a:gd name="T22" fmla="*/ 0 w 15"/>
                <a:gd name="T23" fmla="*/ 0 h 2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10"/>
                <a:gd name="T38" fmla="*/ 15 w 15"/>
                <a:gd name="T39" fmla="*/ 210 h 2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10">
                  <a:moveTo>
                    <a:pt x="0" y="21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97"/>
                  </a:lnTo>
                  <a:lnTo>
                    <a:pt x="14" y="198"/>
                  </a:lnTo>
                  <a:lnTo>
                    <a:pt x="11" y="200"/>
                  </a:lnTo>
                  <a:lnTo>
                    <a:pt x="10" y="202"/>
                  </a:lnTo>
                  <a:lnTo>
                    <a:pt x="7" y="203"/>
                  </a:lnTo>
                  <a:lnTo>
                    <a:pt x="6" y="205"/>
                  </a:lnTo>
                  <a:lnTo>
                    <a:pt x="4" y="206"/>
                  </a:lnTo>
                  <a:lnTo>
                    <a:pt x="2" y="20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9B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04" name="Freeform 734"/>
            <p:cNvSpPr>
              <a:spLocks/>
            </p:cNvSpPr>
            <p:nvPr/>
          </p:nvSpPr>
          <p:spPr bwMode="auto">
            <a:xfrm>
              <a:off x="3446" y="3039"/>
              <a:ext cx="4" cy="51"/>
            </a:xfrm>
            <a:custGeom>
              <a:avLst/>
              <a:gdLst>
                <a:gd name="T0" fmla="*/ 0 w 15"/>
                <a:gd name="T1" fmla="*/ 0 h 204"/>
                <a:gd name="T2" fmla="*/ 0 w 15"/>
                <a:gd name="T3" fmla="*/ 0 h 204"/>
                <a:gd name="T4" fmla="*/ 0 w 15"/>
                <a:gd name="T5" fmla="*/ 0 h 204"/>
                <a:gd name="T6" fmla="*/ 0 w 15"/>
                <a:gd name="T7" fmla="*/ 0 h 204"/>
                <a:gd name="T8" fmla="*/ 0 w 15"/>
                <a:gd name="T9" fmla="*/ 0 h 204"/>
                <a:gd name="T10" fmla="*/ 0 w 15"/>
                <a:gd name="T11" fmla="*/ 0 h 204"/>
                <a:gd name="T12" fmla="*/ 0 w 15"/>
                <a:gd name="T13" fmla="*/ 0 h 204"/>
                <a:gd name="T14" fmla="*/ 0 w 15"/>
                <a:gd name="T15" fmla="*/ 0 h 204"/>
                <a:gd name="T16" fmla="*/ 0 w 15"/>
                <a:gd name="T17" fmla="*/ 0 h 204"/>
                <a:gd name="T18" fmla="*/ 0 w 15"/>
                <a:gd name="T19" fmla="*/ 0 h 204"/>
                <a:gd name="T20" fmla="*/ 0 w 15"/>
                <a:gd name="T21" fmla="*/ 0 h 204"/>
                <a:gd name="T22" fmla="*/ 0 w 15"/>
                <a:gd name="T23" fmla="*/ 0 h 2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204"/>
                <a:gd name="T38" fmla="*/ 15 w 15"/>
                <a:gd name="T39" fmla="*/ 204 h 2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204">
                  <a:moveTo>
                    <a:pt x="0" y="20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88"/>
                  </a:lnTo>
                  <a:lnTo>
                    <a:pt x="14" y="190"/>
                  </a:lnTo>
                  <a:lnTo>
                    <a:pt x="11" y="192"/>
                  </a:lnTo>
                  <a:lnTo>
                    <a:pt x="10" y="194"/>
                  </a:lnTo>
                  <a:lnTo>
                    <a:pt x="8" y="195"/>
                  </a:lnTo>
                  <a:lnTo>
                    <a:pt x="7" y="198"/>
                  </a:lnTo>
                  <a:lnTo>
                    <a:pt x="4" y="199"/>
                  </a:lnTo>
                  <a:lnTo>
                    <a:pt x="3" y="20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BBBB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05" name="Freeform 735"/>
            <p:cNvSpPr>
              <a:spLocks/>
            </p:cNvSpPr>
            <p:nvPr/>
          </p:nvSpPr>
          <p:spPr bwMode="auto">
            <a:xfrm>
              <a:off x="3448" y="3039"/>
              <a:ext cx="4" cy="49"/>
            </a:xfrm>
            <a:custGeom>
              <a:avLst/>
              <a:gdLst>
                <a:gd name="T0" fmla="*/ 0 w 16"/>
                <a:gd name="T1" fmla="*/ 0 h 197"/>
                <a:gd name="T2" fmla="*/ 0 w 16"/>
                <a:gd name="T3" fmla="*/ 0 h 197"/>
                <a:gd name="T4" fmla="*/ 0 w 16"/>
                <a:gd name="T5" fmla="*/ 0 h 197"/>
                <a:gd name="T6" fmla="*/ 0 w 16"/>
                <a:gd name="T7" fmla="*/ 0 h 197"/>
                <a:gd name="T8" fmla="*/ 0 w 16"/>
                <a:gd name="T9" fmla="*/ 0 h 197"/>
                <a:gd name="T10" fmla="*/ 0 w 16"/>
                <a:gd name="T11" fmla="*/ 0 h 197"/>
                <a:gd name="T12" fmla="*/ 0 w 16"/>
                <a:gd name="T13" fmla="*/ 0 h 197"/>
                <a:gd name="T14" fmla="*/ 0 w 16"/>
                <a:gd name="T15" fmla="*/ 0 h 197"/>
                <a:gd name="T16" fmla="*/ 0 w 16"/>
                <a:gd name="T17" fmla="*/ 0 h 197"/>
                <a:gd name="T18" fmla="*/ 0 w 16"/>
                <a:gd name="T19" fmla="*/ 0 h 197"/>
                <a:gd name="T20" fmla="*/ 0 w 16"/>
                <a:gd name="T21" fmla="*/ 0 h 197"/>
                <a:gd name="T22" fmla="*/ 0 w 16"/>
                <a:gd name="T23" fmla="*/ 0 h 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197"/>
                <a:gd name="T38" fmla="*/ 16 w 16"/>
                <a:gd name="T39" fmla="*/ 197 h 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197">
                  <a:moveTo>
                    <a:pt x="0" y="197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79"/>
                  </a:lnTo>
                  <a:lnTo>
                    <a:pt x="13" y="182"/>
                  </a:lnTo>
                  <a:lnTo>
                    <a:pt x="12" y="184"/>
                  </a:lnTo>
                  <a:lnTo>
                    <a:pt x="10" y="186"/>
                  </a:lnTo>
                  <a:lnTo>
                    <a:pt x="8" y="188"/>
                  </a:lnTo>
                  <a:lnTo>
                    <a:pt x="6" y="190"/>
                  </a:lnTo>
                  <a:lnTo>
                    <a:pt x="5" y="192"/>
                  </a:lnTo>
                  <a:lnTo>
                    <a:pt x="2" y="194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BD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06" name="Freeform 736"/>
            <p:cNvSpPr>
              <a:spLocks/>
            </p:cNvSpPr>
            <p:nvPr/>
          </p:nvSpPr>
          <p:spPr bwMode="auto">
            <a:xfrm>
              <a:off x="3450" y="3039"/>
              <a:ext cx="4" cy="47"/>
            </a:xfrm>
            <a:custGeom>
              <a:avLst/>
              <a:gdLst>
                <a:gd name="T0" fmla="*/ 0 w 16"/>
                <a:gd name="T1" fmla="*/ 0 h 188"/>
                <a:gd name="T2" fmla="*/ 0 w 16"/>
                <a:gd name="T3" fmla="*/ 0 h 188"/>
                <a:gd name="T4" fmla="*/ 0 w 16"/>
                <a:gd name="T5" fmla="*/ 0 h 188"/>
                <a:gd name="T6" fmla="*/ 0 w 16"/>
                <a:gd name="T7" fmla="*/ 0 h 188"/>
                <a:gd name="T8" fmla="*/ 0 w 16"/>
                <a:gd name="T9" fmla="*/ 0 h 188"/>
                <a:gd name="T10" fmla="*/ 0 w 16"/>
                <a:gd name="T11" fmla="*/ 0 h 188"/>
                <a:gd name="T12" fmla="*/ 0 w 16"/>
                <a:gd name="T13" fmla="*/ 0 h 188"/>
                <a:gd name="T14" fmla="*/ 0 w 16"/>
                <a:gd name="T15" fmla="*/ 0 h 188"/>
                <a:gd name="T16" fmla="*/ 0 w 16"/>
                <a:gd name="T17" fmla="*/ 0 h 188"/>
                <a:gd name="T18" fmla="*/ 0 w 16"/>
                <a:gd name="T19" fmla="*/ 0 h 188"/>
                <a:gd name="T20" fmla="*/ 0 w 16"/>
                <a:gd name="T21" fmla="*/ 0 h 188"/>
                <a:gd name="T22" fmla="*/ 0 w 16"/>
                <a:gd name="T23" fmla="*/ 0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188"/>
                <a:gd name="T38" fmla="*/ 16 w 16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188">
                  <a:moveTo>
                    <a:pt x="0" y="18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71"/>
                  </a:lnTo>
                  <a:lnTo>
                    <a:pt x="14" y="173"/>
                  </a:lnTo>
                  <a:lnTo>
                    <a:pt x="12" y="174"/>
                  </a:lnTo>
                  <a:lnTo>
                    <a:pt x="10" y="177"/>
                  </a:lnTo>
                  <a:lnTo>
                    <a:pt x="9" y="179"/>
                  </a:lnTo>
                  <a:lnTo>
                    <a:pt x="6" y="182"/>
                  </a:lnTo>
                  <a:lnTo>
                    <a:pt x="5" y="184"/>
                  </a:lnTo>
                  <a:lnTo>
                    <a:pt x="3" y="186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07" name="Freeform 737"/>
            <p:cNvSpPr>
              <a:spLocks/>
            </p:cNvSpPr>
            <p:nvPr/>
          </p:nvSpPr>
          <p:spPr bwMode="auto">
            <a:xfrm>
              <a:off x="3452" y="3039"/>
              <a:ext cx="4" cy="45"/>
            </a:xfrm>
            <a:custGeom>
              <a:avLst/>
              <a:gdLst>
                <a:gd name="T0" fmla="*/ 0 w 15"/>
                <a:gd name="T1" fmla="*/ 0 h 179"/>
                <a:gd name="T2" fmla="*/ 0 w 15"/>
                <a:gd name="T3" fmla="*/ 0 h 179"/>
                <a:gd name="T4" fmla="*/ 0 w 15"/>
                <a:gd name="T5" fmla="*/ 0 h 179"/>
                <a:gd name="T6" fmla="*/ 0 w 15"/>
                <a:gd name="T7" fmla="*/ 0 h 179"/>
                <a:gd name="T8" fmla="*/ 0 w 15"/>
                <a:gd name="T9" fmla="*/ 0 h 179"/>
                <a:gd name="T10" fmla="*/ 0 w 15"/>
                <a:gd name="T11" fmla="*/ 0 h 179"/>
                <a:gd name="T12" fmla="*/ 0 w 15"/>
                <a:gd name="T13" fmla="*/ 0 h 179"/>
                <a:gd name="T14" fmla="*/ 0 w 15"/>
                <a:gd name="T15" fmla="*/ 0 h 179"/>
                <a:gd name="T16" fmla="*/ 0 w 15"/>
                <a:gd name="T17" fmla="*/ 0 h 179"/>
                <a:gd name="T18" fmla="*/ 0 w 15"/>
                <a:gd name="T19" fmla="*/ 0 h 179"/>
                <a:gd name="T20" fmla="*/ 0 w 15"/>
                <a:gd name="T21" fmla="*/ 0 h 179"/>
                <a:gd name="T22" fmla="*/ 0 w 15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179"/>
                <a:gd name="T38" fmla="*/ 15 w 15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179">
                  <a:moveTo>
                    <a:pt x="0" y="17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60"/>
                  </a:lnTo>
                  <a:lnTo>
                    <a:pt x="12" y="162"/>
                  </a:lnTo>
                  <a:lnTo>
                    <a:pt x="11" y="165"/>
                  </a:lnTo>
                  <a:lnTo>
                    <a:pt x="10" y="167"/>
                  </a:lnTo>
                  <a:lnTo>
                    <a:pt x="7" y="170"/>
                  </a:lnTo>
                  <a:lnTo>
                    <a:pt x="5" y="172"/>
                  </a:lnTo>
                  <a:lnTo>
                    <a:pt x="3" y="174"/>
                  </a:lnTo>
                  <a:lnTo>
                    <a:pt x="1" y="177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C1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08" name="Freeform 738"/>
            <p:cNvSpPr>
              <a:spLocks/>
            </p:cNvSpPr>
            <p:nvPr/>
          </p:nvSpPr>
          <p:spPr bwMode="auto">
            <a:xfrm>
              <a:off x="3454" y="3039"/>
              <a:ext cx="3" cy="43"/>
            </a:xfrm>
            <a:custGeom>
              <a:avLst/>
              <a:gdLst>
                <a:gd name="T0" fmla="*/ 0 w 15"/>
                <a:gd name="T1" fmla="*/ 0 h 171"/>
                <a:gd name="T2" fmla="*/ 0 w 15"/>
                <a:gd name="T3" fmla="*/ 0 h 171"/>
                <a:gd name="T4" fmla="*/ 0 w 15"/>
                <a:gd name="T5" fmla="*/ 0 h 171"/>
                <a:gd name="T6" fmla="*/ 0 w 15"/>
                <a:gd name="T7" fmla="*/ 0 h 171"/>
                <a:gd name="T8" fmla="*/ 0 w 15"/>
                <a:gd name="T9" fmla="*/ 0 h 171"/>
                <a:gd name="T10" fmla="*/ 0 w 15"/>
                <a:gd name="T11" fmla="*/ 0 h 171"/>
                <a:gd name="T12" fmla="*/ 0 w 15"/>
                <a:gd name="T13" fmla="*/ 0 h 171"/>
                <a:gd name="T14" fmla="*/ 0 w 15"/>
                <a:gd name="T15" fmla="*/ 0 h 171"/>
                <a:gd name="T16" fmla="*/ 0 w 15"/>
                <a:gd name="T17" fmla="*/ 0 h 171"/>
                <a:gd name="T18" fmla="*/ 0 w 15"/>
                <a:gd name="T19" fmla="*/ 0 h 171"/>
                <a:gd name="T20" fmla="*/ 0 w 15"/>
                <a:gd name="T21" fmla="*/ 0 h 171"/>
                <a:gd name="T22" fmla="*/ 0 w 15"/>
                <a:gd name="T23" fmla="*/ 0 h 1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171"/>
                <a:gd name="T38" fmla="*/ 15 w 15"/>
                <a:gd name="T39" fmla="*/ 171 h 1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171">
                  <a:moveTo>
                    <a:pt x="0" y="171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49"/>
                  </a:lnTo>
                  <a:lnTo>
                    <a:pt x="14" y="151"/>
                  </a:lnTo>
                  <a:lnTo>
                    <a:pt x="11" y="154"/>
                  </a:lnTo>
                  <a:lnTo>
                    <a:pt x="10" y="156"/>
                  </a:lnTo>
                  <a:lnTo>
                    <a:pt x="8" y="160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8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C3C3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09" name="Freeform 739"/>
            <p:cNvSpPr>
              <a:spLocks/>
            </p:cNvSpPr>
            <p:nvPr/>
          </p:nvSpPr>
          <p:spPr bwMode="auto">
            <a:xfrm>
              <a:off x="3456" y="3039"/>
              <a:ext cx="3" cy="40"/>
            </a:xfrm>
            <a:custGeom>
              <a:avLst/>
              <a:gdLst>
                <a:gd name="T0" fmla="*/ 0 w 14"/>
                <a:gd name="T1" fmla="*/ 0 h 160"/>
                <a:gd name="T2" fmla="*/ 0 w 14"/>
                <a:gd name="T3" fmla="*/ 0 h 160"/>
                <a:gd name="T4" fmla="*/ 0 w 14"/>
                <a:gd name="T5" fmla="*/ 0 h 160"/>
                <a:gd name="T6" fmla="*/ 0 w 14"/>
                <a:gd name="T7" fmla="*/ 0 h 160"/>
                <a:gd name="T8" fmla="*/ 0 w 14"/>
                <a:gd name="T9" fmla="*/ 0 h 160"/>
                <a:gd name="T10" fmla="*/ 0 w 14"/>
                <a:gd name="T11" fmla="*/ 0 h 160"/>
                <a:gd name="T12" fmla="*/ 0 w 14"/>
                <a:gd name="T13" fmla="*/ 0 h 160"/>
                <a:gd name="T14" fmla="*/ 0 w 14"/>
                <a:gd name="T15" fmla="*/ 0 h 160"/>
                <a:gd name="T16" fmla="*/ 0 w 14"/>
                <a:gd name="T17" fmla="*/ 0 h 160"/>
                <a:gd name="T18" fmla="*/ 0 w 14"/>
                <a:gd name="T19" fmla="*/ 0 h 160"/>
                <a:gd name="T20" fmla="*/ 0 w 14"/>
                <a:gd name="T21" fmla="*/ 0 h 160"/>
                <a:gd name="T22" fmla="*/ 0 w 14"/>
                <a:gd name="T23" fmla="*/ 0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160"/>
                <a:gd name="T38" fmla="*/ 14 w 14"/>
                <a:gd name="T39" fmla="*/ 160 h 1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160">
                  <a:moveTo>
                    <a:pt x="0" y="16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134"/>
                  </a:lnTo>
                  <a:lnTo>
                    <a:pt x="13" y="138"/>
                  </a:lnTo>
                  <a:lnTo>
                    <a:pt x="11" y="141"/>
                  </a:lnTo>
                  <a:lnTo>
                    <a:pt x="9" y="144"/>
                  </a:lnTo>
                  <a:lnTo>
                    <a:pt x="8" y="147"/>
                  </a:lnTo>
                  <a:lnTo>
                    <a:pt x="6" y="150"/>
                  </a:lnTo>
                  <a:lnTo>
                    <a:pt x="3" y="154"/>
                  </a:lnTo>
                  <a:lnTo>
                    <a:pt x="2" y="15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C5C5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10" name="Freeform 740"/>
            <p:cNvSpPr>
              <a:spLocks/>
            </p:cNvSpPr>
            <p:nvPr/>
          </p:nvSpPr>
          <p:spPr bwMode="auto">
            <a:xfrm>
              <a:off x="3457" y="3039"/>
              <a:ext cx="4" cy="37"/>
            </a:xfrm>
            <a:custGeom>
              <a:avLst/>
              <a:gdLst>
                <a:gd name="T0" fmla="*/ 0 w 15"/>
                <a:gd name="T1" fmla="*/ 0 h 149"/>
                <a:gd name="T2" fmla="*/ 0 w 15"/>
                <a:gd name="T3" fmla="*/ 0 h 149"/>
                <a:gd name="T4" fmla="*/ 0 w 15"/>
                <a:gd name="T5" fmla="*/ 0 h 149"/>
                <a:gd name="T6" fmla="*/ 0 w 15"/>
                <a:gd name="T7" fmla="*/ 0 h 149"/>
                <a:gd name="T8" fmla="*/ 0 w 15"/>
                <a:gd name="T9" fmla="*/ 0 h 149"/>
                <a:gd name="T10" fmla="*/ 0 w 15"/>
                <a:gd name="T11" fmla="*/ 0 h 149"/>
                <a:gd name="T12" fmla="*/ 0 w 15"/>
                <a:gd name="T13" fmla="*/ 0 h 149"/>
                <a:gd name="T14" fmla="*/ 0 w 15"/>
                <a:gd name="T15" fmla="*/ 0 h 149"/>
                <a:gd name="T16" fmla="*/ 0 w 15"/>
                <a:gd name="T17" fmla="*/ 0 h 149"/>
                <a:gd name="T18" fmla="*/ 0 w 15"/>
                <a:gd name="T19" fmla="*/ 0 h 149"/>
                <a:gd name="T20" fmla="*/ 0 w 15"/>
                <a:gd name="T21" fmla="*/ 0 h 149"/>
                <a:gd name="T22" fmla="*/ 0 w 15"/>
                <a:gd name="T23" fmla="*/ 0 h 1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149"/>
                <a:gd name="T38" fmla="*/ 15 w 15"/>
                <a:gd name="T39" fmla="*/ 149 h 1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149">
                  <a:moveTo>
                    <a:pt x="0" y="14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17"/>
                  </a:lnTo>
                  <a:lnTo>
                    <a:pt x="14" y="120"/>
                  </a:lnTo>
                  <a:lnTo>
                    <a:pt x="12" y="124"/>
                  </a:lnTo>
                  <a:lnTo>
                    <a:pt x="10" y="129"/>
                  </a:lnTo>
                  <a:lnTo>
                    <a:pt x="9" y="133"/>
                  </a:lnTo>
                  <a:lnTo>
                    <a:pt x="6" y="136"/>
                  </a:lnTo>
                  <a:lnTo>
                    <a:pt x="5" y="140"/>
                  </a:lnTo>
                  <a:lnTo>
                    <a:pt x="2" y="144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11" name="Freeform 741"/>
            <p:cNvSpPr>
              <a:spLocks/>
            </p:cNvSpPr>
            <p:nvPr/>
          </p:nvSpPr>
          <p:spPr bwMode="auto">
            <a:xfrm>
              <a:off x="3459" y="3039"/>
              <a:ext cx="4" cy="33"/>
            </a:xfrm>
            <a:custGeom>
              <a:avLst/>
              <a:gdLst>
                <a:gd name="T0" fmla="*/ 0 w 15"/>
                <a:gd name="T1" fmla="*/ 0 h 134"/>
                <a:gd name="T2" fmla="*/ 0 w 15"/>
                <a:gd name="T3" fmla="*/ 0 h 134"/>
                <a:gd name="T4" fmla="*/ 0 w 15"/>
                <a:gd name="T5" fmla="*/ 0 h 134"/>
                <a:gd name="T6" fmla="*/ 0 w 15"/>
                <a:gd name="T7" fmla="*/ 0 h 134"/>
                <a:gd name="T8" fmla="*/ 0 w 15"/>
                <a:gd name="T9" fmla="*/ 0 h 134"/>
                <a:gd name="T10" fmla="*/ 0 w 15"/>
                <a:gd name="T11" fmla="*/ 0 h 134"/>
                <a:gd name="T12" fmla="*/ 0 w 15"/>
                <a:gd name="T13" fmla="*/ 0 h 134"/>
                <a:gd name="T14" fmla="*/ 0 w 15"/>
                <a:gd name="T15" fmla="*/ 0 h 134"/>
                <a:gd name="T16" fmla="*/ 0 w 15"/>
                <a:gd name="T17" fmla="*/ 0 h 134"/>
                <a:gd name="T18" fmla="*/ 0 w 15"/>
                <a:gd name="T19" fmla="*/ 0 h 134"/>
                <a:gd name="T20" fmla="*/ 0 w 15"/>
                <a:gd name="T21" fmla="*/ 0 h 134"/>
                <a:gd name="T22" fmla="*/ 0 w 15"/>
                <a:gd name="T23" fmla="*/ 0 h 134"/>
                <a:gd name="T24" fmla="*/ 0 w 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34"/>
                <a:gd name="T41" fmla="*/ 15 w 15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34">
                  <a:moveTo>
                    <a:pt x="0" y="13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3" y="103"/>
                  </a:lnTo>
                  <a:lnTo>
                    <a:pt x="11" y="107"/>
                  </a:lnTo>
                  <a:lnTo>
                    <a:pt x="10" y="112"/>
                  </a:lnTo>
                  <a:lnTo>
                    <a:pt x="9" y="115"/>
                  </a:lnTo>
                  <a:lnTo>
                    <a:pt x="8" y="119"/>
                  </a:lnTo>
                  <a:lnTo>
                    <a:pt x="5" y="123"/>
                  </a:lnTo>
                  <a:lnTo>
                    <a:pt x="4" y="126"/>
                  </a:lnTo>
                  <a:lnTo>
                    <a:pt x="3" y="13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12" name="Freeform 742"/>
            <p:cNvSpPr>
              <a:spLocks/>
            </p:cNvSpPr>
            <p:nvPr/>
          </p:nvSpPr>
          <p:spPr bwMode="auto">
            <a:xfrm>
              <a:off x="3461" y="3039"/>
              <a:ext cx="2" cy="29"/>
            </a:xfrm>
            <a:custGeom>
              <a:avLst/>
              <a:gdLst>
                <a:gd name="T0" fmla="*/ 0 w 7"/>
                <a:gd name="T1" fmla="*/ 0 h 117"/>
                <a:gd name="T2" fmla="*/ 0 w 7"/>
                <a:gd name="T3" fmla="*/ 0 h 117"/>
                <a:gd name="T4" fmla="*/ 0 w 7"/>
                <a:gd name="T5" fmla="*/ 0 h 117"/>
                <a:gd name="T6" fmla="*/ 0 w 7"/>
                <a:gd name="T7" fmla="*/ 0 h 117"/>
                <a:gd name="T8" fmla="*/ 0 w 7"/>
                <a:gd name="T9" fmla="*/ 0 h 117"/>
                <a:gd name="T10" fmla="*/ 0 w 7"/>
                <a:gd name="T11" fmla="*/ 0 h 117"/>
                <a:gd name="T12" fmla="*/ 0 w 7"/>
                <a:gd name="T13" fmla="*/ 0 h 117"/>
                <a:gd name="T14" fmla="*/ 0 w 7"/>
                <a:gd name="T15" fmla="*/ 0 h 117"/>
                <a:gd name="T16" fmla="*/ 0 w 7"/>
                <a:gd name="T17" fmla="*/ 0 h 117"/>
                <a:gd name="T18" fmla="*/ 0 w 7"/>
                <a:gd name="T19" fmla="*/ 0 h 117"/>
                <a:gd name="T20" fmla="*/ 0 w 7"/>
                <a:gd name="T21" fmla="*/ 0 h 117"/>
                <a:gd name="T22" fmla="*/ 0 w 7"/>
                <a:gd name="T23" fmla="*/ 0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17"/>
                <a:gd name="T38" fmla="*/ 7 w 7"/>
                <a:gd name="T39" fmla="*/ 117 h 1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17">
                  <a:moveTo>
                    <a:pt x="0" y="11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5" y="103"/>
                  </a:lnTo>
                  <a:lnTo>
                    <a:pt x="3" y="106"/>
                  </a:lnTo>
                  <a:lnTo>
                    <a:pt x="3" y="107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2" y="112"/>
                  </a:lnTo>
                  <a:lnTo>
                    <a:pt x="1" y="113"/>
                  </a:lnTo>
                  <a:lnTo>
                    <a:pt x="1" y="11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13" name="Rectangle 743"/>
            <p:cNvSpPr>
              <a:spLocks noChangeArrowheads="1"/>
            </p:cNvSpPr>
            <p:nvPr/>
          </p:nvSpPr>
          <p:spPr bwMode="auto">
            <a:xfrm>
              <a:off x="3463" y="3039"/>
              <a:ext cx="0" cy="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4" name="Rectangle 744"/>
            <p:cNvSpPr>
              <a:spLocks noChangeArrowheads="1"/>
            </p:cNvSpPr>
            <p:nvPr/>
          </p:nvSpPr>
          <p:spPr bwMode="auto">
            <a:xfrm>
              <a:off x="2899" y="3218"/>
              <a:ext cx="179" cy="36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5" name="Rectangle 745"/>
            <p:cNvSpPr>
              <a:spLocks noChangeArrowheads="1"/>
            </p:cNvSpPr>
            <p:nvPr/>
          </p:nvSpPr>
          <p:spPr bwMode="auto">
            <a:xfrm>
              <a:off x="2899" y="3120"/>
              <a:ext cx="179" cy="40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6" name="Rectangle 746"/>
            <p:cNvSpPr>
              <a:spLocks noChangeArrowheads="1"/>
            </p:cNvSpPr>
            <p:nvPr/>
          </p:nvSpPr>
          <p:spPr bwMode="auto">
            <a:xfrm>
              <a:off x="2899" y="3120"/>
              <a:ext cx="179" cy="403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7" name="Rectangle 747"/>
            <p:cNvSpPr>
              <a:spLocks noChangeArrowheads="1"/>
            </p:cNvSpPr>
            <p:nvPr/>
          </p:nvSpPr>
          <p:spPr bwMode="auto">
            <a:xfrm>
              <a:off x="2899" y="3120"/>
              <a:ext cx="179" cy="40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8" name="Rectangle 748"/>
            <p:cNvSpPr>
              <a:spLocks noChangeArrowheads="1"/>
            </p:cNvSpPr>
            <p:nvPr/>
          </p:nvSpPr>
          <p:spPr bwMode="auto">
            <a:xfrm>
              <a:off x="2899" y="3120"/>
              <a:ext cx="3" cy="403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9" name="Rectangle 749"/>
            <p:cNvSpPr>
              <a:spLocks noChangeArrowheads="1"/>
            </p:cNvSpPr>
            <p:nvPr/>
          </p:nvSpPr>
          <p:spPr bwMode="auto">
            <a:xfrm>
              <a:off x="2899" y="3128"/>
              <a:ext cx="179" cy="395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0" name="Rectangle 750"/>
            <p:cNvSpPr>
              <a:spLocks noChangeArrowheads="1"/>
            </p:cNvSpPr>
            <p:nvPr/>
          </p:nvSpPr>
          <p:spPr bwMode="auto">
            <a:xfrm>
              <a:off x="2899" y="3126"/>
              <a:ext cx="179" cy="4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1" name="Freeform 751"/>
            <p:cNvSpPr>
              <a:spLocks/>
            </p:cNvSpPr>
            <p:nvPr/>
          </p:nvSpPr>
          <p:spPr bwMode="auto">
            <a:xfrm>
              <a:off x="2899" y="3128"/>
              <a:ext cx="3" cy="395"/>
            </a:xfrm>
            <a:custGeom>
              <a:avLst/>
              <a:gdLst>
                <a:gd name="T0" fmla="*/ 0 w 10"/>
                <a:gd name="T1" fmla="*/ 1 h 1581"/>
                <a:gd name="T2" fmla="*/ 0 w 10"/>
                <a:gd name="T3" fmla="*/ 0 h 1581"/>
                <a:gd name="T4" fmla="*/ 0 w 10"/>
                <a:gd name="T5" fmla="*/ 0 h 1581"/>
                <a:gd name="T6" fmla="*/ 0 w 10"/>
                <a:gd name="T7" fmla="*/ 1 h 1581"/>
                <a:gd name="T8" fmla="*/ 0 w 10"/>
                <a:gd name="T9" fmla="*/ 1 h 1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581"/>
                <a:gd name="T17" fmla="*/ 10 w 10"/>
                <a:gd name="T18" fmla="*/ 1581 h 1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581">
                  <a:moveTo>
                    <a:pt x="10" y="1581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1581"/>
                  </a:lnTo>
                  <a:lnTo>
                    <a:pt x="10" y="1581"/>
                  </a:lnTo>
                  <a:close/>
                </a:path>
              </a:pathLst>
            </a:custGeom>
            <a:solidFill>
              <a:srgbClr val="70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22" name="Rectangle 752"/>
            <p:cNvSpPr>
              <a:spLocks noChangeArrowheads="1"/>
            </p:cNvSpPr>
            <p:nvPr/>
          </p:nvSpPr>
          <p:spPr bwMode="auto">
            <a:xfrm>
              <a:off x="2899" y="3218"/>
              <a:ext cx="179" cy="305"/>
            </a:xfrm>
            <a:prstGeom prst="rect">
              <a:avLst/>
            </a:prstGeom>
            <a:solidFill>
              <a:srgbClr val="F2A4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3" name="Rectangle 753"/>
            <p:cNvSpPr>
              <a:spLocks noChangeArrowheads="1"/>
            </p:cNvSpPr>
            <p:nvPr/>
          </p:nvSpPr>
          <p:spPr bwMode="auto">
            <a:xfrm>
              <a:off x="2899" y="3120"/>
              <a:ext cx="179" cy="40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4" name="Rectangle 754"/>
            <p:cNvSpPr>
              <a:spLocks noChangeArrowheads="1"/>
            </p:cNvSpPr>
            <p:nvPr/>
          </p:nvSpPr>
          <p:spPr bwMode="auto">
            <a:xfrm>
              <a:off x="2899" y="3522"/>
              <a:ext cx="182" cy="6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5" name="Rectangle 755"/>
            <p:cNvSpPr>
              <a:spLocks noChangeArrowheads="1"/>
            </p:cNvSpPr>
            <p:nvPr/>
          </p:nvSpPr>
          <p:spPr bwMode="auto">
            <a:xfrm>
              <a:off x="2899" y="3522"/>
              <a:ext cx="182" cy="62"/>
            </a:xfrm>
            <a:prstGeom prst="rect">
              <a:avLst/>
            </a:prstGeom>
            <a:solidFill>
              <a:srgbClr val="6363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6" name="Rectangle 756"/>
            <p:cNvSpPr>
              <a:spLocks noChangeArrowheads="1"/>
            </p:cNvSpPr>
            <p:nvPr/>
          </p:nvSpPr>
          <p:spPr bwMode="auto">
            <a:xfrm>
              <a:off x="2899" y="3522"/>
              <a:ext cx="182" cy="6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7" name="Rectangle 757"/>
            <p:cNvSpPr>
              <a:spLocks noChangeArrowheads="1"/>
            </p:cNvSpPr>
            <p:nvPr/>
          </p:nvSpPr>
          <p:spPr bwMode="auto">
            <a:xfrm>
              <a:off x="3080" y="3522"/>
              <a:ext cx="1" cy="62"/>
            </a:xfrm>
            <a:prstGeom prst="rect">
              <a:avLst/>
            </a:prstGeom>
            <a:solidFill>
              <a:srgbClr val="6363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8" name="Rectangle 758"/>
            <p:cNvSpPr>
              <a:spLocks noChangeArrowheads="1"/>
            </p:cNvSpPr>
            <p:nvPr/>
          </p:nvSpPr>
          <p:spPr bwMode="auto">
            <a:xfrm>
              <a:off x="2899" y="3522"/>
              <a:ext cx="3" cy="62"/>
            </a:xfrm>
            <a:prstGeom prst="rect">
              <a:avLst/>
            </a:prstGeom>
            <a:solidFill>
              <a:srgbClr val="6363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9" name="Rectangle 759"/>
            <p:cNvSpPr>
              <a:spLocks noChangeArrowheads="1"/>
            </p:cNvSpPr>
            <p:nvPr/>
          </p:nvSpPr>
          <p:spPr bwMode="auto">
            <a:xfrm>
              <a:off x="2899" y="3522"/>
              <a:ext cx="182" cy="9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0" name="Freeform 760"/>
            <p:cNvSpPr>
              <a:spLocks/>
            </p:cNvSpPr>
            <p:nvPr/>
          </p:nvSpPr>
          <p:spPr bwMode="auto">
            <a:xfrm>
              <a:off x="3080" y="3522"/>
              <a:ext cx="1" cy="9"/>
            </a:xfrm>
            <a:custGeom>
              <a:avLst/>
              <a:gdLst>
                <a:gd name="T0" fmla="*/ 0 w 4"/>
                <a:gd name="T1" fmla="*/ 0 h 36"/>
                <a:gd name="T2" fmla="*/ 0 w 4"/>
                <a:gd name="T3" fmla="*/ 0 h 36"/>
                <a:gd name="T4" fmla="*/ 0 w 4"/>
                <a:gd name="T5" fmla="*/ 0 h 36"/>
                <a:gd name="T6" fmla="*/ 0 w 4"/>
                <a:gd name="T7" fmla="*/ 0 h 36"/>
                <a:gd name="T8" fmla="*/ 0 w 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6"/>
                <a:gd name="T17" fmla="*/ 4 w 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6">
                  <a:moveTo>
                    <a:pt x="0" y="0"/>
                  </a:moveTo>
                  <a:lnTo>
                    <a:pt x="0" y="36"/>
                  </a:lnTo>
                  <a:lnTo>
                    <a:pt x="4" y="3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31" name="Freeform 761"/>
            <p:cNvSpPr>
              <a:spLocks/>
            </p:cNvSpPr>
            <p:nvPr/>
          </p:nvSpPr>
          <p:spPr bwMode="auto">
            <a:xfrm>
              <a:off x="2899" y="3529"/>
              <a:ext cx="182" cy="5"/>
            </a:xfrm>
            <a:custGeom>
              <a:avLst/>
              <a:gdLst>
                <a:gd name="T0" fmla="*/ 0 w 727"/>
                <a:gd name="T1" fmla="*/ 0 h 18"/>
                <a:gd name="T2" fmla="*/ 1 w 727"/>
                <a:gd name="T3" fmla="*/ 0 h 18"/>
                <a:gd name="T4" fmla="*/ 1 w 727"/>
                <a:gd name="T5" fmla="*/ 0 h 18"/>
                <a:gd name="T6" fmla="*/ 0 w 727"/>
                <a:gd name="T7" fmla="*/ 0 h 18"/>
                <a:gd name="T8" fmla="*/ 0 w 727"/>
                <a:gd name="T9" fmla="*/ 0 h 18"/>
                <a:gd name="T10" fmla="*/ 0 w 727"/>
                <a:gd name="T11" fmla="*/ 0 h 18"/>
                <a:gd name="T12" fmla="*/ 0 w 727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7"/>
                <a:gd name="T22" fmla="*/ 0 h 18"/>
                <a:gd name="T23" fmla="*/ 727 w 72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7" h="18">
                  <a:moveTo>
                    <a:pt x="0" y="18"/>
                  </a:moveTo>
                  <a:lnTo>
                    <a:pt x="727" y="18"/>
                  </a:lnTo>
                  <a:lnTo>
                    <a:pt x="727" y="0"/>
                  </a:lnTo>
                  <a:lnTo>
                    <a:pt x="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32" name="Rectangle 762"/>
            <p:cNvSpPr>
              <a:spLocks noChangeArrowheads="1"/>
            </p:cNvSpPr>
            <p:nvPr/>
          </p:nvSpPr>
          <p:spPr bwMode="auto">
            <a:xfrm>
              <a:off x="2899" y="3522"/>
              <a:ext cx="3" cy="9"/>
            </a:xfrm>
            <a:prstGeom prst="rect">
              <a:avLst/>
            </a:prstGeom>
            <a:solidFill>
              <a:srgbClr val="6363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3" name="Rectangle 763"/>
            <p:cNvSpPr>
              <a:spLocks noChangeArrowheads="1"/>
            </p:cNvSpPr>
            <p:nvPr/>
          </p:nvSpPr>
          <p:spPr bwMode="auto">
            <a:xfrm>
              <a:off x="2899" y="3531"/>
              <a:ext cx="182" cy="5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4" name="Freeform 764"/>
            <p:cNvSpPr>
              <a:spLocks/>
            </p:cNvSpPr>
            <p:nvPr/>
          </p:nvSpPr>
          <p:spPr bwMode="auto">
            <a:xfrm>
              <a:off x="3080" y="3531"/>
              <a:ext cx="1" cy="53"/>
            </a:xfrm>
            <a:custGeom>
              <a:avLst/>
              <a:gdLst>
                <a:gd name="T0" fmla="*/ 0 w 4"/>
                <a:gd name="T1" fmla="*/ 0 h 212"/>
                <a:gd name="T2" fmla="*/ 0 w 4"/>
                <a:gd name="T3" fmla="*/ 0 h 212"/>
                <a:gd name="T4" fmla="*/ 0 w 4"/>
                <a:gd name="T5" fmla="*/ 0 h 212"/>
                <a:gd name="T6" fmla="*/ 0 w 4"/>
                <a:gd name="T7" fmla="*/ 0 h 212"/>
                <a:gd name="T8" fmla="*/ 0 w 4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12"/>
                <a:gd name="T17" fmla="*/ 4 w 4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12">
                  <a:moveTo>
                    <a:pt x="4" y="4"/>
                  </a:moveTo>
                  <a:lnTo>
                    <a:pt x="0" y="0"/>
                  </a:lnTo>
                  <a:lnTo>
                    <a:pt x="0" y="212"/>
                  </a:lnTo>
                  <a:lnTo>
                    <a:pt x="4" y="21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35" name="Freeform 765"/>
            <p:cNvSpPr>
              <a:spLocks/>
            </p:cNvSpPr>
            <p:nvPr/>
          </p:nvSpPr>
          <p:spPr bwMode="auto">
            <a:xfrm>
              <a:off x="2899" y="3529"/>
              <a:ext cx="182" cy="5"/>
            </a:xfrm>
            <a:custGeom>
              <a:avLst/>
              <a:gdLst>
                <a:gd name="T0" fmla="*/ 0 w 727"/>
                <a:gd name="T1" fmla="*/ 0 h 18"/>
                <a:gd name="T2" fmla="*/ 0 w 727"/>
                <a:gd name="T3" fmla="*/ 0 h 18"/>
                <a:gd name="T4" fmla="*/ 1 w 727"/>
                <a:gd name="T5" fmla="*/ 0 h 18"/>
                <a:gd name="T6" fmla="*/ 1 w 727"/>
                <a:gd name="T7" fmla="*/ 0 h 18"/>
                <a:gd name="T8" fmla="*/ 0 w 727"/>
                <a:gd name="T9" fmla="*/ 0 h 18"/>
                <a:gd name="T10" fmla="*/ 0 w 727"/>
                <a:gd name="T11" fmla="*/ 0 h 18"/>
                <a:gd name="T12" fmla="*/ 0 w 727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7"/>
                <a:gd name="T22" fmla="*/ 0 h 18"/>
                <a:gd name="T23" fmla="*/ 727 w 72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7" h="18">
                  <a:moveTo>
                    <a:pt x="10" y="8"/>
                  </a:moveTo>
                  <a:lnTo>
                    <a:pt x="0" y="18"/>
                  </a:lnTo>
                  <a:lnTo>
                    <a:pt x="727" y="18"/>
                  </a:lnTo>
                  <a:lnTo>
                    <a:pt x="72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36" name="Rectangle 766"/>
            <p:cNvSpPr>
              <a:spLocks noChangeArrowheads="1"/>
            </p:cNvSpPr>
            <p:nvPr/>
          </p:nvSpPr>
          <p:spPr bwMode="auto">
            <a:xfrm>
              <a:off x="2899" y="3531"/>
              <a:ext cx="3" cy="53"/>
            </a:xfrm>
            <a:prstGeom prst="rect">
              <a:avLst/>
            </a:prstGeom>
            <a:solidFill>
              <a:srgbClr val="6363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7" name="Rectangle 767"/>
            <p:cNvSpPr>
              <a:spLocks noChangeArrowheads="1"/>
            </p:cNvSpPr>
            <p:nvPr/>
          </p:nvSpPr>
          <p:spPr bwMode="auto">
            <a:xfrm>
              <a:off x="3080" y="3522"/>
              <a:ext cx="1" cy="62"/>
            </a:xfrm>
            <a:prstGeom prst="rect">
              <a:avLst/>
            </a:prstGeom>
            <a:solidFill>
              <a:srgbClr val="6363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8" name="Rectangle 768"/>
            <p:cNvSpPr>
              <a:spLocks noChangeArrowheads="1"/>
            </p:cNvSpPr>
            <p:nvPr/>
          </p:nvSpPr>
          <p:spPr bwMode="auto">
            <a:xfrm>
              <a:off x="3067" y="3561"/>
              <a:ext cx="14" cy="23"/>
            </a:xfrm>
            <a:prstGeom prst="rect">
              <a:avLst/>
            </a:prstGeom>
            <a:solidFill>
              <a:srgbClr val="E6CC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9" name="Freeform 769"/>
            <p:cNvSpPr>
              <a:spLocks/>
            </p:cNvSpPr>
            <p:nvPr/>
          </p:nvSpPr>
          <p:spPr bwMode="auto">
            <a:xfrm>
              <a:off x="3064" y="3559"/>
              <a:ext cx="17" cy="4"/>
            </a:xfrm>
            <a:custGeom>
              <a:avLst/>
              <a:gdLst>
                <a:gd name="T0" fmla="*/ 0 w 67"/>
                <a:gd name="T1" fmla="*/ 0 h 18"/>
                <a:gd name="T2" fmla="*/ 0 w 67"/>
                <a:gd name="T3" fmla="*/ 0 h 18"/>
                <a:gd name="T4" fmla="*/ 0 w 67"/>
                <a:gd name="T5" fmla="*/ 0 h 18"/>
                <a:gd name="T6" fmla="*/ 0 w 67"/>
                <a:gd name="T7" fmla="*/ 0 h 18"/>
                <a:gd name="T8" fmla="*/ 0 w 67"/>
                <a:gd name="T9" fmla="*/ 0 h 18"/>
                <a:gd name="T10" fmla="*/ 0 w 67"/>
                <a:gd name="T11" fmla="*/ 0 h 18"/>
                <a:gd name="T12" fmla="*/ 0 w 67"/>
                <a:gd name="T13" fmla="*/ 0 h 18"/>
                <a:gd name="T14" fmla="*/ 0 w 67"/>
                <a:gd name="T15" fmla="*/ 0 h 18"/>
                <a:gd name="T16" fmla="*/ 0 w 67"/>
                <a:gd name="T17" fmla="*/ 0 h 18"/>
                <a:gd name="T18" fmla="*/ 0 w 6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18"/>
                <a:gd name="T32" fmla="*/ 67 w 6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18">
                  <a:moveTo>
                    <a:pt x="18" y="10"/>
                  </a:moveTo>
                  <a:lnTo>
                    <a:pt x="10" y="18"/>
                  </a:lnTo>
                  <a:lnTo>
                    <a:pt x="67" y="18"/>
                  </a:lnTo>
                  <a:lnTo>
                    <a:pt x="67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40" name="Rectangle 770"/>
            <p:cNvSpPr>
              <a:spLocks noChangeArrowheads="1"/>
            </p:cNvSpPr>
            <p:nvPr/>
          </p:nvSpPr>
          <p:spPr bwMode="auto">
            <a:xfrm>
              <a:off x="3064" y="3561"/>
              <a:ext cx="5" cy="23"/>
            </a:xfrm>
            <a:prstGeom prst="rect">
              <a:avLst/>
            </a:prstGeom>
            <a:solidFill>
              <a:srgbClr val="6363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1" name="Freeform 771"/>
            <p:cNvSpPr>
              <a:spLocks/>
            </p:cNvSpPr>
            <p:nvPr/>
          </p:nvSpPr>
          <p:spPr bwMode="auto">
            <a:xfrm>
              <a:off x="3080" y="3561"/>
              <a:ext cx="1" cy="23"/>
            </a:xfrm>
            <a:custGeom>
              <a:avLst/>
              <a:gdLst>
                <a:gd name="T0" fmla="*/ 0 w 3"/>
                <a:gd name="T1" fmla="*/ 0 h 91"/>
                <a:gd name="T2" fmla="*/ 0 w 3"/>
                <a:gd name="T3" fmla="*/ 0 h 91"/>
                <a:gd name="T4" fmla="*/ 0 w 3"/>
                <a:gd name="T5" fmla="*/ 0 h 91"/>
                <a:gd name="T6" fmla="*/ 0 w 3"/>
                <a:gd name="T7" fmla="*/ 0 h 91"/>
                <a:gd name="T8" fmla="*/ 0 w 3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1"/>
                <a:gd name="T17" fmla="*/ 3 w 3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1">
                  <a:moveTo>
                    <a:pt x="3" y="2"/>
                  </a:moveTo>
                  <a:lnTo>
                    <a:pt x="0" y="0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42" name="Rectangle 772"/>
            <p:cNvSpPr>
              <a:spLocks noChangeArrowheads="1"/>
            </p:cNvSpPr>
            <p:nvPr/>
          </p:nvSpPr>
          <p:spPr bwMode="auto">
            <a:xfrm>
              <a:off x="2899" y="3522"/>
              <a:ext cx="179" cy="62"/>
            </a:xfrm>
            <a:prstGeom prst="rect">
              <a:avLst/>
            </a:prstGeom>
            <a:solidFill>
              <a:srgbClr val="E697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3" name="Freeform 773"/>
            <p:cNvSpPr>
              <a:spLocks noEditPoints="1"/>
            </p:cNvSpPr>
            <p:nvPr/>
          </p:nvSpPr>
          <p:spPr bwMode="auto">
            <a:xfrm>
              <a:off x="3076" y="3522"/>
              <a:ext cx="4" cy="3"/>
            </a:xfrm>
            <a:custGeom>
              <a:avLst/>
              <a:gdLst>
                <a:gd name="T0" fmla="*/ 0 w 18"/>
                <a:gd name="T1" fmla="*/ 0 h 14"/>
                <a:gd name="T2" fmla="*/ 0 w 18"/>
                <a:gd name="T3" fmla="*/ 0 h 14"/>
                <a:gd name="T4" fmla="*/ 0 w 18"/>
                <a:gd name="T5" fmla="*/ 0 h 14"/>
                <a:gd name="T6" fmla="*/ 0 w 18"/>
                <a:gd name="T7" fmla="*/ 0 h 14"/>
                <a:gd name="T8" fmla="*/ 0 w 18"/>
                <a:gd name="T9" fmla="*/ 0 h 14"/>
                <a:gd name="T10" fmla="*/ 0 w 18"/>
                <a:gd name="T11" fmla="*/ 0 h 14"/>
                <a:gd name="T12" fmla="*/ 0 w 18"/>
                <a:gd name="T13" fmla="*/ 0 h 14"/>
                <a:gd name="T14" fmla="*/ 0 w 18"/>
                <a:gd name="T15" fmla="*/ 0 h 14"/>
                <a:gd name="T16" fmla="*/ 0 w 18"/>
                <a:gd name="T17" fmla="*/ 0 h 14"/>
                <a:gd name="T18" fmla="*/ 0 w 18"/>
                <a:gd name="T19" fmla="*/ 0 h 14"/>
                <a:gd name="T20" fmla="*/ 0 w 18"/>
                <a:gd name="T21" fmla="*/ 0 h 14"/>
                <a:gd name="T22" fmla="*/ 0 w 18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14"/>
                <a:gd name="T38" fmla="*/ 18 w 18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14">
                  <a:moveTo>
                    <a:pt x="9" y="14"/>
                  </a:moveTo>
                  <a:lnTo>
                    <a:pt x="18" y="4"/>
                  </a:lnTo>
                  <a:lnTo>
                    <a:pt x="18" y="0"/>
                  </a:lnTo>
                  <a:lnTo>
                    <a:pt x="9" y="0"/>
                  </a:lnTo>
                  <a:lnTo>
                    <a:pt x="9" y="14"/>
                  </a:lnTo>
                  <a:lnTo>
                    <a:pt x="18" y="14"/>
                  </a:lnTo>
                  <a:lnTo>
                    <a:pt x="18" y="4"/>
                  </a:lnTo>
                  <a:lnTo>
                    <a:pt x="9" y="14"/>
                  </a:lnTo>
                  <a:close/>
                  <a:moveTo>
                    <a:pt x="0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44" name="Freeform 774"/>
            <p:cNvSpPr>
              <a:spLocks/>
            </p:cNvSpPr>
            <p:nvPr/>
          </p:nvSpPr>
          <p:spPr bwMode="auto">
            <a:xfrm>
              <a:off x="2899" y="3522"/>
              <a:ext cx="179" cy="3"/>
            </a:xfrm>
            <a:custGeom>
              <a:avLst/>
              <a:gdLst>
                <a:gd name="T0" fmla="*/ 0 w 716"/>
                <a:gd name="T1" fmla="*/ 0 h 14"/>
                <a:gd name="T2" fmla="*/ 1 w 716"/>
                <a:gd name="T3" fmla="*/ 0 h 14"/>
                <a:gd name="T4" fmla="*/ 1 w 716"/>
                <a:gd name="T5" fmla="*/ 0 h 14"/>
                <a:gd name="T6" fmla="*/ 0 w 716"/>
                <a:gd name="T7" fmla="*/ 0 h 14"/>
                <a:gd name="T8" fmla="*/ 0 w 716"/>
                <a:gd name="T9" fmla="*/ 0 h 14"/>
                <a:gd name="T10" fmla="*/ 0 w 716"/>
                <a:gd name="T11" fmla="*/ 0 h 14"/>
                <a:gd name="T12" fmla="*/ 0 w 71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6"/>
                <a:gd name="T22" fmla="*/ 0 h 14"/>
                <a:gd name="T23" fmla="*/ 716 w 71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6" h="14">
                  <a:moveTo>
                    <a:pt x="0" y="14"/>
                  </a:moveTo>
                  <a:lnTo>
                    <a:pt x="716" y="14"/>
                  </a:lnTo>
                  <a:lnTo>
                    <a:pt x="716" y="0"/>
                  </a:lnTo>
                  <a:lnTo>
                    <a:pt x="6" y="0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45" name="Rectangle 775"/>
            <p:cNvSpPr>
              <a:spLocks noChangeArrowheads="1"/>
            </p:cNvSpPr>
            <p:nvPr/>
          </p:nvSpPr>
          <p:spPr bwMode="auto">
            <a:xfrm>
              <a:off x="2899" y="3522"/>
              <a:ext cx="3" cy="1"/>
            </a:xfrm>
            <a:prstGeom prst="rect">
              <a:avLst/>
            </a:prstGeom>
            <a:solidFill>
              <a:srgbClr val="6363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6" name="Rectangle 776"/>
            <p:cNvSpPr>
              <a:spLocks noChangeArrowheads="1"/>
            </p:cNvSpPr>
            <p:nvPr/>
          </p:nvSpPr>
          <p:spPr bwMode="auto">
            <a:xfrm>
              <a:off x="2899" y="3522"/>
              <a:ext cx="182" cy="62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7" name="Rectangle 777"/>
            <p:cNvSpPr>
              <a:spLocks noChangeArrowheads="1"/>
            </p:cNvSpPr>
            <p:nvPr/>
          </p:nvSpPr>
          <p:spPr bwMode="auto">
            <a:xfrm>
              <a:off x="2899" y="3522"/>
              <a:ext cx="179" cy="1"/>
            </a:xfrm>
            <a:prstGeom prst="rect">
              <a:avLst/>
            </a:prstGeom>
            <a:solidFill>
              <a:srgbClr val="DFDF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8" name="Rectangle 778"/>
            <p:cNvSpPr>
              <a:spLocks noChangeArrowheads="1"/>
            </p:cNvSpPr>
            <p:nvPr/>
          </p:nvSpPr>
          <p:spPr bwMode="auto">
            <a:xfrm>
              <a:off x="2899" y="3522"/>
              <a:ext cx="179" cy="1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9" name="Rectangle 779"/>
            <p:cNvSpPr>
              <a:spLocks noChangeArrowheads="1"/>
            </p:cNvSpPr>
            <p:nvPr/>
          </p:nvSpPr>
          <p:spPr bwMode="auto">
            <a:xfrm>
              <a:off x="2899" y="3522"/>
              <a:ext cx="179" cy="1"/>
            </a:xfrm>
            <a:prstGeom prst="rect">
              <a:avLst/>
            </a:prstGeom>
            <a:solidFill>
              <a:srgbClr val="DFDF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0" name="Rectangle 780"/>
            <p:cNvSpPr>
              <a:spLocks noChangeArrowheads="1"/>
            </p:cNvSpPr>
            <p:nvPr/>
          </p:nvSpPr>
          <p:spPr bwMode="auto">
            <a:xfrm>
              <a:off x="2899" y="3522"/>
              <a:ext cx="3" cy="1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1" name="Rectangle 781"/>
            <p:cNvSpPr>
              <a:spLocks noChangeArrowheads="1"/>
            </p:cNvSpPr>
            <p:nvPr/>
          </p:nvSpPr>
          <p:spPr bwMode="auto">
            <a:xfrm>
              <a:off x="2899" y="3522"/>
              <a:ext cx="179" cy="1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2" name="Rectangle 782"/>
            <p:cNvSpPr>
              <a:spLocks noChangeArrowheads="1"/>
            </p:cNvSpPr>
            <p:nvPr/>
          </p:nvSpPr>
          <p:spPr bwMode="auto">
            <a:xfrm>
              <a:off x="2899" y="3522"/>
              <a:ext cx="3" cy="1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3" name="Rectangle 783"/>
            <p:cNvSpPr>
              <a:spLocks noChangeArrowheads="1"/>
            </p:cNvSpPr>
            <p:nvPr/>
          </p:nvSpPr>
          <p:spPr bwMode="auto">
            <a:xfrm>
              <a:off x="2899" y="3522"/>
              <a:ext cx="179" cy="1"/>
            </a:xfrm>
            <a:prstGeom prst="rect">
              <a:avLst/>
            </a:prstGeom>
            <a:solidFill>
              <a:srgbClr val="DFB7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4" name="Freeform 784"/>
            <p:cNvSpPr>
              <a:spLocks/>
            </p:cNvSpPr>
            <p:nvPr/>
          </p:nvSpPr>
          <p:spPr bwMode="auto">
            <a:xfrm>
              <a:off x="3076" y="3522"/>
              <a:ext cx="1" cy="1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55" name="Freeform 785"/>
            <p:cNvSpPr>
              <a:spLocks/>
            </p:cNvSpPr>
            <p:nvPr/>
          </p:nvSpPr>
          <p:spPr bwMode="auto">
            <a:xfrm>
              <a:off x="2901" y="3522"/>
              <a:ext cx="177" cy="1"/>
            </a:xfrm>
            <a:custGeom>
              <a:avLst/>
              <a:gdLst>
                <a:gd name="T0" fmla="*/ 1 w 710"/>
                <a:gd name="T1" fmla="*/ 0 h 4"/>
                <a:gd name="T2" fmla="*/ 1 w 710"/>
                <a:gd name="T3" fmla="*/ 0 h 4"/>
                <a:gd name="T4" fmla="*/ 0 w 710"/>
                <a:gd name="T5" fmla="*/ 0 h 4"/>
                <a:gd name="T6" fmla="*/ 0 w 710"/>
                <a:gd name="T7" fmla="*/ 0 h 4"/>
                <a:gd name="T8" fmla="*/ 1 w 71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4"/>
                <a:gd name="T17" fmla="*/ 710 w 71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4">
                  <a:moveTo>
                    <a:pt x="710" y="4"/>
                  </a:moveTo>
                  <a:lnTo>
                    <a:pt x="71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10" y="4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56" name="Rectangle 786"/>
            <p:cNvSpPr>
              <a:spLocks noChangeArrowheads="1"/>
            </p:cNvSpPr>
            <p:nvPr/>
          </p:nvSpPr>
          <p:spPr bwMode="auto">
            <a:xfrm>
              <a:off x="2899" y="3522"/>
              <a:ext cx="3" cy="1"/>
            </a:xfrm>
            <a:prstGeom prst="rect">
              <a:avLst/>
            </a:prstGeom>
            <a:solidFill>
              <a:srgbClr val="6363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7" name="Rectangle 787"/>
            <p:cNvSpPr>
              <a:spLocks noChangeArrowheads="1"/>
            </p:cNvSpPr>
            <p:nvPr/>
          </p:nvSpPr>
          <p:spPr bwMode="auto">
            <a:xfrm>
              <a:off x="2899" y="3522"/>
              <a:ext cx="182" cy="62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8" name="Rectangle 788"/>
            <p:cNvSpPr>
              <a:spLocks noChangeArrowheads="1"/>
            </p:cNvSpPr>
            <p:nvPr/>
          </p:nvSpPr>
          <p:spPr bwMode="auto">
            <a:xfrm>
              <a:off x="3063" y="3553"/>
              <a:ext cx="16" cy="4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9" name="Rectangle 789"/>
            <p:cNvSpPr>
              <a:spLocks noChangeArrowheads="1"/>
            </p:cNvSpPr>
            <p:nvPr/>
          </p:nvSpPr>
          <p:spPr bwMode="auto">
            <a:xfrm>
              <a:off x="3063" y="3553"/>
              <a:ext cx="16" cy="41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0" name="Rectangle 790"/>
            <p:cNvSpPr>
              <a:spLocks noChangeArrowheads="1"/>
            </p:cNvSpPr>
            <p:nvPr/>
          </p:nvSpPr>
          <p:spPr bwMode="auto">
            <a:xfrm>
              <a:off x="3280" y="3620"/>
              <a:ext cx="3" cy="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1" name="Rectangle 791"/>
            <p:cNvSpPr>
              <a:spLocks noChangeArrowheads="1"/>
            </p:cNvSpPr>
            <p:nvPr/>
          </p:nvSpPr>
          <p:spPr bwMode="auto">
            <a:xfrm>
              <a:off x="3280" y="3620"/>
              <a:ext cx="6" cy="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2" name="Rectangle 792"/>
            <p:cNvSpPr>
              <a:spLocks noChangeArrowheads="1"/>
            </p:cNvSpPr>
            <p:nvPr/>
          </p:nvSpPr>
          <p:spPr bwMode="auto">
            <a:xfrm>
              <a:off x="3283" y="3620"/>
              <a:ext cx="6" cy="8"/>
            </a:xfrm>
            <a:prstGeom prst="rect">
              <a:avLst/>
            </a:prstGeom>
            <a:solidFill>
              <a:srgbClr val="FFD01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3" name="Rectangle 793"/>
            <p:cNvSpPr>
              <a:spLocks noChangeArrowheads="1"/>
            </p:cNvSpPr>
            <p:nvPr/>
          </p:nvSpPr>
          <p:spPr bwMode="auto">
            <a:xfrm>
              <a:off x="3286" y="3620"/>
              <a:ext cx="6" cy="8"/>
            </a:xfrm>
            <a:prstGeom prst="rect">
              <a:avLst/>
            </a:prstGeom>
            <a:solidFill>
              <a:srgbClr val="FFD42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4" name="Rectangle 794"/>
            <p:cNvSpPr>
              <a:spLocks noChangeArrowheads="1"/>
            </p:cNvSpPr>
            <p:nvPr/>
          </p:nvSpPr>
          <p:spPr bwMode="auto">
            <a:xfrm>
              <a:off x="3289" y="3620"/>
              <a:ext cx="5" cy="8"/>
            </a:xfrm>
            <a:prstGeom prst="rect">
              <a:avLst/>
            </a:prstGeom>
            <a:solidFill>
              <a:srgbClr val="FFD8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5" name="Rectangle 795"/>
            <p:cNvSpPr>
              <a:spLocks noChangeArrowheads="1"/>
            </p:cNvSpPr>
            <p:nvPr/>
          </p:nvSpPr>
          <p:spPr bwMode="auto">
            <a:xfrm>
              <a:off x="3292" y="3620"/>
              <a:ext cx="5" cy="8"/>
            </a:xfrm>
            <a:prstGeom prst="rect">
              <a:avLst/>
            </a:prstGeom>
            <a:solidFill>
              <a:srgbClr val="FFDD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6" name="Rectangle 796"/>
            <p:cNvSpPr>
              <a:spLocks noChangeArrowheads="1"/>
            </p:cNvSpPr>
            <p:nvPr/>
          </p:nvSpPr>
          <p:spPr bwMode="auto">
            <a:xfrm>
              <a:off x="3294" y="3620"/>
              <a:ext cx="6" cy="8"/>
            </a:xfrm>
            <a:prstGeom prst="rect">
              <a:avLst/>
            </a:prstGeom>
            <a:solidFill>
              <a:srgbClr val="FFE1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7" name="Rectangle 797"/>
            <p:cNvSpPr>
              <a:spLocks noChangeArrowheads="1"/>
            </p:cNvSpPr>
            <p:nvPr/>
          </p:nvSpPr>
          <p:spPr bwMode="auto">
            <a:xfrm>
              <a:off x="3297" y="3620"/>
              <a:ext cx="6" cy="8"/>
            </a:xfrm>
            <a:prstGeom prst="rect">
              <a:avLst/>
            </a:prstGeom>
            <a:solidFill>
              <a:srgbClr val="FFE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8" name="Rectangle 798"/>
            <p:cNvSpPr>
              <a:spLocks noChangeArrowheads="1"/>
            </p:cNvSpPr>
            <p:nvPr/>
          </p:nvSpPr>
          <p:spPr bwMode="auto">
            <a:xfrm>
              <a:off x="3300" y="3620"/>
              <a:ext cx="6" cy="8"/>
            </a:xfrm>
            <a:prstGeom prst="rect">
              <a:avLst/>
            </a:prstGeom>
            <a:solidFill>
              <a:srgbClr val="FFE9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9" name="Rectangle 799"/>
            <p:cNvSpPr>
              <a:spLocks noChangeArrowheads="1"/>
            </p:cNvSpPr>
            <p:nvPr/>
          </p:nvSpPr>
          <p:spPr bwMode="auto">
            <a:xfrm>
              <a:off x="3303" y="3620"/>
              <a:ext cx="6" cy="8"/>
            </a:xfrm>
            <a:prstGeom prst="rect">
              <a:avLst/>
            </a:prstGeom>
            <a:solidFill>
              <a:srgbClr val="FFEE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0" name="Rectangle 800"/>
            <p:cNvSpPr>
              <a:spLocks noChangeArrowheads="1"/>
            </p:cNvSpPr>
            <p:nvPr/>
          </p:nvSpPr>
          <p:spPr bwMode="auto">
            <a:xfrm>
              <a:off x="3306" y="3620"/>
              <a:ext cx="6" cy="8"/>
            </a:xfrm>
            <a:prstGeom prst="rect">
              <a:avLst/>
            </a:prstGeom>
            <a:solidFill>
              <a:srgbClr val="FFF2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1" name="Rectangle 801"/>
            <p:cNvSpPr>
              <a:spLocks noChangeArrowheads="1"/>
            </p:cNvSpPr>
            <p:nvPr/>
          </p:nvSpPr>
          <p:spPr bwMode="auto">
            <a:xfrm>
              <a:off x="3309" y="3620"/>
              <a:ext cx="6" cy="8"/>
            </a:xfrm>
            <a:prstGeom prst="rect">
              <a:avLst/>
            </a:prstGeom>
            <a:solidFill>
              <a:srgbClr val="FFF6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2" name="Rectangle 802"/>
            <p:cNvSpPr>
              <a:spLocks noChangeArrowheads="1"/>
            </p:cNvSpPr>
            <p:nvPr/>
          </p:nvSpPr>
          <p:spPr bwMode="auto">
            <a:xfrm>
              <a:off x="3312" y="3620"/>
              <a:ext cx="6" cy="8"/>
            </a:xfrm>
            <a:prstGeom prst="rect">
              <a:avLst/>
            </a:prstGeom>
            <a:solidFill>
              <a:srgbClr val="FFF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3" name="Rectangle 803"/>
            <p:cNvSpPr>
              <a:spLocks noChangeArrowheads="1"/>
            </p:cNvSpPr>
            <p:nvPr/>
          </p:nvSpPr>
          <p:spPr bwMode="auto">
            <a:xfrm>
              <a:off x="3315" y="3620"/>
              <a:ext cx="6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4" name="Rectangle 804"/>
            <p:cNvSpPr>
              <a:spLocks noChangeArrowheads="1"/>
            </p:cNvSpPr>
            <p:nvPr/>
          </p:nvSpPr>
          <p:spPr bwMode="auto">
            <a:xfrm>
              <a:off x="3318" y="3620"/>
              <a:ext cx="6" cy="8"/>
            </a:xfrm>
            <a:prstGeom prst="rect">
              <a:avLst/>
            </a:prstGeom>
            <a:solidFill>
              <a:srgbClr val="FFFF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5" name="Rectangle 805"/>
            <p:cNvSpPr>
              <a:spLocks noChangeArrowheads="1"/>
            </p:cNvSpPr>
            <p:nvPr/>
          </p:nvSpPr>
          <p:spPr bwMode="auto">
            <a:xfrm>
              <a:off x="3321" y="3620"/>
              <a:ext cx="6" cy="8"/>
            </a:xfrm>
            <a:prstGeom prst="rect">
              <a:avLst/>
            </a:prstGeom>
            <a:solidFill>
              <a:srgbClr val="FFFF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06"/>
          <p:cNvGrpSpPr>
            <a:grpSpLocks/>
          </p:cNvGrpSpPr>
          <p:nvPr/>
        </p:nvGrpSpPr>
        <p:grpSpPr bwMode="auto">
          <a:xfrm>
            <a:off x="3530600" y="5026025"/>
            <a:ext cx="4125913" cy="965200"/>
            <a:chOff x="2261" y="3588"/>
            <a:chExt cx="2642" cy="689"/>
          </a:xfrm>
        </p:grpSpPr>
        <p:sp>
          <p:nvSpPr>
            <p:cNvPr id="16376" name="Rectangle 807"/>
            <p:cNvSpPr>
              <a:spLocks noChangeArrowheads="1"/>
            </p:cNvSpPr>
            <p:nvPr/>
          </p:nvSpPr>
          <p:spPr bwMode="auto">
            <a:xfrm>
              <a:off x="3324" y="3620"/>
              <a:ext cx="6" cy="8"/>
            </a:xfrm>
            <a:prstGeom prst="rect">
              <a:avLst/>
            </a:prstGeom>
            <a:solidFill>
              <a:srgbClr val="FFFF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7" name="Rectangle 808"/>
            <p:cNvSpPr>
              <a:spLocks noChangeArrowheads="1"/>
            </p:cNvSpPr>
            <p:nvPr/>
          </p:nvSpPr>
          <p:spPr bwMode="auto">
            <a:xfrm>
              <a:off x="3327" y="3620"/>
              <a:ext cx="6" cy="8"/>
            </a:xfrm>
            <a:prstGeom prst="rect">
              <a:avLst/>
            </a:prstGeom>
            <a:solidFill>
              <a:srgbClr val="FFFF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8" name="Rectangle 809"/>
            <p:cNvSpPr>
              <a:spLocks noChangeArrowheads="1"/>
            </p:cNvSpPr>
            <p:nvPr/>
          </p:nvSpPr>
          <p:spPr bwMode="auto">
            <a:xfrm>
              <a:off x="3330" y="3620"/>
              <a:ext cx="6" cy="8"/>
            </a:xfrm>
            <a:prstGeom prst="rect">
              <a:avLst/>
            </a:prstGeom>
            <a:solidFill>
              <a:srgbClr val="FFFF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9" name="Rectangle 810"/>
            <p:cNvSpPr>
              <a:spLocks noChangeArrowheads="1"/>
            </p:cNvSpPr>
            <p:nvPr/>
          </p:nvSpPr>
          <p:spPr bwMode="auto">
            <a:xfrm>
              <a:off x="3333" y="3620"/>
              <a:ext cx="5" cy="8"/>
            </a:xfrm>
            <a:prstGeom prst="rect">
              <a:avLst/>
            </a:prstGeom>
            <a:solidFill>
              <a:srgbClr val="FFFF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0" name="Rectangle 811"/>
            <p:cNvSpPr>
              <a:spLocks noChangeArrowheads="1"/>
            </p:cNvSpPr>
            <p:nvPr/>
          </p:nvSpPr>
          <p:spPr bwMode="auto">
            <a:xfrm>
              <a:off x="3336" y="3620"/>
              <a:ext cx="5" cy="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1" name="Rectangle 812"/>
            <p:cNvSpPr>
              <a:spLocks noChangeArrowheads="1"/>
            </p:cNvSpPr>
            <p:nvPr/>
          </p:nvSpPr>
          <p:spPr bwMode="auto">
            <a:xfrm>
              <a:off x="3338" y="3620"/>
              <a:ext cx="6" cy="8"/>
            </a:xfrm>
            <a:prstGeom prst="rect">
              <a:avLst/>
            </a:prstGeom>
            <a:solidFill>
              <a:srgbClr val="FFFF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2" name="Rectangle 813"/>
            <p:cNvSpPr>
              <a:spLocks noChangeArrowheads="1"/>
            </p:cNvSpPr>
            <p:nvPr/>
          </p:nvSpPr>
          <p:spPr bwMode="auto">
            <a:xfrm>
              <a:off x="3341" y="3620"/>
              <a:ext cx="6" cy="8"/>
            </a:xfrm>
            <a:prstGeom prst="rect">
              <a:avLst/>
            </a:prstGeom>
            <a:solidFill>
              <a:srgbClr val="FFFF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3" name="Rectangle 814"/>
            <p:cNvSpPr>
              <a:spLocks noChangeArrowheads="1"/>
            </p:cNvSpPr>
            <p:nvPr/>
          </p:nvSpPr>
          <p:spPr bwMode="auto">
            <a:xfrm>
              <a:off x="3344" y="3620"/>
              <a:ext cx="6" cy="8"/>
            </a:xfrm>
            <a:prstGeom prst="rect">
              <a:avLst/>
            </a:prstGeom>
            <a:solidFill>
              <a:srgbClr val="FFFF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4" name="Rectangle 815"/>
            <p:cNvSpPr>
              <a:spLocks noChangeArrowheads="1"/>
            </p:cNvSpPr>
            <p:nvPr/>
          </p:nvSpPr>
          <p:spPr bwMode="auto">
            <a:xfrm>
              <a:off x="3347" y="3620"/>
              <a:ext cx="6" cy="8"/>
            </a:xfrm>
            <a:prstGeom prst="rect">
              <a:avLst/>
            </a:prstGeom>
            <a:solidFill>
              <a:srgbClr val="FFFF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" name="Rectangle 816"/>
            <p:cNvSpPr>
              <a:spLocks noChangeArrowheads="1"/>
            </p:cNvSpPr>
            <p:nvPr/>
          </p:nvSpPr>
          <p:spPr bwMode="auto">
            <a:xfrm>
              <a:off x="3350" y="3620"/>
              <a:ext cx="6" cy="8"/>
            </a:xfrm>
            <a:prstGeom prst="rect">
              <a:avLst/>
            </a:prstGeom>
            <a:solidFill>
              <a:srgbClr val="FF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6" name="Rectangle 817"/>
            <p:cNvSpPr>
              <a:spLocks noChangeArrowheads="1"/>
            </p:cNvSpPr>
            <p:nvPr/>
          </p:nvSpPr>
          <p:spPr bwMode="auto">
            <a:xfrm>
              <a:off x="3353" y="3620"/>
              <a:ext cx="6" cy="8"/>
            </a:xfrm>
            <a:prstGeom prst="rect">
              <a:avLst/>
            </a:prstGeom>
            <a:solidFill>
              <a:srgbClr val="FFF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7" name="Rectangle 818"/>
            <p:cNvSpPr>
              <a:spLocks noChangeArrowheads="1"/>
            </p:cNvSpPr>
            <p:nvPr/>
          </p:nvSpPr>
          <p:spPr bwMode="auto">
            <a:xfrm>
              <a:off x="3356" y="3620"/>
              <a:ext cx="6" cy="8"/>
            </a:xfrm>
            <a:prstGeom prst="rect">
              <a:avLst/>
            </a:prstGeom>
            <a:solidFill>
              <a:srgbClr val="FFF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Rectangle 819"/>
            <p:cNvSpPr>
              <a:spLocks noChangeArrowheads="1"/>
            </p:cNvSpPr>
            <p:nvPr/>
          </p:nvSpPr>
          <p:spPr bwMode="auto">
            <a:xfrm>
              <a:off x="3359" y="3620"/>
              <a:ext cx="6" cy="8"/>
            </a:xfrm>
            <a:prstGeom prst="rect">
              <a:avLst/>
            </a:prstGeom>
            <a:solidFill>
              <a:srgbClr val="FFF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Rectangle 820"/>
            <p:cNvSpPr>
              <a:spLocks noChangeArrowheads="1"/>
            </p:cNvSpPr>
            <p:nvPr/>
          </p:nvSpPr>
          <p:spPr bwMode="auto">
            <a:xfrm>
              <a:off x="3362" y="3620"/>
              <a:ext cx="6" cy="8"/>
            </a:xfrm>
            <a:prstGeom prst="rect">
              <a:avLst/>
            </a:prstGeom>
            <a:solidFill>
              <a:srgbClr val="FFFF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Rectangle 821"/>
            <p:cNvSpPr>
              <a:spLocks noChangeArrowheads="1"/>
            </p:cNvSpPr>
            <p:nvPr/>
          </p:nvSpPr>
          <p:spPr bwMode="auto">
            <a:xfrm>
              <a:off x="3365" y="3620"/>
              <a:ext cx="6" cy="8"/>
            </a:xfrm>
            <a:prstGeom prst="rect">
              <a:avLst/>
            </a:prstGeom>
            <a:solidFill>
              <a:srgbClr val="FFFF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Rectangle 822"/>
            <p:cNvSpPr>
              <a:spLocks noChangeArrowheads="1"/>
            </p:cNvSpPr>
            <p:nvPr/>
          </p:nvSpPr>
          <p:spPr bwMode="auto">
            <a:xfrm>
              <a:off x="3368" y="3620"/>
              <a:ext cx="5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Rectangle 823"/>
            <p:cNvSpPr>
              <a:spLocks noChangeArrowheads="1"/>
            </p:cNvSpPr>
            <p:nvPr/>
          </p:nvSpPr>
          <p:spPr bwMode="auto">
            <a:xfrm>
              <a:off x="3371" y="3620"/>
              <a:ext cx="6" cy="8"/>
            </a:xfrm>
            <a:prstGeom prst="rect">
              <a:avLst/>
            </a:prstGeom>
            <a:solidFill>
              <a:srgbClr val="FFFA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Rectangle 824"/>
            <p:cNvSpPr>
              <a:spLocks noChangeArrowheads="1"/>
            </p:cNvSpPr>
            <p:nvPr/>
          </p:nvSpPr>
          <p:spPr bwMode="auto">
            <a:xfrm>
              <a:off x="3373" y="3620"/>
              <a:ext cx="6" cy="8"/>
            </a:xfrm>
            <a:prstGeom prst="rect">
              <a:avLst/>
            </a:prstGeom>
            <a:solidFill>
              <a:srgbClr val="FFF5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Rectangle 825"/>
            <p:cNvSpPr>
              <a:spLocks noChangeArrowheads="1"/>
            </p:cNvSpPr>
            <p:nvPr/>
          </p:nvSpPr>
          <p:spPr bwMode="auto">
            <a:xfrm>
              <a:off x="3377" y="3620"/>
              <a:ext cx="5" cy="8"/>
            </a:xfrm>
            <a:prstGeom prst="rect">
              <a:avLst/>
            </a:prstGeom>
            <a:solidFill>
              <a:srgbClr val="FFF0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Rectangle 826"/>
            <p:cNvSpPr>
              <a:spLocks noChangeArrowheads="1"/>
            </p:cNvSpPr>
            <p:nvPr/>
          </p:nvSpPr>
          <p:spPr bwMode="auto">
            <a:xfrm>
              <a:off x="3379" y="3620"/>
              <a:ext cx="6" cy="8"/>
            </a:xfrm>
            <a:prstGeom prst="rect">
              <a:avLst/>
            </a:prstGeom>
            <a:solidFill>
              <a:srgbClr val="FFE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Rectangle 827"/>
            <p:cNvSpPr>
              <a:spLocks noChangeArrowheads="1"/>
            </p:cNvSpPr>
            <p:nvPr/>
          </p:nvSpPr>
          <p:spPr bwMode="auto">
            <a:xfrm>
              <a:off x="3382" y="3620"/>
              <a:ext cx="6" cy="8"/>
            </a:xfrm>
            <a:prstGeom prst="rect">
              <a:avLst/>
            </a:prstGeom>
            <a:solidFill>
              <a:srgbClr val="FFE6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828"/>
            <p:cNvSpPr>
              <a:spLocks noChangeArrowheads="1"/>
            </p:cNvSpPr>
            <p:nvPr/>
          </p:nvSpPr>
          <p:spPr bwMode="auto">
            <a:xfrm>
              <a:off x="3385" y="3620"/>
              <a:ext cx="6" cy="8"/>
            </a:xfrm>
            <a:prstGeom prst="rect">
              <a:avLst/>
            </a:prstGeom>
            <a:solidFill>
              <a:srgbClr val="FFE1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Rectangle 829"/>
            <p:cNvSpPr>
              <a:spLocks noChangeArrowheads="1"/>
            </p:cNvSpPr>
            <p:nvPr/>
          </p:nvSpPr>
          <p:spPr bwMode="auto">
            <a:xfrm>
              <a:off x="3388" y="3620"/>
              <a:ext cx="6" cy="8"/>
            </a:xfrm>
            <a:prstGeom prst="rect">
              <a:avLst/>
            </a:prstGeom>
            <a:solidFill>
              <a:srgbClr val="FFDC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Rectangle 830"/>
            <p:cNvSpPr>
              <a:spLocks noChangeArrowheads="1"/>
            </p:cNvSpPr>
            <p:nvPr/>
          </p:nvSpPr>
          <p:spPr bwMode="auto">
            <a:xfrm>
              <a:off x="3391" y="3620"/>
              <a:ext cx="6" cy="8"/>
            </a:xfrm>
            <a:prstGeom prst="rect">
              <a:avLst/>
            </a:prstGeom>
            <a:solidFill>
              <a:srgbClr val="FFD7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Rectangle 831"/>
            <p:cNvSpPr>
              <a:spLocks noChangeArrowheads="1"/>
            </p:cNvSpPr>
            <p:nvPr/>
          </p:nvSpPr>
          <p:spPr bwMode="auto">
            <a:xfrm>
              <a:off x="3394" y="3620"/>
              <a:ext cx="6" cy="8"/>
            </a:xfrm>
            <a:prstGeom prst="rect">
              <a:avLst/>
            </a:prstGeom>
            <a:solidFill>
              <a:srgbClr val="FFD2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Rectangle 832"/>
            <p:cNvSpPr>
              <a:spLocks noChangeArrowheads="1"/>
            </p:cNvSpPr>
            <p:nvPr/>
          </p:nvSpPr>
          <p:spPr bwMode="auto">
            <a:xfrm>
              <a:off x="3397" y="3620"/>
              <a:ext cx="6" cy="8"/>
            </a:xfrm>
            <a:prstGeom prst="rect">
              <a:avLst/>
            </a:prstGeom>
            <a:solidFill>
              <a:srgbClr val="FFCC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Rectangle 833"/>
            <p:cNvSpPr>
              <a:spLocks noChangeArrowheads="1"/>
            </p:cNvSpPr>
            <p:nvPr/>
          </p:nvSpPr>
          <p:spPr bwMode="auto">
            <a:xfrm>
              <a:off x="3400" y="3620"/>
              <a:ext cx="6" cy="8"/>
            </a:xfrm>
            <a:prstGeom prst="rect">
              <a:avLst/>
            </a:prstGeom>
            <a:solidFill>
              <a:srgbClr val="FFC7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Rectangle 834"/>
            <p:cNvSpPr>
              <a:spLocks noChangeArrowheads="1"/>
            </p:cNvSpPr>
            <p:nvPr/>
          </p:nvSpPr>
          <p:spPr bwMode="auto">
            <a:xfrm>
              <a:off x="3403" y="3620"/>
              <a:ext cx="6" cy="8"/>
            </a:xfrm>
            <a:prstGeom prst="rect">
              <a:avLst/>
            </a:prstGeom>
            <a:solidFill>
              <a:srgbClr val="FFC2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Rectangle 835"/>
            <p:cNvSpPr>
              <a:spLocks noChangeArrowheads="1"/>
            </p:cNvSpPr>
            <p:nvPr/>
          </p:nvSpPr>
          <p:spPr bwMode="auto">
            <a:xfrm>
              <a:off x="3406" y="3620"/>
              <a:ext cx="6" cy="8"/>
            </a:xfrm>
            <a:prstGeom prst="rect">
              <a:avLst/>
            </a:prstGeom>
            <a:solidFill>
              <a:srgbClr val="FFBD5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Rectangle 836"/>
            <p:cNvSpPr>
              <a:spLocks noChangeArrowheads="1"/>
            </p:cNvSpPr>
            <p:nvPr/>
          </p:nvSpPr>
          <p:spPr bwMode="auto">
            <a:xfrm>
              <a:off x="3409" y="3620"/>
              <a:ext cx="5" cy="8"/>
            </a:xfrm>
            <a:prstGeom prst="rect">
              <a:avLst/>
            </a:prstGeom>
            <a:solidFill>
              <a:srgbClr val="FFB8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Rectangle 837"/>
            <p:cNvSpPr>
              <a:spLocks noChangeArrowheads="1"/>
            </p:cNvSpPr>
            <p:nvPr/>
          </p:nvSpPr>
          <p:spPr bwMode="auto">
            <a:xfrm>
              <a:off x="3412" y="3620"/>
              <a:ext cx="5" cy="8"/>
            </a:xfrm>
            <a:prstGeom prst="rect">
              <a:avLst/>
            </a:prstGeom>
            <a:solidFill>
              <a:srgbClr val="FFB3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Rectangle 838"/>
            <p:cNvSpPr>
              <a:spLocks noChangeArrowheads="1"/>
            </p:cNvSpPr>
            <p:nvPr/>
          </p:nvSpPr>
          <p:spPr bwMode="auto">
            <a:xfrm>
              <a:off x="3414" y="3620"/>
              <a:ext cx="6" cy="8"/>
            </a:xfrm>
            <a:prstGeom prst="rect">
              <a:avLst/>
            </a:prstGeom>
            <a:solidFill>
              <a:srgbClr val="FFAE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Rectangle 839"/>
            <p:cNvSpPr>
              <a:spLocks noChangeArrowheads="1"/>
            </p:cNvSpPr>
            <p:nvPr/>
          </p:nvSpPr>
          <p:spPr bwMode="auto">
            <a:xfrm>
              <a:off x="3417" y="3620"/>
              <a:ext cx="6" cy="8"/>
            </a:xfrm>
            <a:prstGeom prst="rect">
              <a:avLst/>
            </a:prstGeom>
            <a:solidFill>
              <a:srgbClr val="FFA92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Rectangle 840"/>
            <p:cNvSpPr>
              <a:spLocks noChangeArrowheads="1"/>
            </p:cNvSpPr>
            <p:nvPr/>
          </p:nvSpPr>
          <p:spPr bwMode="auto">
            <a:xfrm>
              <a:off x="3420" y="3620"/>
              <a:ext cx="6" cy="8"/>
            </a:xfrm>
            <a:prstGeom prst="rect">
              <a:avLst/>
            </a:prstGeom>
            <a:solidFill>
              <a:srgbClr val="FFA4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Rectangle 841"/>
            <p:cNvSpPr>
              <a:spLocks noChangeArrowheads="1"/>
            </p:cNvSpPr>
            <p:nvPr/>
          </p:nvSpPr>
          <p:spPr bwMode="auto">
            <a:xfrm>
              <a:off x="3423" y="3620"/>
              <a:ext cx="3" cy="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842"/>
            <p:cNvSpPr>
              <a:spLocks/>
            </p:cNvSpPr>
            <p:nvPr/>
          </p:nvSpPr>
          <p:spPr bwMode="auto">
            <a:xfrm>
              <a:off x="3426" y="3620"/>
              <a:ext cx="1" cy="8"/>
            </a:xfrm>
            <a:custGeom>
              <a:avLst/>
              <a:gdLst>
                <a:gd name="T0" fmla="*/ 0 w 1"/>
                <a:gd name="T1" fmla="*/ 0 h 33"/>
                <a:gd name="T2" fmla="*/ 0 w 1"/>
                <a:gd name="T3" fmla="*/ 0 h 33"/>
                <a:gd name="T4" fmla="*/ 0 w 1"/>
                <a:gd name="T5" fmla="*/ 0 h 33"/>
                <a:gd name="T6" fmla="*/ 0 60000 65536"/>
                <a:gd name="T7" fmla="*/ 0 60000 65536"/>
                <a:gd name="T8" fmla="*/ 0 60000 65536"/>
                <a:gd name="T9" fmla="*/ 0 w 1"/>
                <a:gd name="T10" fmla="*/ 0 h 33"/>
                <a:gd name="T11" fmla="*/ 1 w 1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3">
                  <a:moveTo>
                    <a:pt x="0" y="33"/>
                  </a:move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412" name="Rectangle 843"/>
            <p:cNvSpPr>
              <a:spLocks noChangeArrowheads="1"/>
            </p:cNvSpPr>
            <p:nvPr/>
          </p:nvSpPr>
          <p:spPr bwMode="auto">
            <a:xfrm>
              <a:off x="3280" y="3620"/>
              <a:ext cx="146" cy="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Rectangle 844"/>
            <p:cNvSpPr>
              <a:spLocks noChangeArrowheads="1"/>
            </p:cNvSpPr>
            <p:nvPr/>
          </p:nvSpPr>
          <p:spPr bwMode="auto">
            <a:xfrm>
              <a:off x="3285" y="3628"/>
              <a:ext cx="3" cy="74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Rectangle 845"/>
            <p:cNvSpPr>
              <a:spLocks noChangeArrowheads="1"/>
            </p:cNvSpPr>
            <p:nvPr/>
          </p:nvSpPr>
          <p:spPr bwMode="auto">
            <a:xfrm>
              <a:off x="3285" y="3628"/>
              <a:ext cx="5" cy="74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Rectangle 846"/>
            <p:cNvSpPr>
              <a:spLocks noChangeArrowheads="1"/>
            </p:cNvSpPr>
            <p:nvPr/>
          </p:nvSpPr>
          <p:spPr bwMode="auto">
            <a:xfrm>
              <a:off x="3288" y="3628"/>
              <a:ext cx="5" cy="74"/>
            </a:xfrm>
            <a:prstGeom prst="rect">
              <a:avLst/>
            </a:prstGeom>
            <a:solidFill>
              <a:srgbClr val="FFD01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Rectangle 847"/>
            <p:cNvSpPr>
              <a:spLocks noChangeArrowheads="1"/>
            </p:cNvSpPr>
            <p:nvPr/>
          </p:nvSpPr>
          <p:spPr bwMode="auto">
            <a:xfrm>
              <a:off x="3290" y="3628"/>
              <a:ext cx="6" cy="74"/>
            </a:xfrm>
            <a:prstGeom prst="rect">
              <a:avLst/>
            </a:prstGeom>
            <a:solidFill>
              <a:srgbClr val="FFD42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Rectangle 848"/>
            <p:cNvSpPr>
              <a:spLocks noChangeArrowheads="1"/>
            </p:cNvSpPr>
            <p:nvPr/>
          </p:nvSpPr>
          <p:spPr bwMode="auto">
            <a:xfrm>
              <a:off x="3293" y="3628"/>
              <a:ext cx="5" cy="74"/>
            </a:xfrm>
            <a:prstGeom prst="rect">
              <a:avLst/>
            </a:prstGeom>
            <a:solidFill>
              <a:srgbClr val="FFD8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Rectangle 849"/>
            <p:cNvSpPr>
              <a:spLocks noChangeArrowheads="1"/>
            </p:cNvSpPr>
            <p:nvPr/>
          </p:nvSpPr>
          <p:spPr bwMode="auto">
            <a:xfrm>
              <a:off x="3296" y="3628"/>
              <a:ext cx="5" cy="74"/>
            </a:xfrm>
            <a:prstGeom prst="rect">
              <a:avLst/>
            </a:prstGeom>
            <a:solidFill>
              <a:srgbClr val="FFDD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Rectangle 850"/>
            <p:cNvSpPr>
              <a:spLocks noChangeArrowheads="1"/>
            </p:cNvSpPr>
            <p:nvPr/>
          </p:nvSpPr>
          <p:spPr bwMode="auto">
            <a:xfrm>
              <a:off x="3298" y="3628"/>
              <a:ext cx="6" cy="74"/>
            </a:xfrm>
            <a:prstGeom prst="rect">
              <a:avLst/>
            </a:prstGeom>
            <a:solidFill>
              <a:srgbClr val="FFE1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Rectangle 851"/>
            <p:cNvSpPr>
              <a:spLocks noChangeArrowheads="1"/>
            </p:cNvSpPr>
            <p:nvPr/>
          </p:nvSpPr>
          <p:spPr bwMode="auto">
            <a:xfrm>
              <a:off x="3301" y="3628"/>
              <a:ext cx="5" cy="74"/>
            </a:xfrm>
            <a:prstGeom prst="rect">
              <a:avLst/>
            </a:prstGeom>
            <a:solidFill>
              <a:srgbClr val="FFE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Rectangle 852"/>
            <p:cNvSpPr>
              <a:spLocks noChangeArrowheads="1"/>
            </p:cNvSpPr>
            <p:nvPr/>
          </p:nvSpPr>
          <p:spPr bwMode="auto">
            <a:xfrm>
              <a:off x="3304" y="3628"/>
              <a:ext cx="5" cy="74"/>
            </a:xfrm>
            <a:prstGeom prst="rect">
              <a:avLst/>
            </a:prstGeom>
            <a:solidFill>
              <a:srgbClr val="FFE9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Rectangle 853"/>
            <p:cNvSpPr>
              <a:spLocks noChangeArrowheads="1"/>
            </p:cNvSpPr>
            <p:nvPr/>
          </p:nvSpPr>
          <p:spPr bwMode="auto">
            <a:xfrm>
              <a:off x="3306" y="3628"/>
              <a:ext cx="6" cy="74"/>
            </a:xfrm>
            <a:prstGeom prst="rect">
              <a:avLst/>
            </a:prstGeom>
            <a:solidFill>
              <a:srgbClr val="FFEE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Rectangle 854"/>
            <p:cNvSpPr>
              <a:spLocks noChangeArrowheads="1"/>
            </p:cNvSpPr>
            <p:nvPr/>
          </p:nvSpPr>
          <p:spPr bwMode="auto">
            <a:xfrm>
              <a:off x="3309" y="3628"/>
              <a:ext cx="6" cy="74"/>
            </a:xfrm>
            <a:prstGeom prst="rect">
              <a:avLst/>
            </a:prstGeom>
            <a:solidFill>
              <a:srgbClr val="FFF2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Rectangle 855"/>
            <p:cNvSpPr>
              <a:spLocks noChangeArrowheads="1"/>
            </p:cNvSpPr>
            <p:nvPr/>
          </p:nvSpPr>
          <p:spPr bwMode="auto">
            <a:xfrm>
              <a:off x="3312" y="3628"/>
              <a:ext cx="5" cy="74"/>
            </a:xfrm>
            <a:prstGeom prst="rect">
              <a:avLst/>
            </a:prstGeom>
            <a:solidFill>
              <a:srgbClr val="FFF6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Rectangle 856"/>
            <p:cNvSpPr>
              <a:spLocks noChangeArrowheads="1"/>
            </p:cNvSpPr>
            <p:nvPr/>
          </p:nvSpPr>
          <p:spPr bwMode="auto">
            <a:xfrm>
              <a:off x="3315" y="3628"/>
              <a:ext cx="5" cy="74"/>
            </a:xfrm>
            <a:prstGeom prst="rect">
              <a:avLst/>
            </a:prstGeom>
            <a:solidFill>
              <a:srgbClr val="FFF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Rectangle 857"/>
            <p:cNvSpPr>
              <a:spLocks noChangeArrowheads="1"/>
            </p:cNvSpPr>
            <p:nvPr/>
          </p:nvSpPr>
          <p:spPr bwMode="auto">
            <a:xfrm>
              <a:off x="3317" y="3628"/>
              <a:ext cx="6" cy="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Rectangle 858"/>
            <p:cNvSpPr>
              <a:spLocks noChangeArrowheads="1"/>
            </p:cNvSpPr>
            <p:nvPr/>
          </p:nvSpPr>
          <p:spPr bwMode="auto">
            <a:xfrm>
              <a:off x="3320" y="3628"/>
              <a:ext cx="5" cy="74"/>
            </a:xfrm>
            <a:prstGeom prst="rect">
              <a:avLst/>
            </a:prstGeom>
            <a:solidFill>
              <a:srgbClr val="FFFF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Rectangle 859"/>
            <p:cNvSpPr>
              <a:spLocks noChangeArrowheads="1"/>
            </p:cNvSpPr>
            <p:nvPr/>
          </p:nvSpPr>
          <p:spPr bwMode="auto">
            <a:xfrm>
              <a:off x="3323" y="3628"/>
              <a:ext cx="5" cy="74"/>
            </a:xfrm>
            <a:prstGeom prst="rect">
              <a:avLst/>
            </a:prstGeom>
            <a:solidFill>
              <a:srgbClr val="FFFF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Rectangle 860"/>
            <p:cNvSpPr>
              <a:spLocks noChangeArrowheads="1"/>
            </p:cNvSpPr>
            <p:nvPr/>
          </p:nvSpPr>
          <p:spPr bwMode="auto">
            <a:xfrm>
              <a:off x="3325" y="3628"/>
              <a:ext cx="6" cy="74"/>
            </a:xfrm>
            <a:prstGeom prst="rect">
              <a:avLst/>
            </a:prstGeom>
            <a:solidFill>
              <a:srgbClr val="FFFF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Rectangle 861"/>
            <p:cNvSpPr>
              <a:spLocks noChangeArrowheads="1"/>
            </p:cNvSpPr>
            <p:nvPr/>
          </p:nvSpPr>
          <p:spPr bwMode="auto">
            <a:xfrm>
              <a:off x="3328" y="3628"/>
              <a:ext cx="5" cy="74"/>
            </a:xfrm>
            <a:prstGeom prst="rect">
              <a:avLst/>
            </a:prstGeom>
            <a:solidFill>
              <a:srgbClr val="FFFF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Rectangle 862"/>
            <p:cNvSpPr>
              <a:spLocks noChangeArrowheads="1"/>
            </p:cNvSpPr>
            <p:nvPr/>
          </p:nvSpPr>
          <p:spPr bwMode="auto">
            <a:xfrm>
              <a:off x="3331" y="3628"/>
              <a:ext cx="5" cy="74"/>
            </a:xfrm>
            <a:prstGeom prst="rect">
              <a:avLst/>
            </a:prstGeom>
            <a:solidFill>
              <a:srgbClr val="FFFF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Rectangle 863"/>
            <p:cNvSpPr>
              <a:spLocks noChangeArrowheads="1"/>
            </p:cNvSpPr>
            <p:nvPr/>
          </p:nvSpPr>
          <p:spPr bwMode="auto">
            <a:xfrm>
              <a:off x="3333" y="3628"/>
              <a:ext cx="6" cy="74"/>
            </a:xfrm>
            <a:prstGeom prst="rect">
              <a:avLst/>
            </a:prstGeom>
            <a:solidFill>
              <a:srgbClr val="FFFF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Rectangle 864"/>
            <p:cNvSpPr>
              <a:spLocks noChangeArrowheads="1"/>
            </p:cNvSpPr>
            <p:nvPr/>
          </p:nvSpPr>
          <p:spPr bwMode="auto">
            <a:xfrm>
              <a:off x="3336" y="3628"/>
              <a:ext cx="5" cy="7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Rectangle 865"/>
            <p:cNvSpPr>
              <a:spLocks noChangeArrowheads="1"/>
            </p:cNvSpPr>
            <p:nvPr/>
          </p:nvSpPr>
          <p:spPr bwMode="auto">
            <a:xfrm>
              <a:off x="3339" y="3628"/>
              <a:ext cx="5" cy="74"/>
            </a:xfrm>
            <a:prstGeom prst="rect">
              <a:avLst/>
            </a:prstGeom>
            <a:solidFill>
              <a:srgbClr val="FFFF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Rectangle 866"/>
            <p:cNvSpPr>
              <a:spLocks noChangeArrowheads="1"/>
            </p:cNvSpPr>
            <p:nvPr/>
          </p:nvSpPr>
          <p:spPr bwMode="auto">
            <a:xfrm>
              <a:off x="3341" y="3628"/>
              <a:ext cx="6" cy="74"/>
            </a:xfrm>
            <a:prstGeom prst="rect">
              <a:avLst/>
            </a:prstGeom>
            <a:solidFill>
              <a:srgbClr val="FFFF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Rectangle 867"/>
            <p:cNvSpPr>
              <a:spLocks noChangeArrowheads="1"/>
            </p:cNvSpPr>
            <p:nvPr/>
          </p:nvSpPr>
          <p:spPr bwMode="auto">
            <a:xfrm>
              <a:off x="3344" y="3628"/>
              <a:ext cx="6" cy="74"/>
            </a:xfrm>
            <a:prstGeom prst="rect">
              <a:avLst/>
            </a:prstGeom>
            <a:solidFill>
              <a:srgbClr val="FFFF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Rectangle 868"/>
            <p:cNvSpPr>
              <a:spLocks noChangeArrowheads="1"/>
            </p:cNvSpPr>
            <p:nvPr/>
          </p:nvSpPr>
          <p:spPr bwMode="auto">
            <a:xfrm>
              <a:off x="3347" y="3628"/>
              <a:ext cx="5" cy="74"/>
            </a:xfrm>
            <a:prstGeom prst="rect">
              <a:avLst/>
            </a:prstGeom>
            <a:solidFill>
              <a:srgbClr val="FFFF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Rectangle 869"/>
            <p:cNvSpPr>
              <a:spLocks noChangeArrowheads="1"/>
            </p:cNvSpPr>
            <p:nvPr/>
          </p:nvSpPr>
          <p:spPr bwMode="auto">
            <a:xfrm>
              <a:off x="3350" y="3628"/>
              <a:ext cx="5" cy="74"/>
            </a:xfrm>
            <a:prstGeom prst="rect">
              <a:avLst/>
            </a:prstGeom>
            <a:solidFill>
              <a:srgbClr val="FF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Rectangle 870"/>
            <p:cNvSpPr>
              <a:spLocks noChangeArrowheads="1"/>
            </p:cNvSpPr>
            <p:nvPr/>
          </p:nvSpPr>
          <p:spPr bwMode="auto">
            <a:xfrm>
              <a:off x="3352" y="3628"/>
              <a:ext cx="6" cy="74"/>
            </a:xfrm>
            <a:prstGeom prst="rect">
              <a:avLst/>
            </a:prstGeom>
            <a:solidFill>
              <a:srgbClr val="FFFF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Rectangle 871"/>
            <p:cNvSpPr>
              <a:spLocks noChangeArrowheads="1"/>
            </p:cNvSpPr>
            <p:nvPr/>
          </p:nvSpPr>
          <p:spPr bwMode="auto">
            <a:xfrm>
              <a:off x="3355" y="3628"/>
              <a:ext cx="6" cy="74"/>
            </a:xfrm>
            <a:prstGeom prst="rect">
              <a:avLst/>
            </a:prstGeom>
            <a:solidFill>
              <a:srgbClr val="FFF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Rectangle 872"/>
            <p:cNvSpPr>
              <a:spLocks noChangeArrowheads="1"/>
            </p:cNvSpPr>
            <p:nvPr/>
          </p:nvSpPr>
          <p:spPr bwMode="auto">
            <a:xfrm>
              <a:off x="3358" y="3628"/>
              <a:ext cx="5" cy="74"/>
            </a:xfrm>
            <a:prstGeom prst="rect">
              <a:avLst/>
            </a:prstGeom>
            <a:solidFill>
              <a:srgbClr val="FFFF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Rectangle 873"/>
            <p:cNvSpPr>
              <a:spLocks noChangeArrowheads="1"/>
            </p:cNvSpPr>
            <p:nvPr/>
          </p:nvSpPr>
          <p:spPr bwMode="auto">
            <a:xfrm>
              <a:off x="3361" y="3628"/>
              <a:ext cx="5" cy="74"/>
            </a:xfrm>
            <a:prstGeom prst="rect">
              <a:avLst/>
            </a:prstGeom>
            <a:solidFill>
              <a:srgbClr val="FFFF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Rectangle 874"/>
            <p:cNvSpPr>
              <a:spLocks noChangeArrowheads="1"/>
            </p:cNvSpPr>
            <p:nvPr/>
          </p:nvSpPr>
          <p:spPr bwMode="auto">
            <a:xfrm>
              <a:off x="3363" y="3628"/>
              <a:ext cx="6" cy="74"/>
            </a:xfrm>
            <a:prstGeom prst="rect">
              <a:avLst/>
            </a:prstGeom>
            <a:solidFill>
              <a:srgbClr val="FFFF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Rectangle 875"/>
            <p:cNvSpPr>
              <a:spLocks noChangeArrowheads="1"/>
            </p:cNvSpPr>
            <p:nvPr/>
          </p:nvSpPr>
          <p:spPr bwMode="auto">
            <a:xfrm>
              <a:off x="3366" y="3628"/>
              <a:ext cx="5" cy="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Rectangle 876"/>
            <p:cNvSpPr>
              <a:spLocks noChangeArrowheads="1"/>
            </p:cNvSpPr>
            <p:nvPr/>
          </p:nvSpPr>
          <p:spPr bwMode="auto">
            <a:xfrm>
              <a:off x="3369" y="3628"/>
              <a:ext cx="5" cy="74"/>
            </a:xfrm>
            <a:prstGeom prst="rect">
              <a:avLst/>
            </a:prstGeom>
            <a:solidFill>
              <a:srgbClr val="FFFA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Rectangle 877"/>
            <p:cNvSpPr>
              <a:spLocks noChangeArrowheads="1"/>
            </p:cNvSpPr>
            <p:nvPr/>
          </p:nvSpPr>
          <p:spPr bwMode="auto">
            <a:xfrm>
              <a:off x="3371" y="3628"/>
              <a:ext cx="6" cy="74"/>
            </a:xfrm>
            <a:prstGeom prst="rect">
              <a:avLst/>
            </a:prstGeom>
            <a:solidFill>
              <a:srgbClr val="FFF5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Rectangle 878"/>
            <p:cNvSpPr>
              <a:spLocks noChangeArrowheads="1"/>
            </p:cNvSpPr>
            <p:nvPr/>
          </p:nvSpPr>
          <p:spPr bwMode="auto">
            <a:xfrm>
              <a:off x="3374" y="3628"/>
              <a:ext cx="5" cy="74"/>
            </a:xfrm>
            <a:prstGeom prst="rect">
              <a:avLst/>
            </a:prstGeom>
            <a:solidFill>
              <a:srgbClr val="FFF0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Rectangle 879"/>
            <p:cNvSpPr>
              <a:spLocks noChangeArrowheads="1"/>
            </p:cNvSpPr>
            <p:nvPr/>
          </p:nvSpPr>
          <p:spPr bwMode="auto">
            <a:xfrm>
              <a:off x="3377" y="3628"/>
              <a:ext cx="5" cy="74"/>
            </a:xfrm>
            <a:prstGeom prst="rect">
              <a:avLst/>
            </a:prstGeom>
            <a:solidFill>
              <a:srgbClr val="FFEB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Rectangle 880"/>
            <p:cNvSpPr>
              <a:spLocks noChangeArrowheads="1"/>
            </p:cNvSpPr>
            <p:nvPr/>
          </p:nvSpPr>
          <p:spPr bwMode="auto">
            <a:xfrm>
              <a:off x="3379" y="3628"/>
              <a:ext cx="6" cy="74"/>
            </a:xfrm>
            <a:prstGeom prst="rect">
              <a:avLst/>
            </a:prstGeom>
            <a:solidFill>
              <a:srgbClr val="FFE6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Rectangle 881"/>
            <p:cNvSpPr>
              <a:spLocks noChangeArrowheads="1"/>
            </p:cNvSpPr>
            <p:nvPr/>
          </p:nvSpPr>
          <p:spPr bwMode="auto">
            <a:xfrm>
              <a:off x="3382" y="3628"/>
              <a:ext cx="6" cy="74"/>
            </a:xfrm>
            <a:prstGeom prst="rect">
              <a:avLst/>
            </a:prstGeom>
            <a:solidFill>
              <a:srgbClr val="FFE1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Rectangle 882"/>
            <p:cNvSpPr>
              <a:spLocks noChangeArrowheads="1"/>
            </p:cNvSpPr>
            <p:nvPr/>
          </p:nvSpPr>
          <p:spPr bwMode="auto">
            <a:xfrm>
              <a:off x="3385" y="3628"/>
              <a:ext cx="5" cy="74"/>
            </a:xfrm>
            <a:prstGeom prst="rect">
              <a:avLst/>
            </a:prstGeom>
            <a:solidFill>
              <a:srgbClr val="FFDC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Rectangle 883"/>
            <p:cNvSpPr>
              <a:spLocks noChangeArrowheads="1"/>
            </p:cNvSpPr>
            <p:nvPr/>
          </p:nvSpPr>
          <p:spPr bwMode="auto">
            <a:xfrm>
              <a:off x="3388" y="3628"/>
              <a:ext cx="5" cy="74"/>
            </a:xfrm>
            <a:prstGeom prst="rect">
              <a:avLst/>
            </a:prstGeom>
            <a:solidFill>
              <a:srgbClr val="FFD7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Rectangle 884"/>
            <p:cNvSpPr>
              <a:spLocks noChangeArrowheads="1"/>
            </p:cNvSpPr>
            <p:nvPr/>
          </p:nvSpPr>
          <p:spPr bwMode="auto">
            <a:xfrm>
              <a:off x="3390" y="3628"/>
              <a:ext cx="6" cy="74"/>
            </a:xfrm>
            <a:prstGeom prst="rect">
              <a:avLst/>
            </a:prstGeom>
            <a:solidFill>
              <a:srgbClr val="FFD2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Rectangle 885"/>
            <p:cNvSpPr>
              <a:spLocks noChangeArrowheads="1"/>
            </p:cNvSpPr>
            <p:nvPr/>
          </p:nvSpPr>
          <p:spPr bwMode="auto">
            <a:xfrm>
              <a:off x="3393" y="3628"/>
              <a:ext cx="5" cy="74"/>
            </a:xfrm>
            <a:prstGeom prst="rect">
              <a:avLst/>
            </a:prstGeom>
            <a:solidFill>
              <a:srgbClr val="FFCC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Rectangle 886"/>
            <p:cNvSpPr>
              <a:spLocks noChangeArrowheads="1"/>
            </p:cNvSpPr>
            <p:nvPr/>
          </p:nvSpPr>
          <p:spPr bwMode="auto">
            <a:xfrm>
              <a:off x="3396" y="3628"/>
              <a:ext cx="5" cy="74"/>
            </a:xfrm>
            <a:prstGeom prst="rect">
              <a:avLst/>
            </a:prstGeom>
            <a:solidFill>
              <a:srgbClr val="FFC7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Rectangle 887"/>
            <p:cNvSpPr>
              <a:spLocks noChangeArrowheads="1"/>
            </p:cNvSpPr>
            <p:nvPr/>
          </p:nvSpPr>
          <p:spPr bwMode="auto">
            <a:xfrm>
              <a:off x="3398" y="3628"/>
              <a:ext cx="6" cy="74"/>
            </a:xfrm>
            <a:prstGeom prst="rect">
              <a:avLst/>
            </a:prstGeom>
            <a:solidFill>
              <a:srgbClr val="FFC2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Rectangle 888"/>
            <p:cNvSpPr>
              <a:spLocks noChangeArrowheads="1"/>
            </p:cNvSpPr>
            <p:nvPr/>
          </p:nvSpPr>
          <p:spPr bwMode="auto">
            <a:xfrm>
              <a:off x="3401" y="3628"/>
              <a:ext cx="5" cy="74"/>
            </a:xfrm>
            <a:prstGeom prst="rect">
              <a:avLst/>
            </a:prstGeom>
            <a:solidFill>
              <a:srgbClr val="FFBD5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Rectangle 889"/>
            <p:cNvSpPr>
              <a:spLocks noChangeArrowheads="1"/>
            </p:cNvSpPr>
            <p:nvPr/>
          </p:nvSpPr>
          <p:spPr bwMode="auto">
            <a:xfrm>
              <a:off x="3404" y="3628"/>
              <a:ext cx="5" cy="74"/>
            </a:xfrm>
            <a:prstGeom prst="rect">
              <a:avLst/>
            </a:prstGeom>
            <a:solidFill>
              <a:srgbClr val="FFB8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Rectangle 890"/>
            <p:cNvSpPr>
              <a:spLocks noChangeArrowheads="1"/>
            </p:cNvSpPr>
            <p:nvPr/>
          </p:nvSpPr>
          <p:spPr bwMode="auto">
            <a:xfrm>
              <a:off x="3406" y="3628"/>
              <a:ext cx="6" cy="74"/>
            </a:xfrm>
            <a:prstGeom prst="rect">
              <a:avLst/>
            </a:prstGeom>
            <a:solidFill>
              <a:srgbClr val="FFB3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Rectangle 891"/>
            <p:cNvSpPr>
              <a:spLocks noChangeArrowheads="1"/>
            </p:cNvSpPr>
            <p:nvPr/>
          </p:nvSpPr>
          <p:spPr bwMode="auto">
            <a:xfrm>
              <a:off x="3409" y="3628"/>
              <a:ext cx="5" cy="74"/>
            </a:xfrm>
            <a:prstGeom prst="rect">
              <a:avLst/>
            </a:prstGeom>
            <a:solidFill>
              <a:srgbClr val="FFAE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Rectangle 892"/>
            <p:cNvSpPr>
              <a:spLocks noChangeArrowheads="1"/>
            </p:cNvSpPr>
            <p:nvPr/>
          </p:nvSpPr>
          <p:spPr bwMode="auto">
            <a:xfrm>
              <a:off x="3412" y="3628"/>
              <a:ext cx="5" cy="74"/>
            </a:xfrm>
            <a:prstGeom prst="rect">
              <a:avLst/>
            </a:prstGeom>
            <a:solidFill>
              <a:srgbClr val="FFA92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Rectangle 893"/>
            <p:cNvSpPr>
              <a:spLocks noChangeArrowheads="1"/>
            </p:cNvSpPr>
            <p:nvPr/>
          </p:nvSpPr>
          <p:spPr bwMode="auto">
            <a:xfrm>
              <a:off x="3414" y="3628"/>
              <a:ext cx="6" cy="74"/>
            </a:xfrm>
            <a:prstGeom prst="rect">
              <a:avLst/>
            </a:prstGeom>
            <a:solidFill>
              <a:srgbClr val="FFA4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Rectangle 894"/>
            <p:cNvSpPr>
              <a:spLocks noChangeArrowheads="1"/>
            </p:cNvSpPr>
            <p:nvPr/>
          </p:nvSpPr>
          <p:spPr bwMode="auto">
            <a:xfrm>
              <a:off x="3417" y="3628"/>
              <a:ext cx="3" cy="74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Freeform 895"/>
            <p:cNvSpPr>
              <a:spLocks/>
            </p:cNvSpPr>
            <p:nvPr/>
          </p:nvSpPr>
          <p:spPr bwMode="auto">
            <a:xfrm>
              <a:off x="3420" y="3628"/>
              <a:ext cx="1" cy="74"/>
            </a:xfrm>
            <a:custGeom>
              <a:avLst/>
              <a:gdLst>
                <a:gd name="T0" fmla="*/ 0 w 1"/>
                <a:gd name="T1" fmla="*/ 0 h 294"/>
                <a:gd name="T2" fmla="*/ 0 w 1"/>
                <a:gd name="T3" fmla="*/ 0 h 294"/>
                <a:gd name="T4" fmla="*/ 0 w 1"/>
                <a:gd name="T5" fmla="*/ 0 h 294"/>
                <a:gd name="T6" fmla="*/ 0 60000 65536"/>
                <a:gd name="T7" fmla="*/ 0 60000 65536"/>
                <a:gd name="T8" fmla="*/ 0 60000 65536"/>
                <a:gd name="T9" fmla="*/ 0 w 1"/>
                <a:gd name="T10" fmla="*/ 0 h 294"/>
                <a:gd name="T11" fmla="*/ 1 w 1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94">
                  <a:moveTo>
                    <a:pt x="0" y="294"/>
                  </a:moveTo>
                  <a:lnTo>
                    <a:pt x="0" y="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465" name="Freeform 896"/>
            <p:cNvSpPr>
              <a:spLocks/>
            </p:cNvSpPr>
            <p:nvPr/>
          </p:nvSpPr>
          <p:spPr bwMode="auto">
            <a:xfrm>
              <a:off x="3285" y="3698"/>
              <a:ext cx="136" cy="7"/>
            </a:xfrm>
            <a:custGeom>
              <a:avLst/>
              <a:gdLst>
                <a:gd name="T0" fmla="*/ 1 w 543"/>
                <a:gd name="T1" fmla="*/ 0 h 26"/>
                <a:gd name="T2" fmla="*/ 1 w 543"/>
                <a:gd name="T3" fmla="*/ 0 h 26"/>
                <a:gd name="T4" fmla="*/ 0 w 543"/>
                <a:gd name="T5" fmla="*/ 0 h 26"/>
                <a:gd name="T6" fmla="*/ 0 w 543"/>
                <a:gd name="T7" fmla="*/ 0 h 26"/>
                <a:gd name="T8" fmla="*/ 1 w 543"/>
                <a:gd name="T9" fmla="*/ 0 h 26"/>
                <a:gd name="T10" fmla="*/ 1 w 543"/>
                <a:gd name="T11" fmla="*/ 0 h 26"/>
                <a:gd name="T12" fmla="*/ 1 w 543"/>
                <a:gd name="T13" fmla="*/ 0 h 26"/>
                <a:gd name="T14" fmla="*/ 1 w 543"/>
                <a:gd name="T15" fmla="*/ 0 h 26"/>
                <a:gd name="T16" fmla="*/ 1 w 543"/>
                <a:gd name="T17" fmla="*/ 0 h 26"/>
                <a:gd name="T18" fmla="*/ 1 w 543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3"/>
                <a:gd name="T31" fmla="*/ 0 h 26"/>
                <a:gd name="T32" fmla="*/ 543 w 543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3" h="26">
                  <a:moveTo>
                    <a:pt x="538" y="13"/>
                  </a:moveTo>
                  <a:lnTo>
                    <a:pt x="541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541" y="26"/>
                  </a:lnTo>
                  <a:lnTo>
                    <a:pt x="543" y="13"/>
                  </a:lnTo>
                  <a:lnTo>
                    <a:pt x="541" y="26"/>
                  </a:lnTo>
                  <a:lnTo>
                    <a:pt x="543" y="26"/>
                  </a:lnTo>
                  <a:lnTo>
                    <a:pt x="543" y="13"/>
                  </a:lnTo>
                  <a:lnTo>
                    <a:pt x="53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466" name="Freeform 897"/>
            <p:cNvSpPr>
              <a:spLocks/>
            </p:cNvSpPr>
            <p:nvPr/>
          </p:nvSpPr>
          <p:spPr bwMode="auto">
            <a:xfrm>
              <a:off x="3419" y="3625"/>
              <a:ext cx="2" cy="77"/>
            </a:xfrm>
            <a:custGeom>
              <a:avLst/>
              <a:gdLst>
                <a:gd name="T0" fmla="*/ 0 w 5"/>
                <a:gd name="T1" fmla="*/ 0 h 307"/>
                <a:gd name="T2" fmla="*/ 0 w 5"/>
                <a:gd name="T3" fmla="*/ 0 h 307"/>
                <a:gd name="T4" fmla="*/ 0 w 5"/>
                <a:gd name="T5" fmla="*/ 0 h 307"/>
                <a:gd name="T6" fmla="*/ 0 w 5"/>
                <a:gd name="T7" fmla="*/ 0 h 307"/>
                <a:gd name="T8" fmla="*/ 0 w 5"/>
                <a:gd name="T9" fmla="*/ 0 h 307"/>
                <a:gd name="T10" fmla="*/ 0 w 5"/>
                <a:gd name="T11" fmla="*/ 0 h 307"/>
                <a:gd name="T12" fmla="*/ 0 w 5"/>
                <a:gd name="T13" fmla="*/ 0 h 307"/>
                <a:gd name="T14" fmla="*/ 0 w 5"/>
                <a:gd name="T15" fmla="*/ 0 h 307"/>
                <a:gd name="T16" fmla="*/ 0 w 5"/>
                <a:gd name="T17" fmla="*/ 0 h 307"/>
                <a:gd name="T18" fmla="*/ 0 w 5"/>
                <a:gd name="T19" fmla="*/ 0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307"/>
                <a:gd name="T32" fmla="*/ 5 w 5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307">
                  <a:moveTo>
                    <a:pt x="3" y="25"/>
                  </a:moveTo>
                  <a:lnTo>
                    <a:pt x="0" y="13"/>
                  </a:lnTo>
                  <a:lnTo>
                    <a:pt x="0" y="307"/>
                  </a:lnTo>
                  <a:lnTo>
                    <a:pt x="5" y="307"/>
                  </a:lnTo>
                  <a:lnTo>
                    <a:pt x="5" y="13"/>
                  </a:lnTo>
                  <a:lnTo>
                    <a:pt x="3" y="0"/>
                  </a:lnTo>
                  <a:lnTo>
                    <a:pt x="5" y="1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467" name="Freeform 898"/>
            <p:cNvSpPr>
              <a:spLocks/>
            </p:cNvSpPr>
            <p:nvPr/>
          </p:nvSpPr>
          <p:spPr bwMode="auto">
            <a:xfrm>
              <a:off x="3284" y="3625"/>
              <a:ext cx="136" cy="6"/>
            </a:xfrm>
            <a:custGeom>
              <a:avLst/>
              <a:gdLst>
                <a:gd name="T0" fmla="*/ 0 w 543"/>
                <a:gd name="T1" fmla="*/ 0 h 25"/>
                <a:gd name="T2" fmla="*/ 0 w 543"/>
                <a:gd name="T3" fmla="*/ 0 h 25"/>
                <a:gd name="T4" fmla="*/ 1 w 543"/>
                <a:gd name="T5" fmla="*/ 0 h 25"/>
                <a:gd name="T6" fmla="*/ 1 w 543"/>
                <a:gd name="T7" fmla="*/ 0 h 25"/>
                <a:gd name="T8" fmla="*/ 0 w 543"/>
                <a:gd name="T9" fmla="*/ 0 h 25"/>
                <a:gd name="T10" fmla="*/ 0 w 543"/>
                <a:gd name="T11" fmla="*/ 0 h 25"/>
                <a:gd name="T12" fmla="*/ 0 w 543"/>
                <a:gd name="T13" fmla="*/ 0 h 25"/>
                <a:gd name="T14" fmla="*/ 0 w 543"/>
                <a:gd name="T15" fmla="*/ 0 h 25"/>
                <a:gd name="T16" fmla="*/ 0 w 543"/>
                <a:gd name="T17" fmla="*/ 0 h 25"/>
                <a:gd name="T18" fmla="*/ 0 w 543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3"/>
                <a:gd name="T31" fmla="*/ 0 h 25"/>
                <a:gd name="T32" fmla="*/ 543 w 54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3" h="25">
                  <a:moveTo>
                    <a:pt x="5" y="13"/>
                  </a:moveTo>
                  <a:lnTo>
                    <a:pt x="2" y="25"/>
                  </a:lnTo>
                  <a:lnTo>
                    <a:pt x="543" y="25"/>
                  </a:lnTo>
                  <a:lnTo>
                    <a:pt x="543" y="0"/>
                  </a:lnTo>
                  <a:lnTo>
                    <a:pt x="2" y="0"/>
                  </a:lnTo>
                  <a:lnTo>
                    <a:pt x="0" y="1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468" name="Freeform 899"/>
            <p:cNvSpPr>
              <a:spLocks/>
            </p:cNvSpPr>
            <p:nvPr/>
          </p:nvSpPr>
          <p:spPr bwMode="auto">
            <a:xfrm>
              <a:off x="3284" y="3628"/>
              <a:ext cx="1" cy="77"/>
            </a:xfrm>
            <a:custGeom>
              <a:avLst/>
              <a:gdLst>
                <a:gd name="T0" fmla="*/ 0 w 5"/>
                <a:gd name="T1" fmla="*/ 0 h 307"/>
                <a:gd name="T2" fmla="*/ 0 w 5"/>
                <a:gd name="T3" fmla="*/ 0 h 307"/>
                <a:gd name="T4" fmla="*/ 0 w 5"/>
                <a:gd name="T5" fmla="*/ 0 h 307"/>
                <a:gd name="T6" fmla="*/ 0 w 5"/>
                <a:gd name="T7" fmla="*/ 0 h 307"/>
                <a:gd name="T8" fmla="*/ 0 w 5"/>
                <a:gd name="T9" fmla="*/ 0 h 307"/>
                <a:gd name="T10" fmla="*/ 0 w 5"/>
                <a:gd name="T11" fmla="*/ 0 h 307"/>
                <a:gd name="T12" fmla="*/ 0 w 5"/>
                <a:gd name="T13" fmla="*/ 0 h 307"/>
                <a:gd name="T14" fmla="*/ 0 w 5"/>
                <a:gd name="T15" fmla="*/ 0 h 307"/>
                <a:gd name="T16" fmla="*/ 0 w 5"/>
                <a:gd name="T17" fmla="*/ 0 h 307"/>
                <a:gd name="T18" fmla="*/ 0 w 5"/>
                <a:gd name="T19" fmla="*/ 0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307"/>
                <a:gd name="T32" fmla="*/ 5 w 5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307">
                  <a:moveTo>
                    <a:pt x="2" y="281"/>
                  </a:moveTo>
                  <a:lnTo>
                    <a:pt x="5" y="29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94"/>
                  </a:lnTo>
                  <a:lnTo>
                    <a:pt x="2" y="307"/>
                  </a:lnTo>
                  <a:lnTo>
                    <a:pt x="0" y="294"/>
                  </a:lnTo>
                  <a:lnTo>
                    <a:pt x="0" y="307"/>
                  </a:lnTo>
                  <a:lnTo>
                    <a:pt x="2" y="307"/>
                  </a:lnTo>
                  <a:lnTo>
                    <a:pt x="2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469" name="Rectangle 900"/>
            <p:cNvSpPr>
              <a:spLocks noChangeArrowheads="1"/>
            </p:cNvSpPr>
            <p:nvPr/>
          </p:nvSpPr>
          <p:spPr bwMode="auto">
            <a:xfrm>
              <a:off x="3766" y="3620"/>
              <a:ext cx="3" cy="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Rectangle 901"/>
            <p:cNvSpPr>
              <a:spLocks noChangeArrowheads="1"/>
            </p:cNvSpPr>
            <p:nvPr/>
          </p:nvSpPr>
          <p:spPr bwMode="auto">
            <a:xfrm>
              <a:off x="3766" y="3620"/>
              <a:ext cx="7" cy="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Rectangle 902"/>
            <p:cNvSpPr>
              <a:spLocks noChangeArrowheads="1"/>
            </p:cNvSpPr>
            <p:nvPr/>
          </p:nvSpPr>
          <p:spPr bwMode="auto">
            <a:xfrm>
              <a:off x="3769" y="3620"/>
              <a:ext cx="7" cy="8"/>
            </a:xfrm>
            <a:prstGeom prst="rect">
              <a:avLst/>
            </a:prstGeom>
            <a:solidFill>
              <a:srgbClr val="5B5B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Rectangle 903"/>
            <p:cNvSpPr>
              <a:spLocks noChangeArrowheads="1"/>
            </p:cNvSpPr>
            <p:nvPr/>
          </p:nvSpPr>
          <p:spPr bwMode="auto">
            <a:xfrm>
              <a:off x="3773" y="3620"/>
              <a:ext cx="6" cy="8"/>
            </a:xfrm>
            <a:prstGeom prst="rect">
              <a:avLst/>
            </a:prstGeom>
            <a:solidFill>
              <a:srgbClr val="505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Rectangle 904"/>
            <p:cNvSpPr>
              <a:spLocks noChangeArrowheads="1"/>
            </p:cNvSpPr>
            <p:nvPr/>
          </p:nvSpPr>
          <p:spPr bwMode="auto">
            <a:xfrm>
              <a:off x="3776" y="3620"/>
              <a:ext cx="7" cy="8"/>
            </a:xfrm>
            <a:prstGeom prst="rect">
              <a:avLst/>
            </a:prstGeom>
            <a:solidFill>
              <a:srgbClr val="4444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Rectangle 905"/>
            <p:cNvSpPr>
              <a:spLocks noChangeArrowheads="1"/>
            </p:cNvSpPr>
            <p:nvPr/>
          </p:nvSpPr>
          <p:spPr bwMode="auto">
            <a:xfrm>
              <a:off x="3779" y="3620"/>
              <a:ext cx="7" cy="8"/>
            </a:xfrm>
            <a:prstGeom prst="rect">
              <a:avLst/>
            </a:prstGeom>
            <a:solidFill>
              <a:srgbClr val="39393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Rectangle 906"/>
            <p:cNvSpPr>
              <a:spLocks noChangeArrowheads="1"/>
            </p:cNvSpPr>
            <p:nvPr/>
          </p:nvSpPr>
          <p:spPr bwMode="auto">
            <a:xfrm>
              <a:off x="3783" y="3620"/>
              <a:ext cx="7" cy="8"/>
            </a:xfrm>
            <a:prstGeom prst="rect">
              <a:avLst/>
            </a:prstGeom>
            <a:solidFill>
              <a:srgbClr val="2E2E2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Rectangle 907"/>
            <p:cNvSpPr>
              <a:spLocks noChangeArrowheads="1"/>
            </p:cNvSpPr>
            <p:nvPr/>
          </p:nvSpPr>
          <p:spPr bwMode="auto">
            <a:xfrm>
              <a:off x="3786" y="3620"/>
              <a:ext cx="7" cy="8"/>
            </a:xfrm>
            <a:prstGeom prst="rect">
              <a:avLst/>
            </a:prstGeom>
            <a:solidFill>
              <a:srgbClr val="22222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Rectangle 908"/>
            <p:cNvSpPr>
              <a:spLocks noChangeArrowheads="1"/>
            </p:cNvSpPr>
            <p:nvPr/>
          </p:nvSpPr>
          <p:spPr bwMode="auto">
            <a:xfrm>
              <a:off x="3790" y="3620"/>
              <a:ext cx="6" cy="8"/>
            </a:xfrm>
            <a:prstGeom prst="rect">
              <a:avLst/>
            </a:prstGeom>
            <a:solidFill>
              <a:srgbClr val="1717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Rectangle 909"/>
            <p:cNvSpPr>
              <a:spLocks noChangeArrowheads="1"/>
            </p:cNvSpPr>
            <p:nvPr/>
          </p:nvSpPr>
          <p:spPr bwMode="auto">
            <a:xfrm>
              <a:off x="3793" y="3620"/>
              <a:ext cx="7" cy="8"/>
            </a:xfrm>
            <a:prstGeom prst="rect">
              <a:avLst/>
            </a:prstGeom>
            <a:solidFill>
              <a:srgbClr val="0C0C0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Rectangle 910"/>
            <p:cNvSpPr>
              <a:spLocks noChangeArrowheads="1"/>
            </p:cNvSpPr>
            <p:nvPr/>
          </p:nvSpPr>
          <p:spPr bwMode="auto">
            <a:xfrm>
              <a:off x="3796" y="3620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Rectangle 911"/>
            <p:cNvSpPr>
              <a:spLocks noChangeArrowheads="1"/>
            </p:cNvSpPr>
            <p:nvPr/>
          </p:nvSpPr>
          <p:spPr bwMode="auto">
            <a:xfrm>
              <a:off x="3800" y="3620"/>
              <a:ext cx="7" cy="8"/>
            </a:xfrm>
            <a:prstGeom prst="rect">
              <a:avLst/>
            </a:prstGeom>
            <a:solidFill>
              <a:srgbClr val="1616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Rectangle 912"/>
            <p:cNvSpPr>
              <a:spLocks noChangeArrowheads="1"/>
            </p:cNvSpPr>
            <p:nvPr/>
          </p:nvSpPr>
          <p:spPr bwMode="auto">
            <a:xfrm>
              <a:off x="3803" y="3620"/>
              <a:ext cx="7" cy="8"/>
            </a:xfrm>
            <a:prstGeom prst="rect">
              <a:avLst/>
            </a:prstGeom>
            <a:solidFill>
              <a:srgbClr val="2C2C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Rectangle 913"/>
            <p:cNvSpPr>
              <a:spLocks noChangeArrowheads="1"/>
            </p:cNvSpPr>
            <p:nvPr/>
          </p:nvSpPr>
          <p:spPr bwMode="auto">
            <a:xfrm>
              <a:off x="3807" y="3620"/>
              <a:ext cx="7" cy="8"/>
            </a:xfrm>
            <a:prstGeom prst="rect">
              <a:avLst/>
            </a:prstGeom>
            <a:solidFill>
              <a:srgbClr val="4242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Rectangle 914"/>
            <p:cNvSpPr>
              <a:spLocks noChangeArrowheads="1"/>
            </p:cNvSpPr>
            <p:nvPr/>
          </p:nvSpPr>
          <p:spPr bwMode="auto">
            <a:xfrm>
              <a:off x="3810" y="3620"/>
              <a:ext cx="7" cy="8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Rectangle 915"/>
            <p:cNvSpPr>
              <a:spLocks noChangeArrowheads="1"/>
            </p:cNvSpPr>
            <p:nvPr/>
          </p:nvSpPr>
          <p:spPr bwMode="auto">
            <a:xfrm>
              <a:off x="3814" y="3620"/>
              <a:ext cx="6" cy="8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Rectangle 916"/>
            <p:cNvSpPr>
              <a:spLocks noChangeArrowheads="1"/>
            </p:cNvSpPr>
            <p:nvPr/>
          </p:nvSpPr>
          <p:spPr bwMode="auto">
            <a:xfrm>
              <a:off x="3817" y="3620"/>
              <a:ext cx="7" cy="8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Rectangle 917"/>
            <p:cNvSpPr>
              <a:spLocks noChangeArrowheads="1"/>
            </p:cNvSpPr>
            <p:nvPr/>
          </p:nvSpPr>
          <p:spPr bwMode="auto">
            <a:xfrm>
              <a:off x="3820" y="3620"/>
              <a:ext cx="7" cy="8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Rectangle 918"/>
            <p:cNvSpPr>
              <a:spLocks noChangeArrowheads="1"/>
            </p:cNvSpPr>
            <p:nvPr/>
          </p:nvSpPr>
          <p:spPr bwMode="auto">
            <a:xfrm>
              <a:off x="3824" y="3620"/>
              <a:ext cx="6" cy="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Rectangle 919"/>
            <p:cNvSpPr>
              <a:spLocks noChangeArrowheads="1"/>
            </p:cNvSpPr>
            <p:nvPr/>
          </p:nvSpPr>
          <p:spPr bwMode="auto">
            <a:xfrm>
              <a:off x="3827" y="3620"/>
              <a:ext cx="7" cy="8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Rectangle 920"/>
            <p:cNvSpPr>
              <a:spLocks noChangeArrowheads="1"/>
            </p:cNvSpPr>
            <p:nvPr/>
          </p:nvSpPr>
          <p:spPr bwMode="auto">
            <a:xfrm>
              <a:off x="3830" y="3620"/>
              <a:ext cx="7" cy="8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Rectangle 921"/>
            <p:cNvSpPr>
              <a:spLocks noChangeArrowheads="1"/>
            </p:cNvSpPr>
            <p:nvPr/>
          </p:nvSpPr>
          <p:spPr bwMode="auto">
            <a:xfrm>
              <a:off x="3834" y="3620"/>
              <a:ext cx="7" cy="8"/>
            </a:xfrm>
            <a:prstGeom prst="rect">
              <a:avLst/>
            </a:prstGeom>
            <a:solidFill>
              <a:srgbClr val="89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Rectangle 922"/>
            <p:cNvSpPr>
              <a:spLocks noChangeArrowheads="1"/>
            </p:cNvSpPr>
            <p:nvPr/>
          </p:nvSpPr>
          <p:spPr bwMode="auto">
            <a:xfrm>
              <a:off x="3837" y="3620"/>
              <a:ext cx="7" cy="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Rectangle 923"/>
            <p:cNvSpPr>
              <a:spLocks noChangeArrowheads="1"/>
            </p:cNvSpPr>
            <p:nvPr/>
          </p:nvSpPr>
          <p:spPr bwMode="auto">
            <a:xfrm>
              <a:off x="3841" y="3620"/>
              <a:ext cx="6" cy="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Rectangle 924"/>
            <p:cNvSpPr>
              <a:spLocks noChangeArrowheads="1"/>
            </p:cNvSpPr>
            <p:nvPr/>
          </p:nvSpPr>
          <p:spPr bwMode="auto">
            <a:xfrm>
              <a:off x="3844" y="3620"/>
              <a:ext cx="7" cy="8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Rectangle 925"/>
            <p:cNvSpPr>
              <a:spLocks noChangeArrowheads="1"/>
            </p:cNvSpPr>
            <p:nvPr/>
          </p:nvSpPr>
          <p:spPr bwMode="auto">
            <a:xfrm>
              <a:off x="3847" y="3620"/>
              <a:ext cx="7" cy="8"/>
            </a:xfrm>
            <a:prstGeom prst="rect">
              <a:avLst/>
            </a:prstGeom>
            <a:solidFill>
              <a:srgbClr val="5353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Rectangle 926"/>
            <p:cNvSpPr>
              <a:spLocks noChangeArrowheads="1"/>
            </p:cNvSpPr>
            <p:nvPr/>
          </p:nvSpPr>
          <p:spPr bwMode="auto">
            <a:xfrm>
              <a:off x="3851" y="3620"/>
              <a:ext cx="7" cy="8"/>
            </a:xfrm>
            <a:prstGeom prst="rect">
              <a:avLst/>
            </a:prstGeom>
            <a:solidFill>
              <a:srgbClr val="45454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Rectangle 927"/>
            <p:cNvSpPr>
              <a:spLocks noChangeArrowheads="1"/>
            </p:cNvSpPr>
            <p:nvPr/>
          </p:nvSpPr>
          <p:spPr bwMode="auto">
            <a:xfrm>
              <a:off x="3854" y="3620"/>
              <a:ext cx="7" cy="8"/>
            </a:xfrm>
            <a:prstGeom prst="rect">
              <a:avLst/>
            </a:prstGeom>
            <a:solidFill>
              <a:srgbClr val="3737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Rectangle 928"/>
            <p:cNvSpPr>
              <a:spLocks noChangeArrowheads="1"/>
            </p:cNvSpPr>
            <p:nvPr/>
          </p:nvSpPr>
          <p:spPr bwMode="auto">
            <a:xfrm>
              <a:off x="3858" y="3620"/>
              <a:ext cx="6" cy="8"/>
            </a:xfrm>
            <a:prstGeom prst="rect">
              <a:avLst/>
            </a:prstGeom>
            <a:solidFill>
              <a:srgbClr val="2A2A2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Rectangle 929"/>
            <p:cNvSpPr>
              <a:spLocks noChangeArrowheads="1"/>
            </p:cNvSpPr>
            <p:nvPr/>
          </p:nvSpPr>
          <p:spPr bwMode="auto">
            <a:xfrm>
              <a:off x="3861" y="3620"/>
              <a:ext cx="7" cy="8"/>
            </a:xfrm>
            <a:prstGeom prst="rect">
              <a:avLst/>
            </a:prstGeom>
            <a:solidFill>
              <a:srgbClr val="1C1C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Rectangle 930"/>
            <p:cNvSpPr>
              <a:spLocks noChangeArrowheads="1"/>
            </p:cNvSpPr>
            <p:nvPr/>
          </p:nvSpPr>
          <p:spPr bwMode="auto">
            <a:xfrm>
              <a:off x="3864" y="3620"/>
              <a:ext cx="7" cy="8"/>
            </a:xfrm>
            <a:prstGeom prst="rect">
              <a:avLst/>
            </a:prstGeom>
            <a:solidFill>
              <a:srgbClr val="0E0E0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Rectangle 931"/>
            <p:cNvSpPr>
              <a:spLocks noChangeArrowheads="1"/>
            </p:cNvSpPr>
            <p:nvPr/>
          </p:nvSpPr>
          <p:spPr bwMode="auto">
            <a:xfrm>
              <a:off x="3868" y="3620"/>
              <a:ext cx="6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Rectangle 932"/>
            <p:cNvSpPr>
              <a:spLocks noChangeArrowheads="1"/>
            </p:cNvSpPr>
            <p:nvPr/>
          </p:nvSpPr>
          <p:spPr bwMode="auto">
            <a:xfrm>
              <a:off x="3871" y="3620"/>
              <a:ext cx="7" cy="8"/>
            </a:xfrm>
            <a:prstGeom prst="rect">
              <a:avLst/>
            </a:prstGeom>
            <a:solidFill>
              <a:srgbClr val="0505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Rectangle 933"/>
            <p:cNvSpPr>
              <a:spLocks noChangeArrowheads="1"/>
            </p:cNvSpPr>
            <p:nvPr/>
          </p:nvSpPr>
          <p:spPr bwMode="auto">
            <a:xfrm>
              <a:off x="3874" y="3620"/>
              <a:ext cx="7" cy="8"/>
            </a:xfrm>
            <a:prstGeom prst="rect">
              <a:avLst/>
            </a:prstGeom>
            <a:solidFill>
              <a:srgbClr val="0A0A0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Rectangle 934"/>
            <p:cNvSpPr>
              <a:spLocks noChangeArrowheads="1"/>
            </p:cNvSpPr>
            <p:nvPr/>
          </p:nvSpPr>
          <p:spPr bwMode="auto">
            <a:xfrm>
              <a:off x="3878" y="3620"/>
              <a:ext cx="7" cy="8"/>
            </a:xfrm>
            <a:prstGeom prst="rect">
              <a:avLst/>
            </a:prstGeom>
            <a:solidFill>
              <a:srgbClr val="0F0F0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Rectangle 935"/>
            <p:cNvSpPr>
              <a:spLocks noChangeArrowheads="1"/>
            </p:cNvSpPr>
            <p:nvPr/>
          </p:nvSpPr>
          <p:spPr bwMode="auto">
            <a:xfrm>
              <a:off x="3881" y="3620"/>
              <a:ext cx="7" cy="8"/>
            </a:xfrm>
            <a:prstGeom prst="rect">
              <a:avLst/>
            </a:prstGeom>
            <a:solidFill>
              <a:srgbClr val="14141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Rectangle 936"/>
            <p:cNvSpPr>
              <a:spLocks noChangeArrowheads="1"/>
            </p:cNvSpPr>
            <p:nvPr/>
          </p:nvSpPr>
          <p:spPr bwMode="auto">
            <a:xfrm>
              <a:off x="3885" y="3620"/>
              <a:ext cx="7" cy="8"/>
            </a:xfrm>
            <a:prstGeom prst="rect">
              <a:avLst/>
            </a:prstGeom>
            <a:solidFill>
              <a:srgbClr val="1919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Rectangle 937"/>
            <p:cNvSpPr>
              <a:spLocks noChangeArrowheads="1"/>
            </p:cNvSpPr>
            <p:nvPr/>
          </p:nvSpPr>
          <p:spPr bwMode="auto">
            <a:xfrm>
              <a:off x="3888" y="3620"/>
              <a:ext cx="7" cy="8"/>
            </a:xfrm>
            <a:prstGeom prst="rect">
              <a:avLst/>
            </a:prstGeom>
            <a:solidFill>
              <a:srgbClr val="1E1E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Rectangle 938"/>
            <p:cNvSpPr>
              <a:spLocks noChangeArrowheads="1"/>
            </p:cNvSpPr>
            <p:nvPr/>
          </p:nvSpPr>
          <p:spPr bwMode="auto">
            <a:xfrm>
              <a:off x="3892" y="3620"/>
              <a:ext cx="6" cy="8"/>
            </a:xfrm>
            <a:prstGeom prst="rect">
              <a:avLst/>
            </a:prstGeom>
            <a:solidFill>
              <a:srgbClr val="23232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Rectangle 939"/>
            <p:cNvSpPr>
              <a:spLocks noChangeArrowheads="1"/>
            </p:cNvSpPr>
            <p:nvPr/>
          </p:nvSpPr>
          <p:spPr bwMode="auto">
            <a:xfrm>
              <a:off x="3895" y="3620"/>
              <a:ext cx="7" cy="8"/>
            </a:xfrm>
            <a:prstGeom prst="rect">
              <a:avLst/>
            </a:prstGeom>
            <a:solidFill>
              <a:srgbClr val="28282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Rectangle 940"/>
            <p:cNvSpPr>
              <a:spLocks noChangeArrowheads="1"/>
            </p:cNvSpPr>
            <p:nvPr/>
          </p:nvSpPr>
          <p:spPr bwMode="auto">
            <a:xfrm>
              <a:off x="3898" y="3620"/>
              <a:ext cx="7" cy="8"/>
            </a:xfrm>
            <a:prstGeom prst="rect">
              <a:avLst/>
            </a:prstGeom>
            <a:solidFill>
              <a:srgbClr val="2D2D2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Rectangle 941"/>
            <p:cNvSpPr>
              <a:spLocks noChangeArrowheads="1"/>
            </p:cNvSpPr>
            <p:nvPr/>
          </p:nvSpPr>
          <p:spPr bwMode="auto">
            <a:xfrm>
              <a:off x="3902" y="3620"/>
              <a:ext cx="7" cy="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Rectangle 942"/>
            <p:cNvSpPr>
              <a:spLocks noChangeArrowheads="1"/>
            </p:cNvSpPr>
            <p:nvPr/>
          </p:nvSpPr>
          <p:spPr bwMode="auto">
            <a:xfrm>
              <a:off x="3905" y="3620"/>
              <a:ext cx="7" cy="8"/>
            </a:xfrm>
            <a:prstGeom prst="rect">
              <a:avLst/>
            </a:prstGeom>
            <a:solidFill>
              <a:srgbClr val="3838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Rectangle 943"/>
            <p:cNvSpPr>
              <a:spLocks noChangeArrowheads="1"/>
            </p:cNvSpPr>
            <p:nvPr/>
          </p:nvSpPr>
          <p:spPr bwMode="auto">
            <a:xfrm>
              <a:off x="3909" y="3620"/>
              <a:ext cx="6" cy="8"/>
            </a:xfrm>
            <a:prstGeom prst="rect">
              <a:avLst/>
            </a:prstGeom>
            <a:solidFill>
              <a:srgbClr val="3D3D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Rectangle 944"/>
            <p:cNvSpPr>
              <a:spLocks noChangeArrowheads="1"/>
            </p:cNvSpPr>
            <p:nvPr/>
          </p:nvSpPr>
          <p:spPr bwMode="auto">
            <a:xfrm>
              <a:off x="3912" y="3620"/>
              <a:ext cx="7" cy="8"/>
            </a:xfrm>
            <a:prstGeom prst="rect">
              <a:avLst/>
            </a:prstGeom>
            <a:solidFill>
              <a:srgbClr val="4242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Rectangle 945"/>
            <p:cNvSpPr>
              <a:spLocks noChangeArrowheads="1"/>
            </p:cNvSpPr>
            <p:nvPr/>
          </p:nvSpPr>
          <p:spPr bwMode="auto">
            <a:xfrm>
              <a:off x="3915" y="3620"/>
              <a:ext cx="7" cy="8"/>
            </a:xfrm>
            <a:prstGeom prst="rect">
              <a:avLst/>
            </a:prstGeom>
            <a:solidFill>
              <a:srgbClr val="4747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Rectangle 946"/>
            <p:cNvSpPr>
              <a:spLocks noChangeArrowheads="1"/>
            </p:cNvSpPr>
            <p:nvPr/>
          </p:nvSpPr>
          <p:spPr bwMode="auto">
            <a:xfrm>
              <a:off x="3919" y="3620"/>
              <a:ext cx="7" cy="8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Rectangle 947"/>
            <p:cNvSpPr>
              <a:spLocks noChangeArrowheads="1"/>
            </p:cNvSpPr>
            <p:nvPr/>
          </p:nvSpPr>
          <p:spPr bwMode="auto">
            <a:xfrm>
              <a:off x="3922" y="3620"/>
              <a:ext cx="7" cy="8"/>
            </a:xfrm>
            <a:prstGeom prst="rect">
              <a:avLst/>
            </a:prstGeom>
            <a:solidFill>
              <a:srgbClr val="5151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Rectangle 948"/>
            <p:cNvSpPr>
              <a:spLocks noChangeArrowheads="1"/>
            </p:cNvSpPr>
            <p:nvPr/>
          </p:nvSpPr>
          <p:spPr bwMode="auto">
            <a:xfrm>
              <a:off x="3926" y="3620"/>
              <a:ext cx="6" cy="8"/>
            </a:xfrm>
            <a:prstGeom prst="rect">
              <a:avLst/>
            </a:prstGeom>
            <a:solidFill>
              <a:srgbClr val="56565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Rectangle 949"/>
            <p:cNvSpPr>
              <a:spLocks noChangeArrowheads="1"/>
            </p:cNvSpPr>
            <p:nvPr/>
          </p:nvSpPr>
          <p:spPr bwMode="auto">
            <a:xfrm>
              <a:off x="3929" y="3620"/>
              <a:ext cx="7" cy="8"/>
            </a:xfrm>
            <a:prstGeom prst="rect">
              <a:avLst/>
            </a:prstGeom>
            <a:solidFill>
              <a:srgbClr val="5B5B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Rectangle 950"/>
            <p:cNvSpPr>
              <a:spLocks noChangeArrowheads="1"/>
            </p:cNvSpPr>
            <p:nvPr/>
          </p:nvSpPr>
          <p:spPr bwMode="auto">
            <a:xfrm>
              <a:off x="3932" y="3620"/>
              <a:ext cx="4" cy="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Freeform 951"/>
            <p:cNvSpPr>
              <a:spLocks/>
            </p:cNvSpPr>
            <p:nvPr/>
          </p:nvSpPr>
          <p:spPr bwMode="auto">
            <a:xfrm>
              <a:off x="3936" y="3620"/>
              <a:ext cx="1" cy="8"/>
            </a:xfrm>
            <a:custGeom>
              <a:avLst/>
              <a:gdLst>
                <a:gd name="T0" fmla="*/ 0 w 1"/>
                <a:gd name="T1" fmla="*/ 0 h 33"/>
                <a:gd name="T2" fmla="*/ 0 w 1"/>
                <a:gd name="T3" fmla="*/ 0 h 33"/>
                <a:gd name="T4" fmla="*/ 0 w 1"/>
                <a:gd name="T5" fmla="*/ 0 h 33"/>
                <a:gd name="T6" fmla="*/ 0 60000 65536"/>
                <a:gd name="T7" fmla="*/ 0 60000 65536"/>
                <a:gd name="T8" fmla="*/ 0 60000 65536"/>
                <a:gd name="T9" fmla="*/ 0 w 1"/>
                <a:gd name="T10" fmla="*/ 0 h 33"/>
                <a:gd name="T11" fmla="*/ 1 w 1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3">
                  <a:moveTo>
                    <a:pt x="0" y="33"/>
                  </a:move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21" name="Rectangle 952"/>
            <p:cNvSpPr>
              <a:spLocks noChangeArrowheads="1"/>
            </p:cNvSpPr>
            <p:nvPr/>
          </p:nvSpPr>
          <p:spPr bwMode="auto">
            <a:xfrm>
              <a:off x="3766" y="3620"/>
              <a:ext cx="170" cy="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Rectangle 953"/>
            <p:cNvSpPr>
              <a:spLocks noChangeArrowheads="1"/>
            </p:cNvSpPr>
            <p:nvPr/>
          </p:nvSpPr>
          <p:spPr bwMode="auto">
            <a:xfrm>
              <a:off x="3775" y="3628"/>
              <a:ext cx="3" cy="7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Rectangle 954"/>
            <p:cNvSpPr>
              <a:spLocks noChangeArrowheads="1"/>
            </p:cNvSpPr>
            <p:nvPr/>
          </p:nvSpPr>
          <p:spPr bwMode="auto">
            <a:xfrm>
              <a:off x="3775" y="3628"/>
              <a:ext cx="7" cy="7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Rectangle 955"/>
            <p:cNvSpPr>
              <a:spLocks noChangeArrowheads="1"/>
            </p:cNvSpPr>
            <p:nvPr/>
          </p:nvSpPr>
          <p:spPr bwMode="auto">
            <a:xfrm>
              <a:off x="3778" y="3628"/>
              <a:ext cx="6" cy="74"/>
            </a:xfrm>
            <a:prstGeom prst="rect">
              <a:avLst/>
            </a:prstGeom>
            <a:solidFill>
              <a:srgbClr val="5B5B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Rectangle 956"/>
            <p:cNvSpPr>
              <a:spLocks noChangeArrowheads="1"/>
            </p:cNvSpPr>
            <p:nvPr/>
          </p:nvSpPr>
          <p:spPr bwMode="auto">
            <a:xfrm>
              <a:off x="3782" y="3628"/>
              <a:ext cx="5" cy="74"/>
            </a:xfrm>
            <a:prstGeom prst="rect">
              <a:avLst/>
            </a:prstGeom>
            <a:solidFill>
              <a:srgbClr val="505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Rectangle 957"/>
            <p:cNvSpPr>
              <a:spLocks noChangeArrowheads="1"/>
            </p:cNvSpPr>
            <p:nvPr/>
          </p:nvSpPr>
          <p:spPr bwMode="auto">
            <a:xfrm>
              <a:off x="3784" y="3628"/>
              <a:ext cx="6" cy="74"/>
            </a:xfrm>
            <a:prstGeom prst="rect">
              <a:avLst/>
            </a:prstGeom>
            <a:solidFill>
              <a:srgbClr val="4444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Rectangle 958"/>
            <p:cNvSpPr>
              <a:spLocks noChangeArrowheads="1"/>
            </p:cNvSpPr>
            <p:nvPr/>
          </p:nvSpPr>
          <p:spPr bwMode="auto">
            <a:xfrm>
              <a:off x="3787" y="3628"/>
              <a:ext cx="7" cy="74"/>
            </a:xfrm>
            <a:prstGeom prst="rect">
              <a:avLst/>
            </a:prstGeom>
            <a:solidFill>
              <a:srgbClr val="39393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Rectangle 959"/>
            <p:cNvSpPr>
              <a:spLocks noChangeArrowheads="1"/>
            </p:cNvSpPr>
            <p:nvPr/>
          </p:nvSpPr>
          <p:spPr bwMode="auto">
            <a:xfrm>
              <a:off x="3790" y="3628"/>
              <a:ext cx="6" cy="74"/>
            </a:xfrm>
            <a:prstGeom prst="rect">
              <a:avLst/>
            </a:prstGeom>
            <a:solidFill>
              <a:srgbClr val="2E2E2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Rectangle 960"/>
            <p:cNvSpPr>
              <a:spLocks noChangeArrowheads="1"/>
            </p:cNvSpPr>
            <p:nvPr/>
          </p:nvSpPr>
          <p:spPr bwMode="auto">
            <a:xfrm>
              <a:off x="3794" y="3628"/>
              <a:ext cx="5" cy="74"/>
            </a:xfrm>
            <a:prstGeom prst="rect">
              <a:avLst/>
            </a:prstGeom>
            <a:solidFill>
              <a:srgbClr val="22222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Rectangle 961"/>
            <p:cNvSpPr>
              <a:spLocks noChangeArrowheads="1"/>
            </p:cNvSpPr>
            <p:nvPr/>
          </p:nvSpPr>
          <p:spPr bwMode="auto">
            <a:xfrm>
              <a:off x="3796" y="3628"/>
              <a:ext cx="6" cy="74"/>
            </a:xfrm>
            <a:prstGeom prst="rect">
              <a:avLst/>
            </a:prstGeom>
            <a:solidFill>
              <a:srgbClr val="1717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Rectangle 962"/>
            <p:cNvSpPr>
              <a:spLocks noChangeArrowheads="1"/>
            </p:cNvSpPr>
            <p:nvPr/>
          </p:nvSpPr>
          <p:spPr bwMode="auto">
            <a:xfrm>
              <a:off x="3799" y="3628"/>
              <a:ext cx="7" cy="74"/>
            </a:xfrm>
            <a:prstGeom prst="rect">
              <a:avLst/>
            </a:prstGeom>
            <a:solidFill>
              <a:srgbClr val="0C0C0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Rectangle 963"/>
            <p:cNvSpPr>
              <a:spLocks noChangeArrowheads="1"/>
            </p:cNvSpPr>
            <p:nvPr/>
          </p:nvSpPr>
          <p:spPr bwMode="auto">
            <a:xfrm>
              <a:off x="3802" y="3628"/>
              <a:ext cx="6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Rectangle 964"/>
            <p:cNvSpPr>
              <a:spLocks noChangeArrowheads="1"/>
            </p:cNvSpPr>
            <p:nvPr/>
          </p:nvSpPr>
          <p:spPr bwMode="auto">
            <a:xfrm>
              <a:off x="3806" y="3628"/>
              <a:ext cx="5" cy="74"/>
            </a:xfrm>
            <a:prstGeom prst="rect">
              <a:avLst/>
            </a:prstGeom>
            <a:solidFill>
              <a:srgbClr val="1616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Rectangle 965"/>
            <p:cNvSpPr>
              <a:spLocks noChangeArrowheads="1"/>
            </p:cNvSpPr>
            <p:nvPr/>
          </p:nvSpPr>
          <p:spPr bwMode="auto">
            <a:xfrm>
              <a:off x="3808" y="3628"/>
              <a:ext cx="6" cy="74"/>
            </a:xfrm>
            <a:prstGeom prst="rect">
              <a:avLst/>
            </a:prstGeom>
            <a:solidFill>
              <a:srgbClr val="2C2C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Rectangle 966"/>
            <p:cNvSpPr>
              <a:spLocks noChangeArrowheads="1"/>
            </p:cNvSpPr>
            <p:nvPr/>
          </p:nvSpPr>
          <p:spPr bwMode="auto">
            <a:xfrm>
              <a:off x="3811" y="3628"/>
              <a:ext cx="7" cy="74"/>
            </a:xfrm>
            <a:prstGeom prst="rect">
              <a:avLst/>
            </a:prstGeom>
            <a:solidFill>
              <a:srgbClr val="4242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Rectangle 967"/>
            <p:cNvSpPr>
              <a:spLocks noChangeArrowheads="1"/>
            </p:cNvSpPr>
            <p:nvPr/>
          </p:nvSpPr>
          <p:spPr bwMode="auto">
            <a:xfrm>
              <a:off x="3814" y="3628"/>
              <a:ext cx="6" cy="74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Rectangle 968"/>
            <p:cNvSpPr>
              <a:spLocks noChangeArrowheads="1"/>
            </p:cNvSpPr>
            <p:nvPr/>
          </p:nvSpPr>
          <p:spPr bwMode="auto">
            <a:xfrm>
              <a:off x="3818" y="3628"/>
              <a:ext cx="5" cy="74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Rectangle 969"/>
            <p:cNvSpPr>
              <a:spLocks noChangeArrowheads="1"/>
            </p:cNvSpPr>
            <p:nvPr/>
          </p:nvSpPr>
          <p:spPr bwMode="auto">
            <a:xfrm>
              <a:off x="3820" y="3628"/>
              <a:ext cx="6" cy="74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Rectangle 970"/>
            <p:cNvSpPr>
              <a:spLocks noChangeArrowheads="1"/>
            </p:cNvSpPr>
            <p:nvPr/>
          </p:nvSpPr>
          <p:spPr bwMode="auto">
            <a:xfrm>
              <a:off x="3823" y="3628"/>
              <a:ext cx="6" cy="74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Rectangle 971"/>
            <p:cNvSpPr>
              <a:spLocks noChangeArrowheads="1"/>
            </p:cNvSpPr>
            <p:nvPr/>
          </p:nvSpPr>
          <p:spPr bwMode="auto">
            <a:xfrm>
              <a:off x="3826" y="3628"/>
              <a:ext cx="6" cy="7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" name="Rectangle 972"/>
            <p:cNvSpPr>
              <a:spLocks noChangeArrowheads="1"/>
            </p:cNvSpPr>
            <p:nvPr/>
          </p:nvSpPr>
          <p:spPr bwMode="auto">
            <a:xfrm>
              <a:off x="3829" y="3628"/>
              <a:ext cx="6" cy="74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Rectangle 973"/>
            <p:cNvSpPr>
              <a:spLocks noChangeArrowheads="1"/>
            </p:cNvSpPr>
            <p:nvPr/>
          </p:nvSpPr>
          <p:spPr bwMode="auto">
            <a:xfrm>
              <a:off x="3832" y="3628"/>
              <a:ext cx="6" cy="74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Rectangle 974"/>
            <p:cNvSpPr>
              <a:spLocks noChangeArrowheads="1"/>
            </p:cNvSpPr>
            <p:nvPr/>
          </p:nvSpPr>
          <p:spPr bwMode="auto">
            <a:xfrm>
              <a:off x="3835" y="3628"/>
              <a:ext cx="6" cy="74"/>
            </a:xfrm>
            <a:prstGeom prst="rect">
              <a:avLst/>
            </a:prstGeom>
            <a:solidFill>
              <a:srgbClr val="89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Rectangle 975"/>
            <p:cNvSpPr>
              <a:spLocks noChangeArrowheads="1"/>
            </p:cNvSpPr>
            <p:nvPr/>
          </p:nvSpPr>
          <p:spPr bwMode="auto">
            <a:xfrm>
              <a:off x="3838" y="3628"/>
              <a:ext cx="6" cy="74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Rectangle 976"/>
            <p:cNvSpPr>
              <a:spLocks noChangeArrowheads="1"/>
            </p:cNvSpPr>
            <p:nvPr/>
          </p:nvSpPr>
          <p:spPr bwMode="auto">
            <a:xfrm>
              <a:off x="3841" y="3628"/>
              <a:ext cx="6" cy="74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Rectangle 977"/>
            <p:cNvSpPr>
              <a:spLocks noChangeArrowheads="1"/>
            </p:cNvSpPr>
            <p:nvPr/>
          </p:nvSpPr>
          <p:spPr bwMode="auto">
            <a:xfrm>
              <a:off x="3844" y="3628"/>
              <a:ext cx="6" cy="74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Rectangle 978"/>
            <p:cNvSpPr>
              <a:spLocks noChangeArrowheads="1"/>
            </p:cNvSpPr>
            <p:nvPr/>
          </p:nvSpPr>
          <p:spPr bwMode="auto">
            <a:xfrm>
              <a:off x="3847" y="3628"/>
              <a:ext cx="6" cy="74"/>
            </a:xfrm>
            <a:prstGeom prst="rect">
              <a:avLst/>
            </a:prstGeom>
            <a:solidFill>
              <a:srgbClr val="5353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Rectangle 979"/>
            <p:cNvSpPr>
              <a:spLocks noChangeArrowheads="1"/>
            </p:cNvSpPr>
            <p:nvPr/>
          </p:nvSpPr>
          <p:spPr bwMode="auto">
            <a:xfrm>
              <a:off x="3850" y="3628"/>
              <a:ext cx="6" cy="74"/>
            </a:xfrm>
            <a:prstGeom prst="rect">
              <a:avLst/>
            </a:prstGeom>
            <a:solidFill>
              <a:srgbClr val="45454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Rectangle 980"/>
            <p:cNvSpPr>
              <a:spLocks noChangeArrowheads="1"/>
            </p:cNvSpPr>
            <p:nvPr/>
          </p:nvSpPr>
          <p:spPr bwMode="auto">
            <a:xfrm>
              <a:off x="3853" y="3628"/>
              <a:ext cx="6" cy="74"/>
            </a:xfrm>
            <a:prstGeom prst="rect">
              <a:avLst/>
            </a:prstGeom>
            <a:solidFill>
              <a:srgbClr val="3737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" name="Rectangle 981"/>
            <p:cNvSpPr>
              <a:spLocks noChangeArrowheads="1"/>
            </p:cNvSpPr>
            <p:nvPr/>
          </p:nvSpPr>
          <p:spPr bwMode="auto">
            <a:xfrm>
              <a:off x="3856" y="3628"/>
              <a:ext cx="6" cy="74"/>
            </a:xfrm>
            <a:prstGeom prst="rect">
              <a:avLst/>
            </a:prstGeom>
            <a:solidFill>
              <a:srgbClr val="2A2A2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" name="Rectangle 982"/>
            <p:cNvSpPr>
              <a:spLocks noChangeArrowheads="1"/>
            </p:cNvSpPr>
            <p:nvPr/>
          </p:nvSpPr>
          <p:spPr bwMode="auto">
            <a:xfrm>
              <a:off x="3859" y="3628"/>
              <a:ext cx="6" cy="74"/>
            </a:xfrm>
            <a:prstGeom prst="rect">
              <a:avLst/>
            </a:prstGeom>
            <a:solidFill>
              <a:srgbClr val="1C1C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" name="Rectangle 983"/>
            <p:cNvSpPr>
              <a:spLocks noChangeArrowheads="1"/>
            </p:cNvSpPr>
            <p:nvPr/>
          </p:nvSpPr>
          <p:spPr bwMode="auto">
            <a:xfrm>
              <a:off x="3862" y="3628"/>
              <a:ext cx="6" cy="74"/>
            </a:xfrm>
            <a:prstGeom prst="rect">
              <a:avLst/>
            </a:prstGeom>
            <a:solidFill>
              <a:srgbClr val="0E0E0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3" name="Rectangle 984"/>
            <p:cNvSpPr>
              <a:spLocks noChangeArrowheads="1"/>
            </p:cNvSpPr>
            <p:nvPr/>
          </p:nvSpPr>
          <p:spPr bwMode="auto">
            <a:xfrm>
              <a:off x="3865" y="3628"/>
              <a:ext cx="6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" name="Rectangle 985"/>
            <p:cNvSpPr>
              <a:spLocks noChangeArrowheads="1"/>
            </p:cNvSpPr>
            <p:nvPr/>
          </p:nvSpPr>
          <p:spPr bwMode="auto">
            <a:xfrm>
              <a:off x="3868" y="3628"/>
              <a:ext cx="6" cy="74"/>
            </a:xfrm>
            <a:prstGeom prst="rect">
              <a:avLst/>
            </a:prstGeom>
            <a:solidFill>
              <a:srgbClr val="0505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" name="Rectangle 986"/>
            <p:cNvSpPr>
              <a:spLocks noChangeArrowheads="1"/>
            </p:cNvSpPr>
            <p:nvPr/>
          </p:nvSpPr>
          <p:spPr bwMode="auto">
            <a:xfrm>
              <a:off x="3871" y="3628"/>
              <a:ext cx="6" cy="74"/>
            </a:xfrm>
            <a:prstGeom prst="rect">
              <a:avLst/>
            </a:prstGeom>
            <a:solidFill>
              <a:srgbClr val="0A0A0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" name="Rectangle 987"/>
            <p:cNvSpPr>
              <a:spLocks noChangeArrowheads="1"/>
            </p:cNvSpPr>
            <p:nvPr/>
          </p:nvSpPr>
          <p:spPr bwMode="auto">
            <a:xfrm>
              <a:off x="3874" y="3628"/>
              <a:ext cx="6" cy="74"/>
            </a:xfrm>
            <a:prstGeom prst="rect">
              <a:avLst/>
            </a:prstGeom>
            <a:solidFill>
              <a:srgbClr val="0F0F0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" name="Rectangle 988"/>
            <p:cNvSpPr>
              <a:spLocks noChangeArrowheads="1"/>
            </p:cNvSpPr>
            <p:nvPr/>
          </p:nvSpPr>
          <p:spPr bwMode="auto">
            <a:xfrm>
              <a:off x="3877" y="3628"/>
              <a:ext cx="6" cy="74"/>
            </a:xfrm>
            <a:prstGeom prst="rect">
              <a:avLst/>
            </a:prstGeom>
            <a:solidFill>
              <a:srgbClr val="14141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Rectangle 989"/>
            <p:cNvSpPr>
              <a:spLocks noChangeArrowheads="1"/>
            </p:cNvSpPr>
            <p:nvPr/>
          </p:nvSpPr>
          <p:spPr bwMode="auto">
            <a:xfrm>
              <a:off x="3880" y="3628"/>
              <a:ext cx="6" cy="74"/>
            </a:xfrm>
            <a:prstGeom prst="rect">
              <a:avLst/>
            </a:prstGeom>
            <a:solidFill>
              <a:srgbClr val="1919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Rectangle 990"/>
            <p:cNvSpPr>
              <a:spLocks noChangeArrowheads="1"/>
            </p:cNvSpPr>
            <p:nvPr/>
          </p:nvSpPr>
          <p:spPr bwMode="auto">
            <a:xfrm>
              <a:off x="3883" y="3628"/>
              <a:ext cx="6" cy="74"/>
            </a:xfrm>
            <a:prstGeom prst="rect">
              <a:avLst/>
            </a:prstGeom>
            <a:solidFill>
              <a:srgbClr val="1E1E1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0" name="Rectangle 991"/>
            <p:cNvSpPr>
              <a:spLocks noChangeArrowheads="1"/>
            </p:cNvSpPr>
            <p:nvPr/>
          </p:nvSpPr>
          <p:spPr bwMode="auto">
            <a:xfrm>
              <a:off x="3886" y="3628"/>
              <a:ext cx="6" cy="74"/>
            </a:xfrm>
            <a:prstGeom prst="rect">
              <a:avLst/>
            </a:prstGeom>
            <a:solidFill>
              <a:srgbClr val="23232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Rectangle 992"/>
            <p:cNvSpPr>
              <a:spLocks noChangeArrowheads="1"/>
            </p:cNvSpPr>
            <p:nvPr/>
          </p:nvSpPr>
          <p:spPr bwMode="auto">
            <a:xfrm>
              <a:off x="3889" y="3628"/>
              <a:ext cx="6" cy="74"/>
            </a:xfrm>
            <a:prstGeom prst="rect">
              <a:avLst/>
            </a:prstGeom>
            <a:solidFill>
              <a:srgbClr val="28282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Rectangle 993"/>
            <p:cNvSpPr>
              <a:spLocks noChangeArrowheads="1"/>
            </p:cNvSpPr>
            <p:nvPr/>
          </p:nvSpPr>
          <p:spPr bwMode="auto">
            <a:xfrm>
              <a:off x="3892" y="3628"/>
              <a:ext cx="6" cy="74"/>
            </a:xfrm>
            <a:prstGeom prst="rect">
              <a:avLst/>
            </a:prstGeom>
            <a:solidFill>
              <a:srgbClr val="2D2D2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3" name="Rectangle 994"/>
            <p:cNvSpPr>
              <a:spLocks noChangeArrowheads="1"/>
            </p:cNvSpPr>
            <p:nvPr/>
          </p:nvSpPr>
          <p:spPr bwMode="auto">
            <a:xfrm>
              <a:off x="3895" y="3628"/>
              <a:ext cx="6" cy="74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4" name="Rectangle 995"/>
            <p:cNvSpPr>
              <a:spLocks noChangeArrowheads="1"/>
            </p:cNvSpPr>
            <p:nvPr/>
          </p:nvSpPr>
          <p:spPr bwMode="auto">
            <a:xfrm>
              <a:off x="3898" y="3628"/>
              <a:ext cx="6" cy="74"/>
            </a:xfrm>
            <a:prstGeom prst="rect">
              <a:avLst/>
            </a:prstGeom>
            <a:solidFill>
              <a:srgbClr val="3838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5" name="Rectangle 996"/>
            <p:cNvSpPr>
              <a:spLocks noChangeArrowheads="1"/>
            </p:cNvSpPr>
            <p:nvPr/>
          </p:nvSpPr>
          <p:spPr bwMode="auto">
            <a:xfrm>
              <a:off x="3901" y="3628"/>
              <a:ext cx="6" cy="74"/>
            </a:xfrm>
            <a:prstGeom prst="rect">
              <a:avLst/>
            </a:prstGeom>
            <a:solidFill>
              <a:srgbClr val="3D3D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6" name="Rectangle 997"/>
            <p:cNvSpPr>
              <a:spLocks noChangeArrowheads="1"/>
            </p:cNvSpPr>
            <p:nvPr/>
          </p:nvSpPr>
          <p:spPr bwMode="auto">
            <a:xfrm>
              <a:off x="3904" y="3628"/>
              <a:ext cx="6" cy="74"/>
            </a:xfrm>
            <a:prstGeom prst="rect">
              <a:avLst/>
            </a:prstGeom>
            <a:solidFill>
              <a:srgbClr val="4242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7" name="Rectangle 998"/>
            <p:cNvSpPr>
              <a:spLocks noChangeArrowheads="1"/>
            </p:cNvSpPr>
            <p:nvPr/>
          </p:nvSpPr>
          <p:spPr bwMode="auto">
            <a:xfrm>
              <a:off x="3907" y="3628"/>
              <a:ext cx="6" cy="74"/>
            </a:xfrm>
            <a:prstGeom prst="rect">
              <a:avLst/>
            </a:prstGeom>
            <a:solidFill>
              <a:srgbClr val="4747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8" name="Rectangle 999"/>
            <p:cNvSpPr>
              <a:spLocks noChangeArrowheads="1"/>
            </p:cNvSpPr>
            <p:nvPr/>
          </p:nvSpPr>
          <p:spPr bwMode="auto">
            <a:xfrm>
              <a:off x="3910" y="3628"/>
              <a:ext cx="6" cy="74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9" name="Rectangle 1000"/>
            <p:cNvSpPr>
              <a:spLocks noChangeArrowheads="1"/>
            </p:cNvSpPr>
            <p:nvPr/>
          </p:nvSpPr>
          <p:spPr bwMode="auto">
            <a:xfrm>
              <a:off x="3913" y="3628"/>
              <a:ext cx="6" cy="74"/>
            </a:xfrm>
            <a:prstGeom prst="rect">
              <a:avLst/>
            </a:prstGeom>
            <a:solidFill>
              <a:srgbClr val="5151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Rectangle 1001"/>
            <p:cNvSpPr>
              <a:spLocks noChangeArrowheads="1"/>
            </p:cNvSpPr>
            <p:nvPr/>
          </p:nvSpPr>
          <p:spPr bwMode="auto">
            <a:xfrm>
              <a:off x="3916" y="3628"/>
              <a:ext cx="7" cy="74"/>
            </a:xfrm>
            <a:prstGeom prst="rect">
              <a:avLst/>
            </a:prstGeom>
            <a:solidFill>
              <a:srgbClr val="56565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1" name="Rectangle 1002"/>
            <p:cNvSpPr>
              <a:spLocks noChangeArrowheads="1"/>
            </p:cNvSpPr>
            <p:nvPr/>
          </p:nvSpPr>
          <p:spPr bwMode="auto">
            <a:xfrm>
              <a:off x="3919" y="3628"/>
              <a:ext cx="6" cy="74"/>
            </a:xfrm>
            <a:prstGeom prst="rect">
              <a:avLst/>
            </a:prstGeom>
            <a:solidFill>
              <a:srgbClr val="5B5B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2" name="Rectangle 1003"/>
            <p:cNvSpPr>
              <a:spLocks noChangeArrowheads="1"/>
            </p:cNvSpPr>
            <p:nvPr/>
          </p:nvSpPr>
          <p:spPr bwMode="auto">
            <a:xfrm>
              <a:off x="3923" y="3628"/>
              <a:ext cx="2" cy="7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3" name="Freeform 1004"/>
            <p:cNvSpPr>
              <a:spLocks/>
            </p:cNvSpPr>
            <p:nvPr/>
          </p:nvSpPr>
          <p:spPr bwMode="auto">
            <a:xfrm>
              <a:off x="3925" y="3628"/>
              <a:ext cx="1" cy="74"/>
            </a:xfrm>
            <a:custGeom>
              <a:avLst/>
              <a:gdLst>
                <a:gd name="T0" fmla="*/ 0 w 1"/>
                <a:gd name="T1" fmla="*/ 0 h 295"/>
                <a:gd name="T2" fmla="*/ 0 w 1"/>
                <a:gd name="T3" fmla="*/ 0 h 295"/>
                <a:gd name="T4" fmla="*/ 0 w 1"/>
                <a:gd name="T5" fmla="*/ 0 h 295"/>
                <a:gd name="T6" fmla="*/ 0 60000 65536"/>
                <a:gd name="T7" fmla="*/ 0 60000 65536"/>
                <a:gd name="T8" fmla="*/ 0 60000 65536"/>
                <a:gd name="T9" fmla="*/ 0 w 1"/>
                <a:gd name="T10" fmla="*/ 0 h 295"/>
                <a:gd name="T11" fmla="*/ 1 w 1"/>
                <a:gd name="T12" fmla="*/ 295 h 2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95">
                  <a:moveTo>
                    <a:pt x="0" y="295"/>
                  </a:moveTo>
                  <a:lnTo>
                    <a:pt x="0" y="0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74" name="Rectangle 1005"/>
            <p:cNvSpPr>
              <a:spLocks noChangeArrowheads="1"/>
            </p:cNvSpPr>
            <p:nvPr/>
          </p:nvSpPr>
          <p:spPr bwMode="auto">
            <a:xfrm>
              <a:off x="3775" y="3628"/>
              <a:ext cx="150" cy="7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5" name="Freeform 1006"/>
            <p:cNvSpPr>
              <a:spLocks noEditPoints="1"/>
            </p:cNvSpPr>
            <p:nvPr/>
          </p:nvSpPr>
          <p:spPr bwMode="auto">
            <a:xfrm>
              <a:off x="2261" y="3588"/>
              <a:ext cx="2642" cy="689"/>
            </a:xfrm>
            <a:custGeom>
              <a:avLst/>
              <a:gdLst>
                <a:gd name="T0" fmla="*/ 9 w 10568"/>
                <a:gd name="T1" fmla="*/ 1 h 2755"/>
                <a:gd name="T2" fmla="*/ 9 w 10568"/>
                <a:gd name="T3" fmla="*/ 2 h 2755"/>
                <a:gd name="T4" fmla="*/ 9 w 10568"/>
                <a:gd name="T5" fmla="*/ 2 h 2755"/>
                <a:gd name="T6" fmla="*/ 9 w 10568"/>
                <a:gd name="T7" fmla="*/ 2 h 2755"/>
                <a:gd name="T8" fmla="*/ 9 w 10568"/>
                <a:gd name="T9" fmla="*/ 2 h 2755"/>
                <a:gd name="T10" fmla="*/ 10 w 10568"/>
                <a:gd name="T11" fmla="*/ 2 h 2755"/>
                <a:gd name="T12" fmla="*/ 10 w 10568"/>
                <a:gd name="T13" fmla="*/ 2 h 2755"/>
                <a:gd name="T14" fmla="*/ 10 w 10568"/>
                <a:gd name="T15" fmla="*/ 2 h 2755"/>
                <a:gd name="T16" fmla="*/ 10 w 10568"/>
                <a:gd name="T17" fmla="*/ 2 h 2755"/>
                <a:gd name="T18" fmla="*/ 10 w 10568"/>
                <a:gd name="T19" fmla="*/ 1 h 2755"/>
                <a:gd name="T20" fmla="*/ 10 w 10568"/>
                <a:gd name="T21" fmla="*/ 1 h 2755"/>
                <a:gd name="T22" fmla="*/ 10 w 10568"/>
                <a:gd name="T23" fmla="*/ 1 h 2755"/>
                <a:gd name="T24" fmla="*/ 10 w 10568"/>
                <a:gd name="T25" fmla="*/ 1 h 2755"/>
                <a:gd name="T26" fmla="*/ 9 w 10568"/>
                <a:gd name="T27" fmla="*/ 1 h 2755"/>
                <a:gd name="T28" fmla="*/ 9 w 10568"/>
                <a:gd name="T29" fmla="*/ 1 h 2755"/>
                <a:gd name="T30" fmla="*/ 9 w 10568"/>
                <a:gd name="T31" fmla="*/ 1 h 2755"/>
                <a:gd name="T32" fmla="*/ 9 w 10568"/>
                <a:gd name="T33" fmla="*/ 1 h 2755"/>
                <a:gd name="T34" fmla="*/ 9 w 10568"/>
                <a:gd name="T35" fmla="*/ 1 h 2755"/>
                <a:gd name="T36" fmla="*/ 10 w 10568"/>
                <a:gd name="T37" fmla="*/ 0 h 2755"/>
                <a:gd name="T38" fmla="*/ 10 w 10568"/>
                <a:gd name="T39" fmla="*/ 0 h 2755"/>
                <a:gd name="T40" fmla="*/ 10 w 10568"/>
                <a:gd name="T41" fmla="*/ 0 h 2755"/>
                <a:gd name="T42" fmla="*/ 10 w 10568"/>
                <a:gd name="T43" fmla="*/ 0 h 2755"/>
                <a:gd name="T44" fmla="*/ 10 w 10568"/>
                <a:gd name="T45" fmla="*/ 0 h 2755"/>
                <a:gd name="T46" fmla="*/ 9 w 10568"/>
                <a:gd name="T47" fmla="*/ 0 h 2755"/>
                <a:gd name="T48" fmla="*/ 9 w 10568"/>
                <a:gd name="T49" fmla="*/ 0 h 2755"/>
                <a:gd name="T50" fmla="*/ 9 w 10568"/>
                <a:gd name="T51" fmla="*/ 0 h 2755"/>
                <a:gd name="T52" fmla="*/ 9 w 10568"/>
                <a:gd name="T53" fmla="*/ 0 h 2755"/>
                <a:gd name="T54" fmla="*/ 0 w 10568"/>
                <a:gd name="T55" fmla="*/ 3 h 2755"/>
                <a:gd name="T56" fmla="*/ 1 w 10568"/>
                <a:gd name="T57" fmla="*/ 2 h 2755"/>
                <a:gd name="T58" fmla="*/ 1 w 10568"/>
                <a:gd name="T59" fmla="*/ 2 h 2755"/>
                <a:gd name="T60" fmla="*/ 1 w 10568"/>
                <a:gd name="T61" fmla="*/ 2 h 2755"/>
                <a:gd name="T62" fmla="*/ 1 w 10568"/>
                <a:gd name="T63" fmla="*/ 2 h 2755"/>
                <a:gd name="T64" fmla="*/ 1 w 10568"/>
                <a:gd name="T65" fmla="*/ 2 h 2755"/>
                <a:gd name="T66" fmla="*/ 0 w 10568"/>
                <a:gd name="T67" fmla="*/ 2 h 2755"/>
                <a:gd name="T68" fmla="*/ 0 w 10568"/>
                <a:gd name="T69" fmla="*/ 2 h 2755"/>
                <a:gd name="T70" fmla="*/ 0 w 10568"/>
                <a:gd name="T71" fmla="*/ 2 h 2755"/>
                <a:gd name="T72" fmla="*/ 0 w 10568"/>
                <a:gd name="T73" fmla="*/ 2 h 2755"/>
                <a:gd name="T74" fmla="*/ 0 w 10568"/>
                <a:gd name="T75" fmla="*/ 1 h 2755"/>
                <a:gd name="T76" fmla="*/ 0 w 10568"/>
                <a:gd name="T77" fmla="*/ 1 h 2755"/>
                <a:gd name="T78" fmla="*/ 0 w 10568"/>
                <a:gd name="T79" fmla="*/ 1 h 2755"/>
                <a:gd name="T80" fmla="*/ 0 w 10568"/>
                <a:gd name="T81" fmla="*/ 1 h 2755"/>
                <a:gd name="T82" fmla="*/ 1 w 10568"/>
                <a:gd name="T83" fmla="*/ 1 h 2755"/>
                <a:gd name="T84" fmla="*/ 1 w 10568"/>
                <a:gd name="T85" fmla="*/ 1 h 2755"/>
                <a:gd name="T86" fmla="*/ 1 w 10568"/>
                <a:gd name="T87" fmla="*/ 1 h 2755"/>
                <a:gd name="T88" fmla="*/ 1 w 10568"/>
                <a:gd name="T89" fmla="*/ 1 h 2755"/>
                <a:gd name="T90" fmla="*/ 1 w 10568"/>
                <a:gd name="T91" fmla="*/ 3 h 2755"/>
                <a:gd name="T92" fmla="*/ 0 w 10568"/>
                <a:gd name="T93" fmla="*/ 0 h 2755"/>
                <a:gd name="T94" fmla="*/ 0 w 10568"/>
                <a:gd name="T95" fmla="*/ 0 h 2755"/>
                <a:gd name="T96" fmla="*/ 0 w 10568"/>
                <a:gd name="T97" fmla="*/ 0 h 2755"/>
                <a:gd name="T98" fmla="*/ 0 w 10568"/>
                <a:gd name="T99" fmla="*/ 0 h 2755"/>
                <a:gd name="T100" fmla="*/ 0 w 10568"/>
                <a:gd name="T101" fmla="*/ 0 h 2755"/>
                <a:gd name="T102" fmla="*/ 1 w 10568"/>
                <a:gd name="T103" fmla="*/ 0 h 2755"/>
                <a:gd name="T104" fmla="*/ 1 w 10568"/>
                <a:gd name="T105" fmla="*/ 0 h 2755"/>
                <a:gd name="T106" fmla="*/ 1 w 10568"/>
                <a:gd name="T107" fmla="*/ 0 h 2755"/>
                <a:gd name="T108" fmla="*/ 1 w 10568"/>
                <a:gd name="T109" fmla="*/ 0 h 27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568"/>
                <a:gd name="T166" fmla="*/ 0 h 2755"/>
                <a:gd name="T167" fmla="*/ 10568 w 10568"/>
                <a:gd name="T168" fmla="*/ 2755 h 27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568" h="2755">
                  <a:moveTo>
                    <a:pt x="10568" y="2401"/>
                  </a:moveTo>
                  <a:lnTo>
                    <a:pt x="8923" y="2401"/>
                  </a:lnTo>
                  <a:lnTo>
                    <a:pt x="10568" y="2401"/>
                  </a:lnTo>
                  <a:close/>
                  <a:moveTo>
                    <a:pt x="9349" y="1248"/>
                  </a:moveTo>
                  <a:lnTo>
                    <a:pt x="9349" y="1625"/>
                  </a:lnTo>
                  <a:lnTo>
                    <a:pt x="9349" y="1629"/>
                  </a:lnTo>
                  <a:lnTo>
                    <a:pt x="9349" y="1633"/>
                  </a:lnTo>
                  <a:lnTo>
                    <a:pt x="9350" y="1637"/>
                  </a:lnTo>
                  <a:lnTo>
                    <a:pt x="9353" y="1642"/>
                  </a:lnTo>
                  <a:lnTo>
                    <a:pt x="9354" y="1647"/>
                  </a:lnTo>
                  <a:lnTo>
                    <a:pt x="9355" y="1652"/>
                  </a:lnTo>
                  <a:lnTo>
                    <a:pt x="9358" y="1655"/>
                  </a:lnTo>
                  <a:lnTo>
                    <a:pt x="9360" y="1657"/>
                  </a:lnTo>
                  <a:lnTo>
                    <a:pt x="9363" y="1658"/>
                  </a:lnTo>
                  <a:lnTo>
                    <a:pt x="9366" y="1661"/>
                  </a:lnTo>
                  <a:lnTo>
                    <a:pt x="9371" y="1662"/>
                  </a:lnTo>
                  <a:lnTo>
                    <a:pt x="9376" y="1665"/>
                  </a:lnTo>
                  <a:lnTo>
                    <a:pt x="9381" y="1667"/>
                  </a:lnTo>
                  <a:lnTo>
                    <a:pt x="9386" y="1669"/>
                  </a:lnTo>
                  <a:lnTo>
                    <a:pt x="9391" y="1671"/>
                  </a:lnTo>
                  <a:lnTo>
                    <a:pt x="9393" y="1671"/>
                  </a:lnTo>
                  <a:lnTo>
                    <a:pt x="10148" y="1671"/>
                  </a:lnTo>
                  <a:lnTo>
                    <a:pt x="10150" y="1671"/>
                  </a:lnTo>
                  <a:lnTo>
                    <a:pt x="10154" y="1669"/>
                  </a:lnTo>
                  <a:lnTo>
                    <a:pt x="10159" y="1667"/>
                  </a:lnTo>
                  <a:lnTo>
                    <a:pt x="10165" y="1665"/>
                  </a:lnTo>
                  <a:lnTo>
                    <a:pt x="10170" y="1661"/>
                  </a:lnTo>
                  <a:lnTo>
                    <a:pt x="10175" y="1660"/>
                  </a:lnTo>
                  <a:lnTo>
                    <a:pt x="10179" y="1657"/>
                  </a:lnTo>
                  <a:lnTo>
                    <a:pt x="10180" y="1657"/>
                  </a:lnTo>
                  <a:lnTo>
                    <a:pt x="10180" y="1656"/>
                  </a:lnTo>
                  <a:lnTo>
                    <a:pt x="10182" y="1653"/>
                  </a:lnTo>
                  <a:lnTo>
                    <a:pt x="10184" y="1650"/>
                  </a:lnTo>
                  <a:lnTo>
                    <a:pt x="10186" y="1645"/>
                  </a:lnTo>
                  <a:lnTo>
                    <a:pt x="10190" y="1640"/>
                  </a:lnTo>
                  <a:lnTo>
                    <a:pt x="10191" y="1634"/>
                  </a:lnTo>
                  <a:lnTo>
                    <a:pt x="10194" y="1630"/>
                  </a:lnTo>
                  <a:lnTo>
                    <a:pt x="10194" y="1625"/>
                  </a:lnTo>
                  <a:lnTo>
                    <a:pt x="10194" y="1248"/>
                  </a:lnTo>
                  <a:lnTo>
                    <a:pt x="10194" y="1246"/>
                  </a:lnTo>
                  <a:lnTo>
                    <a:pt x="10192" y="1242"/>
                  </a:lnTo>
                  <a:lnTo>
                    <a:pt x="10190" y="1237"/>
                  </a:lnTo>
                  <a:lnTo>
                    <a:pt x="10187" y="1232"/>
                  </a:lnTo>
                  <a:lnTo>
                    <a:pt x="10185" y="1228"/>
                  </a:lnTo>
                  <a:lnTo>
                    <a:pt x="10184" y="1224"/>
                  </a:lnTo>
                  <a:lnTo>
                    <a:pt x="10181" y="1220"/>
                  </a:lnTo>
                  <a:lnTo>
                    <a:pt x="10180" y="1218"/>
                  </a:lnTo>
                  <a:lnTo>
                    <a:pt x="10178" y="1215"/>
                  </a:lnTo>
                  <a:lnTo>
                    <a:pt x="10175" y="1213"/>
                  </a:lnTo>
                  <a:lnTo>
                    <a:pt x="10171" y="1209"/>
                  </a:lnTo>
                  <a:lnTo>
                    <a:pt x="10166" y="1207"/>
                  </a:lnTo>
                  <a:lnTo>
                    <a:pt x="10162" y="1204"/>
                  </a:lnTo>
                  <a:lnTo>
                    <a:pt x="10157" y="1202"/>
                  </a:lnTo>
                  <a:lnTo>
                    <a:pt x="10152" y="1200"/>
                  </a:lnTo>
                  <a:lnTo>
                    <a:pt x="10148" y="1200"/>
                  </a:lnTo>
                  <a:lnTo>
                    <a:pt x="9393" y="1200"/>
                  </a:lnTo>
                  <a:lnTo>
                    <a:pt x="9390" y="1200"/>
                  </a:lnTo>
                  <a:lnTo>
                    <a:pt x="9386" y="1203"/>
                  </a:lnTo>
                  <a:lnTo>
                    <a:pt x="9380" y="1205"/>
                  </a:lnTo>
                  <a:lnTo>
                    <a:pt x="9375" y="1208"/>
                  </a:lnTo>
                  <a:lnTo>
                    <a:pt x="9370" y="1210"/>
                  </a:lnTo>
                  <a:lnTo>
                    <a:pt x="9365" y="1214"/>
                  </a:lnTo>
                  <a:lnTo>
                    <a:pt x="9361" y="1215"/>
                  </a:lnTo>
                  <a:lnTo>
                    <a:pt x="9360" y="1218"/>
                  </a:lnTo>
                  <a:lnTo>
                    <a:pt x="9359" y="1219"/>
                  </a:lnTo>
                  <a:lnTo>
                    <a:pt x="9356" y="1223"/>
                  </a:lnTo>
                  <a:lnTo>
                    <a:pt x="9355" y="1228"/>
                  </a:lnTo>
                  <a:lnTo>
                    <a:pt x="9353" y="1232"/>
                  </a:lnTo>
                  <a:lnTo>
                    <a:pt x="9352" y="1239"/>
                  </a:lnTo>
                  <a:lnTo>
                    <a:pt x="9350" y="1242"/>
                  </a:lnTo>
                  <a:lnTo>
                    <a:pt x="9349" y="1246"/>
                  </a:lnTo>
                  <a:lnTo>
                    <a:pt x="9349" y="1248"/>
                  </a:lnTo>
                  <a:close/>
                  <a:moveTo>
                    <a:pt x="8923" y="2755"/>
                  </a:moveTo>
                  <a:lnTo>
                    <a:pt x="10568" y="2755"/>
                  </a:lnTo>
                  <a:lnTo>
                    <a:pt x="10568" y="235"/>
                  </a:lnTo>
                  <a:lnTo>
                    <a:pt x="10567" y="214"/>
                  </a:lnTo>
                  <a:lnTo>
                    <a:pt x="10563" y="192"/>
                  </a:lnTo>
                  <a:lnTo>
                    <a:pt x="10557" y="169"/>
                  </a:lnTo>
                  <a:lnTo>
                    <a:pt x="10548" y="147"/>
                  </a:lnTo>
                  <a:lnTo>
                    <a:pt x="10538" y="126"/>
                  </a:lnTo>
                  <a:lnTo>
                    <a:pt x="10526" y="106"/>
                  </a:lnTo>
                  <a:lnTo>
                    <a:pt x="10514" y="88"/>
                  </a:lnTo>
                  <a:lnTo>
                    <a:pt x="10500" y="72"/>
                  </a:lnTo>
                  <a:lnTo>
                    <a:pt x="10485" y="58"/>
                  </a:lnTo>
                  <a:lnTo>
                    <a:pt x="10467" y="44"/>
                  </a:lnTo>
                  <a:lnTo>
                    <a:pt x="10447" y="32"/>
                  </a:lnTo>
                  <a:lnTo>
                    <a:pt x="10426" y="22"/>
                  </a:lnTo>
                  <a:lnTo>
                    <a:pt x="10404" y="12"/>
                  </a:lnTo>
                  <a:lnTo>
                    <a:pt x="10382" y="6"/>
                  </a:lnTo>
                  <a:lnTo>
                    <a:pt x="10370" y="4"/>
                  </a:lnTo>
                  <a:lnTo>
                    <a:pt x="10358" y="1"/>
                  </a:lnTo>
                  <a:lnTo>
                    <a:pt x="10347" y="0"/>
                  </a:lnTo>
                  <a:lnTo>
                    <a:pt x="10335" y="0"/>
                  </a:lnTo>
                  <a:lnTo>
                    <a:pt x="9158" y="0"/>
                  </a:lnTo>
                  <a:lnTo>
                    <a:pt x="9137" y="1"/>
                  </a:lnTo>
                  <a:lnTo>
                    <a:pt x="9115" y="6"/>
                  </a:lnTo>
                  <a:lnTo>
                    <a:pt x="9093" y="12"/>
                  </a:lnTo>
                  <a:lnTo>
                    <a:pt x="9071" y="21"/>
                  </a:lnTo>
                  <a:lnTo>
                    <a:pt x="9050" y="31"/>
                  </a:lnTo>
                  <a:lnTo>
                    <a:pt x="9029" y="43"/>
                  </a:lnTo>
                  <a:lnTo>
                    <a:pt x="9011" y="57"/>
                  </a:lnTo>
                  <a:lnTo>
                    <a:pt x="8995" y="72"/>
                  </a:lnTo>
                  <a:lnTo>
                    <a:pt x="8980" y="88"/>
                  </a:lnTo>
                  <a:lnTo>
                    <a:pt x="8966" y="106"/>
                  </a:lnTo>
                  <a:lnTo>
                    <a:pt x="8954" y="126"/>
                  </a:lnTo>
                  <a:lnTo>
                    <a:pt x="8944" y="147"/>
                  </a:lnTo>
                  <a:lnTo>
                    <a:pt x="8935" y="169"/>
                  </a:lnTo>
                  <a:lnTo>
                    <a:pt x="8928" y="192"/>
                  </a:lnTo>
                  <a:lnTo>
                    <a:pt x="8924" y="214"/>
                  </a:lnTo>
                  <a:lnTo>
                    <a:pt x="8923" y="235"/>
                  </a:lnTo>
                  <a:lnTo>
                    <a:pt x="8923" y="2755"/>
                  </a:lnTo>
                  <a:close/>
                  <a:moveTo>
                    <a:pt x="0" y="2401"/>
                  </a:moveTo>
                  <a:lnTo>
                    <a:pt x="1645" y="2401"/>
                  </a:lnTo>
                  <a:lnTo>
                    <a:pt x="0" y="2401"/>
                  </a:lnTo>
                  <a:close/>
                  <a:moveTo>
                    <a:pt x="1220" y="1248"/>
                  </a:moveTo>
                  <a:lnTo>
                    <a:pt x="1220" y="1625"/>
                  </a:lnTo>
                  <a:lnTo>
                    <a:pt x="1220" y="1629"/>
                  </a:lnTo>
                  <a:lnTo>
                    <a:pt x="1218" y="1633"/>
                  </a:lnTo>
                  <a:lnTo>
                    <a:pt x="1217" y="1637"/>
                  </a:lnTo>
                  <a:lnTo>
                    <a:pt x="1216" y="1642"/>
                  </a:lnTo>
                  <a:lnTo>
                    <a:pt x="1215" y="1647"/>
                  </a:lnTo>
                  <a:lnTo>
                    <a:pt x="1212" y="1652"/>
                  </a:lnTo>
                  <a:lnTo>
                    <a:pt x="1211" y="1655"/>
                  </a:lnTo>
                  <a:lnTo>
                    <a:pt x="1208" y="1657"/>
                  </a:lnTo>
                  <a:lnTo>
                    <a:pt x="1206" y="1658"/>
                  </a:lnTo>
                  <a:lnTo>
                    <a:pt x="1202" y="1661"/>
                  </a:lnTo>
                  <a:lnTo>
                    <a:pt x="1197" y="1662"/>
                  </a:lnTo>
                  <a:lnTo>
                    <a:pt x="1192" y="1665"/>
                  </a:lnTo>
                  <a:lnTo>
                    <a:pt x="1188" y="1667"/>
                  </a:lnTo>
                  <a:lnTo>
                    <a:pt x="1183" y="1669"/>
                  </a:lnTo>
                  <a:lnTo>
                    <a:pt x="1178" y="1671"/>
                  </a:lnTo>
                  <a:lnTo>
                    <a:pt x="1174" y="1671"/>
                  </a:lnTo>
                  <a:lnTo>
                    <a:pt x="419" y="1671"/>
                  </a:lnTo>
                  <a:lnTo>
                    <a:pt x="418" y="1671"/>
                  </a:lnTo>
                  <a:lnTo>
                    <a:pt x="413" y="1669"/>
                  </a:lnTo>
                  <a:lnTo>
                    <a:pt x="408" y="1667"/>
                  </a:lnTo>
                  <a:lnTo>
                    <a:pt x="403" y="1665"/>
                  </a:lnTo>
                  <a:lnTo>
                    <a:pt x="397" y="1661"/>
                  </a:lnTo>
                  <a:lnTo>
                    <a:pt x="394" y="1660"/>
                  </a:lnTo>
                  <a:lnTo>
                    <a:pt x="390" y="1657"/>
                  </a:lnTo>
                  <a:lnTo>
                    <a:pt x="389" y="1657"/>
                  </a:lnTo>
                  <a:lnTo>
                    <a:pt x="387" y="1656"/>
                  </a:lnTo>
                  <a:lnTo>
                    <a:pt x="386" y="1653"/>
                  </a:lnTo>
                  <a:lnTo>
                    <a:pt x="384" y="1650"/>
                  </a:lnTo>
                  <a:lnTo>
                    <a:pt x="381" y="1645"/>
                  </a:lnTo>
                  <a:lnTo>
                    <a:pt x="379" y="1640"/>
                  </a:lnTo>
                  <a:lnTo>
                    <a:pt x="376" y="1634"/>
                  </a:lnTo>
                  <a:lnTo>
                    <a:pt x="375" y="1630"/>
                  </a:lnTo>
                  <a:lnTo>
                    <a:pt x="374" y="1625"/>
                  </a:lnTo>
                  <a:lnTo>
                    <a:pt x="374" y="1248"/>
                  </a:lnTo>
                  <a:lnTo>
                    <a:pt x="375" y="1246"/>
                  </a:lnTo>
                  <a:lnTo>
                    <a:pt x="376" y="1242"/>
                  </a:lnTo>
                  <a:lnTo>
                    <a:pt x="378" y="1237"/>
                  </a:lnTo>
                  <a:lnTo>
                    <a:pt x="380" y="1232"/>
                  </a:lnTo>
                  <a:lnTo>
                    <a:pt x="382" y="1228"/>
                  </a:lnTo>
                  <a:lnTo>
                    <a:pt x="385" y="1224"/>
                  </a:lnTo>
                  <a:lnTo>
                    <a:pt x="387" y="1220"/>
                  </a:lnTo>
                  <a:lnTo>
                    <a:pt x="389" y="1218"/>
                  </a:lnTo>
                  <a:lnTo>
                    <a:pt x="390" y="1215"/>
                  </a:lnTo>
                  <a:lnTo>
                    <a:pt x="394" y="1213"/>
                  </a:lnTo>
                  <a:lnTo>
                    <a:pt x="397" y="1209"/>
                  </a:lnTo>
                  <a:lnTo>
                    <a:pt x="402" y="1207"/>
                  </a:lnTo>
                  <a:lnTo>
                    <a:pt x="407" y="1204"/>
                  </a:lnTo>
                  <a:lnTo>
                    <a:pt x="412" y="1202"/>
                  </a:lnTo>
                  <a:lnTo>
                    <a:pt x="416" y="1200"/>
                  </a:lnTo>
                  <a:lnTo>
                    <a:pt x="419" y="1200"/>
                  </a:lnTo>
                  <a:lnTo>
                    <a:pt x="1174" y="1200"/>
                  </a:lnTo>
                  <a:lnTo>
                    <a:pt x="1178" y="1200"/>
                  </a:lnTo>
                  <a:lnTo>
                    <a:pt x="1183" y="1203"/>
                  </a:lnTo>
                  <a:lnTo>
                    <a:pt x="1188" y="1205"/>
                  </a:lnTo>
                  <a:lnTo>
                    <a:pt x="1194" y="1208"/>
                  </a:lnTo>
                  <a:lnTo>
                    <a:pt x="1199" y="1210"/>
                  </a:lnTo>
                  <a:lnTo>
                    <a:pt x="1202" y="1214"/>
                  </a:lnTo>
                  <a:lnTo>
                    <a:pt x="1206" y="1215"/>
                  </a:lnTo>
                  <a:lnTo>
                    <a:pt x="1208" y="1218"/>
                  </a:lnTo>
                  <a:lnTo>
                    <a:pt x="1210" y="1219"/>
                  </a:lnTo>
                  <a:lnTo>
                    <a:pt x="1211" y="1223"/>
                  </a:lnTo>
                  <a:lnTo>
                    <a:pt x="1213" y="1228"/>
                  </a:lnTo>
                  <a:lnTo>
                    <a:pt x="1215" y="1232"/>
                  </a:lnTo>
                  <a:lnTo>
                    <a:pt x="1217" y="1239"/>
                  </a:lnTo>
                  <a:lnTo>
                    <a:pt x="1218" y="1242"/>
                  </a:lnTo>
                  <a:lnTo>
                    <a:pt x="1220" y="1246"/>
                  </a:lnTo>
                  <a:lnTo>
                    <a:pt x="1220" y="1248"/>
                  </a:lnTo>
                  <a:close/>
                  <a:moveTo>
                    <a:pt x="1645" y="2755"/>
                  </a:moveTo>
                  <a:lnTo>
                    <a:pt x="0" y="2755"/>
                  </a:lnTo>
                  <a:lnTo>
                    <a:pt x="0" y="235"/>
                  </a:lnTo>
                  <a:lnTo>
                    <a:pt x="1" y="214"/>
                  </a:lnTo>
                  <a:lnTo>
                    <a:pt x="6" y="192"/>
                  </a:lnTo>
                  <a:lnTo>
                    <a:pt x="12" y="169"/>
                  </a:lnTo>
                  <a:lnTo>
                    <a:pt x="21" y="147"/>
                  </a:lnTo>
                  <a:lnTo>
                    <a:pt x="30" y="126"/>
                  </a:lnTo>
                  <a:lnTo>
                    <a:pt x="41" y="106"/>
                  </a:lnTo>
                  <a:lnTo>
                    <a:pt x="55" y="88"/>
                  </a:lnTo>
                  <a:lnTo>
                    <a:pt x="69" y="72"/>
                  </a:lnTo>
                  <a:lnTo>
                    <a:pt x="83" y="58"/>
                  </a:lnTo>
                  <a:lnTo>
                    <a:pt x="101" y="44"/>
                  </a:lnTo>
                  <a:lnTo>
                    <a:pt x="120" y="32"/>
                  </a:lnTo>
                  <a:lnTo>
                    <a:pt x="141" y="22"/>
                  </a:lnTo>
                  <a:lnTo>
                    <a:pt x="165" y="12"/>
                  </a:lnTo>
                  <a:lnTo>
                    <a:pt x="187" y="6"/>
                  </a:lnTo>
                  <a:lnTo>
                    <a:pt x="198" y="4"/>
                  </a:lnTo>
                  <a:lnTo>
                    <a:pt x="210" y="1"/>
                  </a:lnTo>
                  <a:lnTo>
                    <a:pt x="221" y="0"/>
                  </a:lnTo>
                  <a:lnTo>
                    <a:pt x="232" y="0"/>
                  </a:lnTo>
                  <a:lnTo>
                    <a:pt x="1409" y="0"/>
                  </a:lnTo>
                  <a:lnTo>
                    <a:pt x="1430" y="1"/>
                  </a:lnTo>
                  <a:lnTo>
                    <a:pt x="1452" y="6"/>
                  </a:lnTo>
                  <a:lnTo>
                    <a:pt x="1474" y="12"/>
                  </a:lnTo>
                  <a:lnTo>
                    <a:pt x="1498" y="21"/>
                  </a:lnTo>
                  <a:lnTo>
                    <a:pt x="1519" y="31"/>
                  </a:lnTo>
                  <a:lnTo>
                    <a:pt x="1540" y="43"/>
                  </a:lnTo>
                  <a:lnTo>
                    <a:pt x="1558" y="57"/>
                  </a:lnTo>
                  <a:lnTo>
                    <a:pt x="1574" y="72"/>
                  </a:lnTo>
                  <a:lnTo>
                    <a:pt x="1589" y="88"/>
                  </a:lnTo>
                  <a:lnTo>
                    <a:pt x="1602" y="106"/>
                  </a:lnTo>
                  <a:lnTo>
                    <a:pt x="1613" y="126"/>
                  </a:lnTo>
                  <a:lnTo>
                    <a:pt x="1625" y="147"/>
                  </a:lnTo>
                  <a:lnTo>
                    <a:pt x="1633" y="169"/>
                  </a:lnTo>
                  <a:lnTo>
                    <a:pt x="1639" y="192"/>
                  </a:lnTo>
                  <a:lnTo>
                    <a:pt x="1644" y="214"/>
                  </a:lnTo>
                  <a:lnTo>
                    <a:pt x="1645" y="235"/>
                  </a:lnTo>
                  <a:lnTo>
                    <a:pt x="1645" y="27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1007"/>
          <p:cNvGrpSpPr>
            <a:grpSpLocks/>
          </p:cNvGrpSpPr>
          <p:nvPr/>
        </p:nvGrpSpPr>
        <p:grpSpPr bwMode="auto">
          <a:xfrm>
            <a:off x="676275" y="1816100"/>
            <a:ext cx="7550150" cy="4175125"/>
            <a:chOff x="433" y="1297"/>
            <a:chExt cx="4835" cy="2980"/>
          </a:xfrm>
        </p:grpSpPr>
        <p:sp>
          <p:nvSpPr>
            <p:cNvPr id="16176" name="Line 1008"/>
            <p:cNvSpPr>
              <a:spLocks noChangeShapeType="1"/>
            </p:cNvSpPr>
            <p:nvPr/>
          </p:nvSpPr>
          <p:spPr bwMode="auto">
            <a:xfrm flipH="1">
              <a:off x="4492" y="4188"/>
              <a:ext cx="41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77" name="Freeform 1009"/>
            <p:cNvSpPr>
              <a:spLocks/>
            </p:cNvSpPr>
            <p:nvPr/>
          </p:nvSpPr>
          <p:spPr bwMode="auto">
            <a:xfrm>
              <a:off x="4598" y="3888"/>
              <a:ext cx="211" cy="118"/>
            </a:xfrm>
            <a:custGeom>
              <a:avLst/>
              <a:gdLst>
                <a:gd name="T0" fmla="*/ 0 w 845"/>
                <a:gd name="T1" fmla="*/ 1 h 471"/>
                <a:gd name="T2" fmla="*/ 0 w 845"/>
                <a:gd name="T3" fmla="*/ 1 h 471"/>
                <a:gd name="T4" fmla="*/ 0 w 845"/>
                <a:gd name="T5" fmla="*/ 1 h 471"/>
                <a:gd name="T6" fmla="*/ 0 w 845"/>
                <a:gd name="T7" fmla="*/ 1 h 471"/>
                <a:gd name="T8" fmla="*/ 0 w 845"/>
                <a:gd name="T9" fmla="*/ 1 h 471"/>
                <a:gd name="T10" fmla="*/ 0 w 845"/>
                <a:gd name="T11" fmla="*/ 1 h 471"/>
                <a:gd name="T12" fmla="*/ 0 w 845"/>
                <a:gd name="T13" fmla="*/ 1 h 471"/>
                <a:gd name="T14" fmla="*/ 0 w 845"/>
                <a:gd name="T15" fmla="*/ 1 h 471"/>
                <a:gd name="T16" fmla="*/ 0 w 845"/>
                <a:gd name="T17" fmla="*/ 1 h 471"/>
                <a:gd name="T18" fmla="*/ 1 w 845"/>
                <a:gd name="T19" fmla="*/ 1 h 471"/>
                <a:gd name="T20" fmla="*/ 1 w 845"/>
                <a:gd name="T21" fmla="*/ 1 h 471"/>
                <a:gd name="T22" fmla="*/ 1 w 845"/>
                <a:gd name="T23" fmla="*/ 1 h 471"/>
                <a:gd name="T24" fmla="*/ 1 w 845"/>
                <a:gd name="T25" fmla="*/ 1 h 471"/>
                <a:gd name="T26" fmla="*/ 1 w 845"/>
                <a:gd name="T27" fmla="*/ 1 h 471"/>
                <a:gd name="T28" fmla="*/ 1 w 845"/>
                <a:gd name="T29" fmla="*/ 1 h 471"/>
                <a:gd name="T30" fmla="*/ 1 w 845"/>
                <a:gd name="T31" fmla="*/ 1 h 471"/>
                <a:gd name="T32" fmla="*/ 1 w 845"/>
                <a:gd name="T33" fmla="*/ 1 h 471"/>
                <a:gd name="T34" fmla="*/ 1 w 845"/>
                <a:gd name="T35" fmla="*/ 0 h 471"/>
                <a:gd name="T36" fmla="*/ 1 w 845"/>
                <a:gd name="T37" fmla="*/ 0 h 471"/>
                <a:gd name="T38" fmla="*/ 1 w 845"/>
                <a:gd name="T39" fmla="*/ 0 h 471"/>
                <a:gd name="T40" fmla="*/ 1 w 845"/>
                <a:gd name="T41" fmla="*/ 0 h 471"/>
                <a:gd name="T42" fmla="*/ 1 w 845"/>
                <a:gd name="T43" fmla="*/ 0 h 471"/>
                <a:gd name="T44" fmla="*/ 1 w 845"/>
                <a:gd name="T45" fmla="*/ 0 h 471"/>
                <a:gd name="T46" fmla="*/ 1 w 845"/>
                <a:gd name="T47" fmla="*/ 0 h 471"/>
                <a:gd name="T48" fmla="*/ 1 w 845"/>
                <a:gd name="T49" fmla="*/ 0 h 471"/>
                <a:gd name="T50" fmla="*/ 1 w 845"/>
                <a:gd name="T51" fmla="*/ 0 h 471"/>
                <a:gd name="T52" fmla="*/ 0 w 845"/>
                <a:gd name="T53" fmla="*/ 0 h 471"/>
                <a:gd name="T54" fmla="*/ 0 w 845"/>
                <a:gd name="T55" fmla="*/ 0 h 471"/>
                <a:gd name="T56" fmla="*/ 0 w 845"/>
                <a:gd name="T57" fmla="*/ 0 h 471"/>
                <a:gd name="T58" fmla="*/ 0 w 845"/>
                <a:gd name="T59" fmla="*/ 0 h 471"/>
                <a:gd name="T60" fmla="*/ 0 w 845"/>
                <a:gd name="T61" fmla="*/ 0 h 471"/>
                <a:gd name="T62" fmla="*/ 0 w 845"/>
                <a:gd name="T63" fmla="*/ 0 h 471"/>
                <a:gd name="T64" fmla="*/ 0 w 845"/>
                <a:gd name="T65" fmla="*/ 0 h 471"/>
                <a:gd name="T66" fmla="*/ 0 w 845"/>
                <a:gd name="T67" fmla="*/ 0 h 4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5"/>
                <a:gd name="T103" fmla="*/ 0 h 471"/>
                <a:gd name="T104" fmla="*/ 845 w 845"/>
                <a:gd name="T105" fmla="*/ 471 h 4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5" h="471">
                  <a:moveTo>
                    <a:pt x="0" y="48"/>
                  </a:moveTo>
                  <a:lnTo>
                    <a:pt x="0" y="425"/>
                  </a:lnTo>
                  <a:lnTo>
                    <a:pt x="0" y="429"/>
                  </a:lnTo>
                  <a:lnTo>
                    <a:pt x="0" y="433"/>
                  </a:lnTo>
                  <a:lnTo>
                    <a:pt x="1" y="437"/>
                  </a:lnTo>
                  <a:lnTo>
                    <a:pt x="4" y="442"/>
                  </a:lnTo>
                  <a:lnTo>
                    <a:pt x="5" y="447"/>
                  </a:lnTo>
                  <a:lnTo>
                    <a:pt x="6" y="452"/>
                  </a:lnTo>
                  <a:lnTo>
                    <a:pt x="9" y="455"/>
                  </a:lnTo>
                  <a:lnTo>
                    <a:pt x="11" y="457"/>
                  </a:lnTo>
                  <a:lnTo>
                    <a:pt x="14" y="458"/>
                  </a:lnTo>
                  <a:lnTo>
                    <a:pt x="17" y="461"/>
                  </a:lnTo>
                  <a:lnTo>
                    <a:pt x="22" y="462"/>
                  </a:lnTo>
                  <a:lnTo>
                    <a:pt x="27" y="465"/>
                  </a:lnTo>
                  <a:lnTo>
                    <a:pt x="32" y="467"/>
                  </a:lnTo>
                  <a:lnTo>
                    <a:pt x="37" y="469"/>
                  </a:lnTo>
                  <a:lnTo>
                    <a:pt x="42" y="471"/>
                  </a:lnTo>
                  <a:lnTo>
                    <a:pt x="44" y="471"/>
                  </a:lnTo>
                  <a:lnTo>
                    <a:pt x="799" y="471"/>
                  </a:lnTo>
                  <a:lnTo>
                    <a:pt x="801" y="471"/>
                  </a:lnTo>
                  <a:lnTo>
                    <a:pt x="805" y="469"/>
                  </a:lnTo>
                  <a:lnTo>
                    <a:pt x="810" y="467"/>
                  </a:lnTo>
                  <a:lnTo>
                    <a:pt x="816" y="465"/>
                  </a:lnTo>
                  <a:lnTo>
                    <a:pt x="821" y="461"/>
                  </a:lnTo>
                  <a:lnTo>
                    <a:pt x="826" y="460"/>
                  </a:lnTo>
                  <a:lnTo>
                    <a:pt x="830" y="457"/>
                  </a:lnTo>
                  <a:lnTo>
                    <a:pt x="831" y="457"/>
                  </a:lnTo>
                  <a:lnTo>
                    <a:pt x="831" y="456"/>
                  </a:lnTo>
                  <a:lnTo>
                    <a:pt x="833" y="453"/>
                  </a:lnTo>
                  <a:lnTo>
                    <a:pt x="835" y="450"/>
                  </a:lnTo>
                  <a:lnTo>
                    <a:pt x="837" y="445"/>
                  </a:lnTo>
                  <a:lnTo>
                    <a:pt x="841" y="440"/>
                  </a:lnTo>
                  <a:lnTo>
                    <a:pt x="842" y="434"/>
                  </a:lnTo>
                  <a:lnTo>
                    <a:pt x="845" y="430"/>
                  </a:lnTo>
                  <a:lnTo>
                    <a:pt x="845" y="425"/>
                  </a:lnTo>
                  <a:lnTo>
                    <a:pt x="845" y="48"/>
                  </a:lnTo>
                  <a:lnTo>
                    <a:pt x="845" y="46"/>
                  </a:lnTo>
                  <a:lnTo>
                    <a:pt x="843" y="42"/>
                  </a:lnTo>
                  <a:lnTo>
                    <a:pt x="841" y="37"/>
                  </a:lnTo>
                  <a:lnTo>
                    <a:pt x="838" y="32"/>
                  </a:lnTo>
                  <a:lnTo>
                    <a:pt x="836" y="28"/>
                  </a:lnTo>
                  <a:lnTo>
                    <a:pt x="835" y="24"/>
                  </a:lnTo>
                  <a:lnTo>
                    <a:pt x="832" y="20"/>
                  </a:lnTo>
                  <a:lnTo>
                    <a:pt x="831" y="18"/>
                  </a:lnTo>
                  <a:lnTo>
                    <a:pt x="829" y="15"/>
                  </a:lnTo>
                  <a:lnTo>
                    <a:pt x="826" y="13"/>
                  </a:lnTo>
                  <a:lnTo>
                    <a:pt x="822" y="9"/>
                  </a:lnTo>
                  <a:lnTo>
                    <a:pt x="817" y="7"/>
                  </a:lnTo>
                  <a:lnTo>
                    <a:pt x="813" y="4"/>
                  </a:lnTo>
                  <a:lnTo>
                    <a:pt x="808" y="2"/>
                  </a:lnTo>
                  <a:lnTo>
                    <a:pt x="803" y="0"/>
                  </a:lnTo>
                  <a:lnTo>
                    <a:pt x="799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31" y="5"/>
                  </a:lnTo>
                  <a:lnTo>
                    <a:pt x="26" y="8"/>
                  </a:lnTo>
                  <a:lnTo>
                    <a:pt x="21" y="10"/>
                  </a:lnTo>
                  <a:lnTo>
                    <a:pt x="16" y="14"/>
                  </a:lnTo>
                  <a:lnTo>
                    <a:pt x="12" y="15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7" y="23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3" y="39"/>
                  </a:lnTo>
                  <a:lnTo>
                    <a:pt x="1" y="42"/>
                  </a:lnTo>
                  <a:lnTo>
                    <a:pt x="0" y="46"/>
                  </a:lnTo>
                  <a:lnTo>
                    <a:pt x="0" y="4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78" name="Freeform 1010"/>
            <p:cNvSpPr>
              <a:spLocks/>
            </p:cNvSpPr>
            <p:nvPr/>
          </p:nvSpPr>
          <p:spPr bwMode="auto">
            <a:xfrm>
              <a:off x="4492" y="3588"/>
              <a:ext cx="411" cy="689"/>
            </a:xfrm>
            <a:custGeom>
              <a:avLst/>
              <a:gdLst>
                <a:gd name="T0" fmla="*/ 0 w 1645"/>
                <a:gd name="T1" fmla="*/ 3 h 2755"/>
                <a:gd name="T2" fmla="*/ 1 w 1645"/>
                <a:gd name="T3" fmla="*/ 3 h 2755"/>
                <a:gd name="T4" fmla="*/ 1 w 1645"/>
                <a:gd name="T5" fmla="*/ 0 h 2755"/>
                <a:gd name="T6" fmla="*/ 1 w 1645"/>
                <a:gd name="T7" fmla="*/ 0 h 2755"/>
                <a:gd name="T8" fmla="*/ 1 w 1645"/>
                <a:gd name="T9" fmla="*/ 0 h 2755"/>
                <a:gd name="T10" fmla="*/ 1 w 1645"/>
                <a:gd name="T11" fmla="*/ 0 h 2755"/>
                <a:gd name="T12" fmla="*/ 1 w 1645"/>
                <a:gd name="T13" fmla="*/ 0 h 2755"/>
                <a:gd name="T14" fmla="*/ 1 w 1645"/>
                <a:gd name="T15" fmla="*/ 0 h 2755"/>
                <a:gd name="T16" fmla="*/ 1 w 1645"/>
                <a:gd name="T17" fmla="*/ 0 h 2755"/>
                <a:gd name="T18" fmla="*/ 1 w 1645"/>
                <a:gd name="T19" fmla="*/ 0 h 2755"/>
                <a:gd name="T20" fmla="*/ 1 w 1645"/>
                <a:gd name="T21" fmla="*/ 0 h 2755"/>
                <a:gd name="T22" fmla="*/ 1 w 1645"/>
                <a:gd name="T23" fmla="*/ 0 h 2755"/>
                <a:gd name="T24" fmla="*/ 1 w 1645"/>
                <a:gd name="T25" fmla="*/ 0 h 2755"/>
                <a:gd name="T26" fmla="*/ 1 w 1645"/>
                <a:gd name="T27" fmla="*/ 0 h 2755"/>
                <a:gd name="T28" fmla="*/ 1 w 1645"/>
                <a:gd name="T29" fmla="*/ 0 h 2755"/>
                <a:gd name="T30" fmla="*/ 1 w 1645"/>
                <a:gd name="T31" fmla="*/ 0 h 2755"/>
                <a:gd name="T32" fmla="*/ 1 w 1645"/>
                <a:gd name="T33" fmla="*/ 0 h 2755"/>
                <a:gd name="T34" fmla="*/ 1 w 1645"/>
                <a:gd name="T35" fmla="*/ 0 h 2755"/>
                <a:gd name="T36" fmla="*/ 1 w 1645"/>
                <a:gd name="T37" fmla="*/ 0 h 2755"/>
                <a:gd name="T38" fmla="*/ 1 w 1645"/>
                <a:gd name="T39" fmla="*/ 0 h 2755"/>
                <a:gd name="T40" fmla="*/ 1 w 1645"/>
                <a:gd name="T41" fmla="*/ 0 h 2755"/>
                <a:gd name="T42" fmla="*/ 0 w 1645"/>
                <a:gd name="T43" fmla="*/ 0 h 2755"/>
                <a:gd name="T44" fmla="*/ 0 w 1645"/>
                <a:gd name="T45" fmla="*/ 0 h 2755"/>
                <a:gd name="T46" fmla="*/ 0 w 1645"/>
                <a:gd name="T47" fmla="*/ 0 h 2755"/>
                <a:gd name="T48" fmla="*/ 0 w 1645"/>
                <a:gd name="T49" fmla="*/ 0 h 2755"/>
                <a:gd name="T50" fmla="*/ 0 w 1645"/>
                <a:gd name="T51" fmla="*/ 0 h 2755"/>
                <a:gd name="T52" fmla="*/ 0 w 1645"/>
                <a:gd name="T53" fmla="*/ 0 h 2755"/>
                <a:gd name="T54" fmla="*/ 0 w 1645"/>
                <a:gd name="T55" fmla="*/ 0 h 2755"/>
                <a:gd name="T56" fmla="*/ 0 w 1645"/>
                <a:gd name="T57" fmla="*/ 0 h 2755"/>
                <a:gd name="T58" fmla="*/ 0 w 1645"/>
                <a:gd name="T59" fmla="*/ 0 h 2755"/>
                <a:gd name="T60" fmla="*/ 0 w 1645"/>
                <a:gd name="T61" fmla="*/ 0 h 2755"/>
                <a:gd name="T62" fmla="*/ 0 w 1645"/>
                <a:gd name="T63" fmla="*/ 0 h 2755"/>
                <a:gd name="T64" fmla="*/ 0 w 1645"/>
                <a:gd name="T65" fmla="*/ 0 h 2755"/>
                <a:gd name="T66" fmla="*/ 0 w 1645"/>
                <a:gd name="T67" fmla="*/ 0 h 2755"/>
                <a:gd name="T68" fmla="*/ 0 w 1645"/>
                <a:gd name="T69" fmla="*/ 0 h 2755"/>
                <a:gd name="T70" fmla="*/ 0 w 1645"/>
                <a:gd name="T71" fmla="*/ 0 h 2755"/>
                <a:gd name="T72" fmla="*/ 0 w 1645"/>
                <a:gd name="T73" fmla="*/ 0 h 2755"/>
                <a:gd name="T74" fmla="*/ 0 w 1645"/>
                <a:gd name="T75" fmla="*/ 0 h 2755"/>
                <a:gd name="T76" fmla="*/ 0 w 1645"/>
                <a:gd name="T77" fmla="*/ 3 h 27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45"/>
                <a:gd name="T118" fmla="*/ 0 h 2755"/>
                <a:gd name="T119" fmla="*/ 1645 w 1645"/>
                <a:gd name="T120" fmla="*/ 2755 h 27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45" h="2755">
                  <a:moveTo>
                    <a:pt x="0" y="2755"/>
                  </a:moveTo>
                  <a:lnTo>
                    <a:pt x="1645" y="2755"/>
                  </a:lnTo>
                  <a:lnTo>
                    <a:pt x="1645" y="235"/>
                  </a:lnTo>
                  <a:lnTo>
                    <a:pt x="1644" y="214"/>
                  </a:lnTo>
                  <a:lnTo>
                    <a:pt x="1640" y="192"/>
                  </a:lnTo>
                  <a:lnTo>
                    <a:pt x="1634" y="169"/>
                  </a:lnTo>
                  <a:lnTo>
                    <a:pt x="1625" y="147"/>
                  </a:lnTo>
                  <a:lnTo>
                    <a:pt x="1615" y="126"/>
                  </a:lnTo>
                  <a:lnTo>
                    <a:pt x="1603" y="106"/>
                  </a:lnTo>
                  <a:lnTo>
                    <a:pt x="1591" y="88"/>
                  </a:lnTo>
                  <a:lnTo>
                    <a:pt x="1577" y="72"/>
                  </a:lnTo>
                  <a:lnTo>
                    <a:pt x="1562" y="58"/>
                  </a:lnTo>
                  <a:lnTo>
                    <a:pt x="1544" y="44"/>
                  </a:lnTo>
                  <a:lnTo>
                    <a:pt x="1524" y="32"/>
                  </a:lnTo>
                  <a:lnTo>
                    <a:pt x="1503" y="22"/>
                  </a:lnTo>
                  <a:lnTo>
                    <a:pt x="1481" y="12"/>
                  </a:lnTo>
                  <a:lnTo>
                    <a:pt x="1459" y="6"/>
                  </a:lnTo>
                  <a:lnTo>
                    <a:pt x="1447" y="4"/>
                  </a:lnTo>
                  <a:lnTo>
                    <a:pt x="1435" y="1"/>
                  </a:lnTo>
                  <a:lnTo>
                    <a:pt x="1424" y="0"/>
                  </a:lnTo>
                  <a:lnTo>
                    <a:pt x="1412" y="0"/>
                  </a:lnTo>
                  <a:lnTo>
                    <a:pt x="235" y="0"/>
                  </a:lnTo>
                  <a:lnTo>
                    <a:pt x="214" y="1"/>
                  </a:lnTo>
                  <a:lnTo>
                    <a:pt x="192" y="6"/>
                  </a:lnTo>
                  <a:lnTo>
                    <a:pt x="170" y="12"/>
                  </a:lnTo>
                  <a:lnTo>
                    <a:pt x="148" y="21"/>
                  </a:lnTo>
                  <a:lnTo>
                    <a:pt x="127" y="31"/>
                  </a:lnTo>
                  <a:lnTo>
                    <a:pt x="106" y="43"/>
                  </a:lnTo>
                  <a:lnTo>
                    <a:pt x="88" y="57"/>
                  </a:lnTo>
                  <a:lnTo>
                    <a:pt x="72" y="72"/>
                  </a:lnTo>
                  <a:lnTo>
                    <a:pt x="57" y="88"/>
                  </a:lnTo>
                  <a:lnTo>
                    <a:pt x="43" y="106"/>
                  </a:lnTo>
                  <a:lnTo>
                    <a:pt x="31" y="126"/>
                  </a:lnTo>
                  <a:lnTo>
                    <a:pt x="21" y="147"/>
                  </a:lnTo>
                  <a:lnTo>
                    <a:pt x="12" y="169"/>
                  </a:lnTo>
                  <a:lnTo>
                    <a:pt x="5" y="192"/>
                  </a:lnTo>
                  <a:lnTo>
                    <a:pt x="1" y="214"/>
                  </a:lnTo>
                  <a:lnTo>
                    <a:pt x="0" y="235"/>
                  </a:lnTo>
                  <a:lnTo>
                    <a:pt x="0" y="275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79" name="Line 1011"/>
            <p:cNvSpPr>
              <a:spLocks noChangeShapeType="1"/>
            </p:cNvSpPr>
            <p:nvPr/>
          </p:nvSpPr>
          <p:spPr bwMode="auto">
            <a:xfrm>
              <a:off x="2261" y="4188"/>
              <a:ext cx="41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80" name="Freeform 1012"/>
            <p:cNvSpPr>
              <a:spLocks/>
            </p:cNvSpPr>
            <p:nvPr/>
          </p:nvSpPr>
          <p:spPr bwMode="auto">
            <a:xfrm>
              <a:off x="2354" y="3888"/>
              <a:ext cx="212" cy="118"/>
            </a:xfrm>
            <a:custGeom>
              <a:avLst/>
              <a:gdLst>
                <a:gd name="T0" fmla="*/ 1 w 846"/>
                <a:gd name="T1" fmla="*/ 1 h 471"/>
                <a:gd name="T2" fmla="*/ 1 w 846"/>
                <a:gd name="T3" fmla="*/ 1 h 471"/>
                <a:gd name="T4" fmla="*/ 1 w 846"/>
                <a:gd name="T5" fmla="*/ 1 h 471"/>
                <a:gd name="T6" fmla="*/ 1 w 846"/>
                <a:gd name="T7" fmla="*/ 1 h 471"/>
                <a:gd name="T8" fmla="*/ 1 w 846"/>
                <a:gd name="T9" fmla="*/ 1 h 471"/>
                <a:gd name="T10" fmla="*/ 1 w 846"/>
                <a:gd name="T11" fmla="*/ 1 h 471"/>
                <a:gd name="T12" fmla="*/ 1 w 846"/>
                <a:gd name="T13" fmla="*/ 1 h 471"/>
                <a:gd name="T14" fmla="*/ 1 w 846"/>
                <a:gd name="T15" fmla="*/ 1 h 471"/>
                <a:gd name="T16" fmla="*/ 1 w 846"/>
                <a:gd name="T17" fmla="*/ 1 h 471"/>
                <a:gd name="T18" fmla="*/ 0 w 846"/>
                <a:gd name="T19" fmla="*/ 1 h 471"/>
                <a:gd name="T20" fmla="*/ 0 w 846"/>
                <a:gd name="T21" fmla="*/ 1 h 471"/>
                <a:gd name="T22" fmla="*/ 0 w 846"/>
                <a:gd name="T23" fmla="*/ 1 h 471"/>
                <a:gd name="T24" fmla="*/ 0 w 846"/>
                <a:gd name="T25" fmla="*/ 1 h 471"/>
                <a:gd name="T26" fmla="*/ 0 w 846"/>
                <a:gd name="T27" fmla="*/ 1 h 471"/>
                <a:gd name="T28" fmla="*/ 0 w 846"/>
                <a:gd name="T29" fmla="*/ 1 h 471"/>
                <a:gd name="T30" fmla="*/ 0 w 846"/>
                <a:gd name="T31" fmla="*/ 1 h 471"/>
                <a:gd name="T32" fmla="*/ 0 w 846"/>
                <a:gd name="T33" fmla="*/ 1 h 471"/>
                <a:gd name="T34" fmla="*/ 0 w 846"/>
                <a:gd name="T35" fmla="*/ 0 h 471"/>
                <a:gd name="T36" fmla="*/ 0 w 846"/>
                <a:gd name="T37" fmla="*/ 0 h 471"/>
                <a:gd name="T38" fmla="*/ 0 w 846"/>
                <a:gd name="T39" fmla="*/ 0 h 471"/>
                <a:gd name="T40" fmla="*/ 0 w 846"/>
                <a:gd name="T41" fmla="*/ 0 h 471"/>
                <a:gd name="T42" fmla="*/ 0 w 846"/>
                <a:gd name="T43" fmla="*/ 0 h 471"/>
                <a:gd name="T44" fmla="*/ 0 w 846"/>
                <a:gd name="T45" fmla="*/ 0 h 471"/>
                <a:gd name="T46" fmla="*/ 0 w 846"/>
                <a:gd name="T47" fmla="*/ 0 h 471"/>
                <a:gd name="T48" fmla="*/ 0 w 846"/>
                <a:gd name="T49" fmla="*/ 0 h 471"/>
                <a:gd name="T50" fmla="*/ 0 w 846"/>
                <a:gd name="T51" fmla="*/ 0 h 471"/>
                <a:gd name="T52" fmla="*/ 1 w 846"/>
                <a:gd name="T53" fmla="*/ 0 h 471"/>
                <a:gd name="T54" fmla="*/ 1 w 846"/>
                <a:gd name="T55" fmla="*/ 0 h 471"/>
                <a:gd name="T56" fmla="*/ 1 w 846"/>
                <a:gd name="T57" fmla="*/ 0 h 471"/>
                <a:gd name="T58" fmla="*/ 1 w 846"/>
                <a:gd name="T59" fmla="*/ 0 h 471"/>
                <a:gd name="T60" fmla="*/ 1 w 846"/>
                <a:gd name="T61" fmla="*/ 0 h 471"/>
                <a:gd name="T62" fmla="*/ 1 w 846"/>
                <a:gd name="T63" fmla="*/ 0 h 471"/>
                <a:gd name="T64" fmla="*/ 1 w 846"/>
                <a:gd name="T65" fmla="*/ 0 h 471"/>
                <a:gd name="T66" fmla="*/ 1 w 846"/>
                <a:gd name="T67" fmla="*/ 0 h 4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6"/>
                <a:gd name="T103" fmla="*/ 0 h 471"/>
                <a:gd name="T104" fmla="*/ 846 w 846"/>
                <a:gd name="T105" fmla="*/ 471 h 4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6" h="471">
                  <a:moveTo>
                    <a:pt x="846" y="48"/>
                  </a:moveTo>
                  <a:lnTo>
                    <a:pt x="846" y="425"/>
                  </a:lnTo>
                  <a:lnTo>
                    <a:pt x="846" y="429"/>
                  </a:lnTo>
                  <a:lnTo>
                    <a:pt x="844" y="433"/>
                  </a:lnTo>
                  <a:lnTo>
                    <a:pt x="843" y="437"/>
                  </a:lnTo>
                  <a:lnTo>
                    <a:pt x="842" y="442"/>
                  </a:lnTo>
                  <a:lnTo>
                    <a:pt x="841" y="447"/>
                  </a:lnTo>
                  <a:lnTo>
                    <a:pt x="838" y="452"/>
                  </a:lnTo>
                  <a:lnTo>
                    <a:pt x="837" y="455"/>
                  </a:lnTo>
                  <a:lnTo>
                    <a:pt x="834" y="457"/>
                  </a:lnTo>
                  <a:lnTo>
                    <a:pt x="832" y="458"/>
                  </a:lnTo>
                  <a:lnTo>
                    <a:pt x="828" y="461"/>
                  </a:lnTo>
                  <a:lnTo>
                    <a:pt x="823" y="462"/>
                  </a:lnTo>
                  <a:lnTo>
                    <a:pt x="818" y="465"/>
                  </a:lnTo>
                  <a:lnTo>
                    <a:pt x="814" y="467"/>
                  </a:lnTo>
                  <a:lnTo>
                    <a:pt x="809" y="469"/>
                  </a:lnTo>
                  <a:lnTo>
                    <a:pt x="804" y="471"/>
                  </a:lnTo>
                  <a:lnTo>
                    <a:pt x="800" y="471"/>
                  </a:lnTo>
                  <a:lnTo>
                    <a:pt x="45" y="471"/>
                  </a:lnTo>
                  <a:lnTo>
                    <a:pt x="44" y="471"/>
                  </a:lnTo>
                  <a:lnTo>
                    <a:pt x="39" y="469"/>
                  </a:lnTo>
                  <a:lnTo>
                    <a:pt x="34" y="467"/>
                  </a:lnTo>
                  <a:lnTo>
                    <a:pt x="29" y="465"/>
                  </a:lnTo>
                  <a:lnTo>
                    <a:pt x="23" y="461"/>
                  </a:lnTo>
                  <a:lnTo>
                    <a:pt x="20" y="460"/>
                  </a:lnTo>
                  <a:lnTo>
                    <a:pt x="16" y="457"/>
                  </a:lnTo>
                  <a:lnTo>
                    <a:pt x="15" y="457"/>
                  </a:lnTo>
                  <a:lnTo>
                    <a:pt x="13" y="456"/>
                  </a:lnTo>
                  <a:lnTo>
                    <a:pt x="12" y="453"/>
                  </a:lnTo>
                  <a:lnTo>
                    <a:pt x="10" y="450"/>
                  </a:lnTo>
                  <a:lnTo>
                    <a:pt x="7" y="445"/>
                  </a:lnTo>
                  <a:lnTo>
                    <a:pt x="5" y="440"/>
                  </a:lnTo>
                  <a:lnTo>
                    <a:pt x="2" y="434"/>
                  </a:lnTo>
                  <a:lnTo>
                    <a:pt x="1" y="430"/>
                  </a:lnTo>
                  <a:lnTo>
                    <a:pt x="0" y="425"/>
                  </a:lnTo>
                  <a:lnTo>
                    <a:pt x="0" y="48"/>
                  </a:lnTo>
                  <a:lnTo>
                    <a:pt x="1" y="46"/>
                  </a:lnTo>
                  <a:lnTo>
                    <a:pt x="2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8"/>
                  </a:lnTo>
                  <a:lnTo>
                    <a:pt x="11" y="24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800" y="0"/>
                  </a:lnTo>
                  <a:lnTo>
                    <a:pt x="804" y="0"/>
                  </a:lnTo>
                  <a:lnTo>
                    <a:pt x="809" y="3"/>
                  </a:lnTo>
                  <a:lnTo>
                    <a:pt x="814" y="5"/>
                  </a:lnTo>
                  <a:lnTo>
                    <a:pt x="820" y="8"/>
                  </a:lnTo>
                  <a:lnTo>
                    <a:pt x="825" y="10"/>
                  </a:lnTo>
                  <a:lnTo>
                    <a:pt x="828" y="14"/>
                  </a:lnTo>
                  <a:lnTo>
                    <a:pt x="832" y="15"/>
                  </a:lnTo>
                  <a:lnTo>
                    <a:pt x="834" y="18"/>
                  </a:lnTo>
                  <a:lnTo>
                    <a:pt x="836" y="19"/>
                  </a:lnTo>
                  <a:lnTo>
                    <a:pt x="837" y="23"/>
                  </a:lnTo>
                  <a:lnTo>
                    <a:pt x="839" y="28"/>
                  </a:lnTo>
                  <a:lnTo>
                    <a:pt x="841" y="32"/>
                  </a:lnTo>
                  <a:lnTo>
                    <a:pt x="843" y="39"/>
                  </a:lnTo>
                  <a:lnTo>
                    <a:pt x="844" y="42"/>
                  </a:lnTo>
                  <a:lnTo>
                    <a:pt x="846" y="46"/>
                  </a:lnTo>
                  <a:lnTo>
                    <a:pt x="846" y="4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81" name="Freeform 1013"/>
            <p:cNvSpPr>
              <a:spLocks/>
            </p:cNvSpPr>
            <p:nvPr/>
          </p:nvSpPr>
          <p:spPr bwMode="auto">
            <a:xfrm>
              <a:off x="2261" y="3588"/>
              <a:ext cx="411" cy="689"/>
            </a:xfrm>
            <a:custGeom>
              <a:avLst/>
              <a:gdLst>
                <a:gd name="T0" fmla="*/ 1 w 1645"/>
                <a:gd name="T1" fmla="*/ 3 h 2755"/>
                <a:gd name="T2" fmla="*/ 0 w 1645"/>
                <a:gd name="T3" fmla="*/ 3 h 2755"/>
                <a:gd name="T4" fmla="*/ 0 w 1645"/>
                <a:gd name="T5" fmla="*/ 0 h 2755"/>
                <a:gd name="T6" fmla="*/ 0 w 1645"/>
                <a:gd name="T7" fmla="*/ 0 h 2755"/>
                <a:gd name="T8" fmla="*/ 0 w 1645"/>
                <a:gd name="T9" fmla="*/ 0 h 2755"/>
                <a:gd name="T10" fmla="*/ 0 w 1645"/>
                <a:gd name="T11" fmla="*/ 0 h 2755"/>
                <a:gd name="T12" fmla="*/ 0 w 1645"/>
                <a:gd name="T13" fmla="*/ 0 h 2755"/>
                <a:gd name="T14" fmla="*/ 0 w 1645"/>
                <a:gd name="T15" fmla="*/ 0 h 2755"/>
                <a:gd name="T16" fmla="*/ 0 w 1645"/>
                <a:gd name="T17" fmla="*/ 0 h 2755"/>
                <a:gd name="T18" fmla="*/ 0 w 1645"/>
                <a:gd name="T19" fmla="*/ 0 h 2755"/>
                <a:gd name="T20" fmla="*/ 0 w 1645"/>
                <a:gd name="T21" fmla="*/ 0 h 2755"/>
                <a:gd name="T22" fmla="*/ 0 w 1645"/>
                <a:gd name="T23" fmla="*/ 0 h 2755"/>
                <a:gd name="T24" fmla="*/ 0 w 1645"/>
                <a:gd name="T25" fmla="*/ 0 h 2755"/>
                <a:gd name="T26" fmla="*/ 0 w 1645"/>
                <a:gd name="T27" fmla="*/ 0 h 2755"/>
                <a:gd name="T28" fmla="*/ 0 w 1645"/>
                <a:gd name="T29" fmla="*/ 0 h 2755"/>
                <a:gd name="T30" fmla="*/ 0 w 1645"/>
                <a:gd name="T31" fmla="*/ 0 h 2755"/>
                <a:gd name="T32" fmla="*/ 0 w 1645"/>
                <a:gd name="T33" fmla="*/ 0 h 2755"/>
                <a:gd name="T34" fmla="*/ 0 w 1645"/>
                <a:gd name="T35" fmla="*/ 0 h 2755"/>
                <a:gd name="T36" fmla="*/ 0 w 1645"/>
                <a:gd name="T37" fmla="*/ 0 h 2755"/>
                <a:gd name="T38" fmla="*/ 0 w 1645"/>
                <a:gd name="T39" fmla="*/ 0 h 2755"/>
                <a:gd name="T40" fmla="*/ 0 w 1645"/>
                <a:gd name="T41" fmla="*/ 0 h 2755"/>
                <a:gd name="T42" fmla="*/ 1 w 1645"/>
                <a:gd name="T43" fmla="*/ 0 h 2755"/>
                <a:gd name="T44" fmla="*/ 1 w 1645"/>
                <a:gd name="T45" fmla="*/ 0 h 2755"/>
                <a:gd name="T46" fmla="*/ 1 w 1645"/>
                <a:gd name="T47" fmla="*/ 0 h 2755"/>
                <a:gd name="T48" fmla="*/ 1 w 1645"/>
                <a:gd name="T49" fmla="*/ 0 h 2755"/>
                <a:gd name="T50" fmla="*/ 1 w 1645"/>
                <a:gd name="T51" fmla="*/ 0 h 2755"/>
                <a:gd name="T52" fmla="*/ 1 w 1645"/>
                <a:gd name="T53" fmla="*/ 0 h 2755"/>
                <a:gd name="T54" fmla="*/ 1 w 1645"/>
                <a:gd name="T55" fmla="*/ 0 h 2755"/>
                <a:gd name="T56" fmla="*/ 1 w 1645"/>
                <a:gd name="T57" fmla="*/ 0 h 2755"/>
                <a:gd name="T58" fmla="*/ 1 w 1645"/>
                <a:gd name="T59" fmla="*/ 0 h 2755"/>
                <a:gd name="T60" fmla="*/ 1 w 1645"/>
                <a:gd name="T61" fmla="*/ 0 h 2755"/>
                <a:gd name="T62" fmla="*/ 1 w 1645"/>
                <a:gd name="T63" fmla="*/ 0 h 2755"/>
                <a:gd name="T64" fmla="*/ 1 w 1645"/>
                <a:gd name="T65" fmla="*/ 0 h 2755"/>
                <a:gd name="T66" fmla="*/ 1 w 1645"/>
                <a:gd name="T67" fmla="*/ 0 h 2755"/>
                <a:gd name="T68" fmla="*/ 1 w 1645"/>
                <a:gd name="T69" fmla="*/ 0 h 2755"/>
                <a:gd name="T70" fmla="*/ 1 w 1645"/>
                <a:gd name="T71" fmla="*/ 0 h 2755"/>
                <a:gd name="T72" fmla="*/ 1 w 1645"/>
                <a:gd name="T73" fmla="*/ 0 h 2755"/>
                <a:gd name="T74" fmla="*/ 1 w 1645"/>
                <a:gd name="T75" fmla="*/ 0 h 2755"/>
                <a:gd name="T76" fmla="*/ 1 w 1645"/>
                <a:gd name="T77" fmla="*/ 3 h 27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45"/>
                <a:gd name="T118" fmla="*/ 0 h 2755"/>
                <a:gd name="T119" fmla="*/ 1645 w 1645"/>
                <a:gd name="T120" fmla="*/ 2755 h 27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45" h="2755">
                  <a:moveTo>
                    <a:pt x="1645" y="2755"/>
                  </a:moveTo>
                  <a:lnTo>
                    <a:pt x="0" y="2755"/>
                  </a:lnTo>
                  <a:lnTo>
                    <a:pt x="0" y="235"/>
                  </a:lnTo>
                  <a:lnTo>
                    <a:pt x="1" y="214"/>
                  </a:lnTo>
                  <a:lnTo>
                    <a:pt x="6" y="192"/>
                  </a:lnTo>
                  <a:lnTo>
                    <a:pt x="12" y="169"/>
                  </a:lnTo>
                  <a:lnTo>
                    <a:pt x="21" y="147"/>
                  </a:lnTo>
                  <a:lnTo>
                    <a:pt x="30" y="126"/>
                  </a:lnTo>
                  <a:lnTo>
                    <a:pt x="41" y="106"/>
                  </a:lnTo>
                  <a:lnTo>
                    <a:pt x="55" y="88"/>
                  </a:lnTo>
                  <a:lnTo>
                    <a:pt x="69" y="72"/>
                  </a:lnTo>
                  <a:lnTo>
                    <a:pt x="83" y="58"/>
                  </a:lnTo>
                  <a:lnTo>
                    <a:pt x="101" y="44"/>
                  </a:lnTo>
                  <a:lnTo>
                    <a:pt x="120" y="32"/>
                  </a:lnTo>
                  <a:lnTo>
                    <a:pt x="141" y="22"/>
                  </a:lnTo>
                  <a:lnTo>
                    <a:pt x="165" y="12"/>
                  </a:lnTo>
                  <a:lnTo>
                    <a:pt x="187" y="6"/>
                  </a:lnTo>
                  <a:lnTo>
                    <a:pt x="198" y="4"/>
                  </a:lnTo>
                  <a:lnTo>
                    <a:pt x="210" y="1"/>
                  </a:lnTo>
                  <a:lnTo>
                    <a:pt x="221" y="0"/>
                  </a:lnTo>
                  <a:lnTo>
                    <a:pt x="232" y="0"/>
                  </a:lnTo>
                  <a:lnTo>
                    <a:pt x="1409" y="0"/>
                  </a:lnTo>
                  <a:lnTo>
                    <a:pt x="1430" y="1"/>
                  </a:lnTo>
                  <a:lnTo>
                    <a:pt x="1452" y="6"/>
                  </a:lnTo>
                  <a:lnTo>
                    <a:pt x="1474" y="12"/>
                  </a:lnTo>
                  <a:lnTo>
                    <a:pt x="1498" y="21"/>
                  </a:lnTo>
                  <a:lnTo>
                    <a:pt x="1519" y="31"/>
                  </a:lnTo>
                  <a:lnTo>
                    <a:pt x="1540" y="43"/>
                  </a:lnTo>
                  <a:lnTo>
                    <a:pt x="1558" y="57"/>
                  </a:lnTo>
                  <a:lnTo>
                    <a:pt x="1574" y="72"/>
                  </a:lnTo>
                  <a:lnTo>
                    <a:pt x="1589" y="88"/>
                  </a:lnTo>
                  <a:lnTo>
                    <a:pt x="1602" y="106"/>
                  </a:lnTo>
                  <a:lnTo>
                    <a:pt x="1613" y="126"/>
                  </a:lnTo>
                  <a:lnTo>
                    <a:pt x="1625" y="147"/>
                  </a:lnTo>
                  <a:lnTo>
                    <a:pt x="1633" y="169"/>
                  </a:lnTo>
                  <a:lnTo>
                    <a:pt x="1639" y="192"/>
                  </a:lnTo>
                  <a:lnTo>
                    <a:pt x="1644" y="214"/>
                  </a:lnTo>
                  <a:lnTo>
                    <a:pt x="1645" y="235"/>
                  </a:lnTo>
                  <a:lnTo>
                    <a:pt x="1645" y="275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82" name="Freeform 1014"/>
            <p:cNvSpPr>
              <a:spLocks/>
            </p:cNvSpPr>
            <p:nvPr/>
          </p:nvSpPr>
          <p:spPr bwMode="auto">
            <a:xfrm>
              <a:off x="2294" y="3617"/>
              <a:ext cx="75" cy="74"/>
            </a:xfrm>
            <a:custGeom>
              <a:avLst/>
              <a:gdLst>
                <a:gd name="T0" fmla="*/ 0 w 298"/>
                <a:gd name="T1" fmla="*/ 0 h 298"/>
                <a:gd name="T2" fmla="*/ 0 w 298"/>
                <a:gd name="T3" fmla="*/ 0 h 298"/>
                <a:gd name="T4" fmla="*/ 0 w 298"/>
                <a:gd name="T5" fmla="*/ 0 h 298"/>
                <a:gd name="T6" fmla="*/ 0 w 298"/>
                <a:gd name="T7" fmla="*/ 0 h 298"/>
                <a:gd name="T8" fmla="*/ 0 w 298"/>
                <a:gd name="T9" fmla="*/ 0 h 298"/>
                <a:gd name="T10" fmla="*/ 0 w 298"/>
                <a:gd name="T11" fmla="*/ 0 h 298"/>
                <a:gd name="T12" fmla="*/ 0 w 298"/>
                <a:gd name="T13" fmla="*/ 0 h 298"/>
                <a:gd name="T14" fmla="*/ 0 w 298"/>
                <a:gd name="T15" fmla="*/ 0 h 298"/>
                <a:gd name="T16" fmla="*/ 0 w 298"/>
                <a:gd name="T17" fmla="*/ 0 h 298"/>
                <a:gd name="T18" fmla="*/ 0 w 298"/>
                <a:gd name="T19" fmla="*/ 0 h 298"/>
                <a:gd name="T20" fmla="*/ 0 w 298"/>
                <a:gd name="T21" fmla="*/ 0 h 298"/>
                <a:gd name="T22" fmla="*/ 0 w 298"/>
                <a:gd name="T23" fmla="*/ 0 h 298"/>
                <a:gd name="T24" fmla="*/ 0 w 298"/>
                <a:gd name="T25" fmla="*/ 0 h 298"/>
                <a:gd name="T26" fmla="*/ 0 w 298"/>
                <a:gd name="T27" fmla="*/ 0 h 298"/>
                <a:gd name="T28" fmla="*/ 0 w 298"/>
                <a:gd name="T29" fmla="*/ 0 h 298"/>
                <a:gd name="T30" fmla="*/ 0 w 298"/>
                <a:gd name="T31" fmla="*/ 0 h 298"/>
                <a:gd name="T32" fmla="*/ 0 w 298"/>
                <a:gd name="T33" fmla="*/ 0 h 298"/>
                <a:gd name="T34" fmla="*/ 0 w 298"/>
                <a:gd name="T35" fmla="*/ 0 h 298"/>
                <a:gd name="T36" fmla="*/ 0 w 298"/>
                <a:gd name="T37" fmla="*/ 0 h 298"/>
                <a:gd name="T38" fmla="*/ 0 w 298"/>
                <a:gd name="T39" fmla="*/ 0 h 298"/>
                <a:gd name="T40" fmla="*/ 0 w 298"/>
                <a:gd name="T41" fmla="*/ 0 h 298"/>
                <a:gd name="T42" fmla="*/ 0 w 298"/>
                <a:gd name="T43" fmla="*/ 0 h 298"/>
                <a:gd name="T44" fmla="*/ 0 w 298"/>
                <a:gd name="T45" fmla="*/ 0 h 298"/>
                <a:gd name="T46" fmla="*/ 0 w 298"/>
                <a:gd name="T47" fmla="*/ 0 h 298"/>
                <a:gd name="T48" fmla="*/ 0 w 298"/>
                <a:gd name="T49" fmla="*/ 0 h 298"/>
                <a:gd name="T50" fmla="*/ 0 w 298"/>
                <a:gd name="T51" fmla="*/ 0 h 298"/>
                <a:gd name="T52" fmla="*/ 0 w 298"/>
                <a:gd name="T53" fmla="*/ 0 h 298"/>
                <a:gd name="T54" fmla="*/ 0 w 298"/>
                <a:gd name="T55" fmla="*/ 0 h 298"/>
                <a:gd name="T56" fmla="*/ 0 w 298"/>
                <a:gd name="T57" fmla="*/ 0 h 298"/>
                <a:gd name="T58" fmla="*/ 0 w 298"/>
                <a:gd name="T59" fmla="*/ 0 h 298"/>
                <a:gd name="T60" fmla="*/ 0 w 298"/>
                <a:gd name="T61" fmla="*/ 0 h 298"/>
                <a:gd name="T62" fmla="*/ 0 w 298"/>
                <a:gd name="T63" fmla="*/ 0 h 2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8"/>
                <a:gd name="T97" fmla="*/ 0 h 298"/>
                <a:gd name="T98" fmla="*/ 298 w 298"/>
                <a:gd name="T99" fmla="*/ 298 h 2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8" h="298">
                  <a:moveTo>
                    <a:pt x="150" y="0"/>
                  </a:moveTo>
                  <a:lnTo>
                    <a:pt x="165" y="1"/>
                  </a:lnTo>
                  <a:lnTo>
                    <a:pt x="180" y="2"/>
                  </a:lnTo>
                  <a:lnTo>
                    <a:pt x="193" y="6"/>
                  </a:lnTo>
                  <a:lnTo>
                    <a:pt x="207" y="12"/>
                  </a:lnTo>
                  <a:lnTo>
                    <a:pt x="219" y="18"/>
                  </a:lnTo>
                  <a:lnTo>
                    <a:pt x="231" y="25"/>
                  </a:lnTo>
                  <a:lnTo>
                    <a:pt x="242" y="34"/>
                  </a:lnTo>
                  <a:lnTo>
                    <a:pt x="253" y="44"/>
                  </a:lnTo>
                  <a:lnTo>
                    <a:pt x="263" y="55"/>
                  </a:lnTo>
                  <a:lnTo>
                    <a:pt x="272" y="66"/>
                  </a:lnTo>
                  <a:lnTo>
                    <a:pt x="279" y="78"/>
                  </a:lnTo>
                  <a:lnTo>
                    <a:pt x="285" y="92"/>
                  </a:lnTo>
                  <a:lnTo>
                    <a:pt x="290" y="105"/>
                  </a:lnTo>
                  <a:lnTo>
                    <a:pt x="294" y="120"/>
                  </a:lnTo>
                  <a:lnTo>
                    <a:pt x="296" y="135"/>
                  </a:lnTo>
                  <a:lnTo>
                    <a:pt x="298" y="150"/>
                  </a:lnTo>
                  <a:lnTo>
                    <a:pt x="296" y="165"/>
                  </a:lnTo>
                  <a:lnTo>
                    <a:pt x="294" y="179"/>
                  </a:lnTo>
                  <a:lnTo>
                    <a:pt x="290" y="193"/>
                  </a:lnTo>
                  <a:lnTo>
                    <a:pt x="285" y="206"/>
                  </a:lnTo>
                  <a:lnTo>
                    <a:pt x="279" y="219"/>
                  </a:lnTo>
                  <a:lnTo>
                    <a:pt x="272" y="231"/>
                  </a:lnTo>
                  <a:lnTo>
                    <a:pt x="263" y="243"/>
                  </a:lnTo>
                  <a:lnTo>
                    <a:pt x="253" y="253"/>
                  </a:lnTo>
                  <a:lnTo>
                    <a:pt x="242" y="263"/>
                  </a:lnTo>
                  <a:lnTo>
                    <a:pt x="231" y="272"/>
                  </a:lnTo>
                  <a:lnTo>
                    <a:pt x="219" y="279"/>
                  </a:lnTo>
                  <a:lnTo>
                    <a:pt x="207" y="285"/>
                  </a:lnTo>
                  <a:lnTo>
                    <a:pt x="193" y="290"/>
                  </a:lnTo>
                  <a:lnTo>
                    <a:pt x="180" y="294"/>
                  </a:lnTo>
                  <a:lnTo>
                    <a:pt x="165" y="296"/>
                  </a:lnTo>
                  <a:lnTo>
                    <a:pt x="150" y="298"/>
                  </a:lnTo>
                  <a:lnTo>
                    <a:pt x="135" y="296"/>
                  </a:lnTo>
                  <a:lnTo>
                    <a:pt x="119" y="294"/>
                  </a:lnTo>
                  <a:lnTo>
                    <a:pt x="106" y="290"/>
                  </a:lnTo>
                  <a:lnTo>
                    <a:pt x="92" y="285"/>
                  </a:lnTo>
                  <a:lnTo>
                    <a:pt x="79" y="279"/>
                  </a:lnTo>
                  <a:lnTo>
                    <a:pt x="66" y="272"/>
                  </a:lnTo>
                  <a:lnTo>
                    <a:pt x="54" y="263"/>
                  </a:lnTo>
                  <a:lnTo>
                    <a:pt x="44" y="253"/>
                  </a:lnTo>
                  <a:lnTo>
                    <a:pt x="34" y="243"/>
                  </a:lnTo>
                  <a:lnTo>
                    <a:pt x="26" y="231"/>
                  </a:lnTo>
                  <a:lnTo>
                    <a:pt x="18" y="219"/>
                  </a:lnTo>
                  <a:lnTo>
                    <a:pt x="11" y="206"/>
                  </a:lnTo>
                  <a:lnTo>
                    <a:pt x="6" y="193"/>
                  </a:lnTo>
                  <a:lnTo>
                    <a:pt x="2" y="179"/>
                  </a:lnTo>
                  <a:lnTo>
                    <a:pt x="0" y="165"/>
                  </a:lnTo>
                  <a:lnTo>
                    <a:pt x="0" y="150"/>
                  </a:lnTo>
                  <a:lnTo>
                    <a:pt x="0" y="135"/>
                  </a:lnTo>
                  <a:lnTo>
                    <a:pt x="2" y="120"/>
                  </a:lnTo>
                  <a:lnTo>
                    <a:pt x="6" y="105"/>
                  </a:lnTo>
                  <a:lnTo>
                    <a:pt x="11" y="92"/>
                  </a:lnTo>
                  <a:lnTo>
                    <a:pt x="18" y="78"/>
                  </a:lnTo>
                  <a:lnTo>
                    <a:pt x="26" y="66"/>
                  </a:lnTo>
                  <a:lnTo>
                    <a:pt x="34" y="55"/>
                  </a:lnTo>
                  <a:lnTo>
                    <a:pt x="44" y="44"/>
                  </a:lnTo>
                  <a:lnTo>
                    <a:pt x="54" y="34"/>
                  </a:lnTo>
                  <a:lnTo>
                    <a:pt x="66" y="25"/>
                  </a:lnTo>
                  <a:lnTo>
                    <a:pt x="79" y="18"/>
                  </a:lnTo>
                  <a:lnTo>
                    <a:pt x="92" y="12"/>
                  </a:lnTo>
                  <a:lnTo>
                    <a:pt x="106" y="6"/>
                  </a:lnTo>
                  <a:lnTo>
                    <a:pt x="119" y="2"/>
                  </a:lnTo>
                  <a:lnTo>
                    <a:pt x="135" y="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83" name="Freeform 1015"/>
            <p:cNvSpPr>
              <a:spLocks/>
            </p:cNvSpPr>
            <p:nvPr/>
          </p:nvSpPr>
          <p:spPr bwMode="auto">
            <a:xfrm>
              <a:off x="2294" y="3617"/>
              <a:ext cx="75" cy="74"/>
            </a:xfrm>
            <a:custGeom>
              <a:avLst/>
              <a:gdLst>
                <a:gd name="T0" fmla="*/ 0 w 298"/>
                <a:gd name="T1" fmla="*/ 0 h 298"/>
                <a:gd name="T2" fmla="*/ 0 w 298"/>
                <a:gd name="T3" fmla="*/ 0 h 298"/>
                <a:gd name="T4" fmla="*/ 0 w 298"/>
                <a:gd name="T5" fmla="*/ 0 h 298"/>
                <a:gd name="T6" fmla="*/ 0 w 298"/>
                <a:gd name="T7" fmla="*/ 0 h 298"/>
                <a:gd name="T8" fmla="*/ 0 w 298"/>
                <a:gd name="T9" fmla="*/ 0 h 298"/>
                <a:gd name="T10" fmla="*/ 0 w 298"/>
                <a:gd name="T11" fmla="*/ 0 h 298"/>
                <a:gd name="T12" fmla="*/ 0 w 298"/>
                <a:gd name="T13" fmla="*/ 0 h 298"/>
                <a:gd name="T14" fmla="*/ 0 w 298"/>
                <a:gd name="T15" fmla="*/ 0 h 298"/>
                <a:gd name="T16" fmla="*/ 0 w 298"/>
                <a:gd name="T17" fmla="*/ 0 h 298"/>
                <a:gd name="T18" fmla="*/ 0 w 298"/>
                <a:gd name="T19" fmla="*/ 0 h 298"/>
                <a:gd name="T20" fmla="*/ 0 w 298"/>
                <a:gd name="T21" fmla="*/ 0 h 298"/>
                <a:gd name="T22" fmla="*/ 0 w 298"/>
                <a:gd name="T23" fmla="*/ 0 h 298"/>
                <a:gd name="T24" fmla="*/ 0 w 298"/>
                <a:gd name="T25" fmla="*/ 0 h 298"/>
                <a:gd name="T26" fmla="*/ 0 w 298"/>
                <a:gd name="T27" fmla="*/ 0 h 298"/>
                <a:gd name="T28" fmla="*/ 0 w 298"/>
                <a:gd name="T29" fmla="*/ 0 h 298"/>
                <a:gd name="T30" fmla="*/ 0 w 298"/>
                <a:gd name="T31" fmla="*/ 0 h 298"/>
                <a:gd name="T32" fmla="*/ 0 w 298"/>
                <a:gd name="T33" fmla="*/ 0 h 298"/>
                <a:gd name="T34" fmla="*/ 0 w 298"/>
                <a:gd name="T35" fmla="*/ 0 h 298"/>
                <a:gd name="T36" fmla="*/ 0 w 298"/>
                <a:gd name="T37" fmla="*/ 0 h 298"/>
                <a:gd name="T38" fmla="*/ 0 w 298"/>
                <a:gd name="T39" fmla="*/ 0 h 298"/>
                <a:gd name="T40" fmla="*/ 0 w 298"/>
                <a:gd name="T41" fmla="*/ 0 h 298"/>
                <a:gd name="T42" fmla="*/ 0 w 298"/>
                <a:gd name="T43" fmla="*/ 0 h 298"/>
                <a:gd name="T44" fmla="*/ 0 w 298"/>
                <a:gd name="T45" fmla="*/ 0 h 298"/>
                <a:gd name="T46" fmla="*/ 0 w 298"/>
                <a:gd name="T47" fmla="*/ 0 h 298"/>
                <a:gd name="T48" fmla="*/ 0 w 298"/>
                <a:gd name="T49" fmla="*/ 0 h 298"/>
                <a:gd name="T50" fmla="*/ 0 w 298"/>
                <a:gd name="T51" fmla="*/ 0 h 298"/>
                <a:gd name="T52" fmla="*/ 0 w 298"/>
                <a:gd name="T53" fmla="*/ 0 h 298"/>
                <a:gd name="T54" fmla="*/ 0 w 298"/>
                <a:gd name="T55" fmla="*/ 0 h 298"/>
                <a:gd name="T56" fmla="*/ 0 w 298"/>
                <a:gd name="T57" fmla="*/ 0 h 298"/>
                <a:gd name="T58" fmla="*/ 0 w 298"/>
                <a:gd name="T59" fmla="*/ 0 h 298"/>
                <a:gd name="T60" fmla="*/ 0 w 298"/>
                <a:gd name="T61" fmla="*/ 0 h 298"/>
                <a:gd name="T62" fmla="*/ 0 w 298"/>
                <a:gd name="T63" fmla="*/ 0 h 2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8"/>
                <a:gd name="T97" fmla="*/ 0 h 298"/>
                <a:gd name="T98" fmla="*/ 298 w 298"/>
                <a:gd name="T99" fmla="*/ 298 h 2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8" h="298">
                  <a:moveTo>
                    <a:pt x="150" y="0"/>
                  </a:moveTo>
                  <a:lnTo>
                    <a:pt x="165" y="1"/>
                  </a:lnTo>
                  <a:lnTo>
                    <a:pt x="180" y="2"/>
                  </a:lnTo>
                  <a:lnTo>
                    <a:pt x="193" y="6"/>
                  </a:lnTo>
                  <a:lnTo>
                    <a:pt x="207" y="12"/>
                  </a:lnTo>
                  <a:lnTo>
                    <a:pt x="219" y="18"/>
                  </a:lnTo>
                  <a:lnTo>
                    <a:pt x="231" y="25"/>
                  </a:lnTo>
                  <a:lnTo>
                    <a:pt x="242" y="34"/>
                  </a:lnTo>
                  <a:lnTo>
                    <a:pt x="253" y="44"/>
                  </a:lnTo>
                  <a:lnTo>
                    <a:pt x="263" y="55"/>
                  </a:lnTo>
                  <a:lnTo>
                    <a:pt x="272" y="66"/>
                  </a:lnTo>
                  <a:lnTo>
                    <a:pt x="279" y="78"/>
                  </a:lnTo>
                  <a:lnTo>
                    <a:pt x="285" y="92"/>
                  </a:lnTo>
                  <a:lnTo>
                    <a:pt x="290" y="105"/>
                  </a:lnTo>
                  <a:lnTo>
                    <a:pt x="294" y="120"/>
                  </a:lnTo>
                  <a:lnTo>
                    <a:pt x="296" y="135"/>
                  </a:lnTo>
                  <a:lnTo>
                    <a:pt x="298" y="150"/>
                  </a:lnTo>
                  <a:lnTo>
                    <a:pt x="296" y="165"/>
                  </a:lnTo>
                  <a:lnTo>
                    <a:pt x="294" y="179"/>
                  </a:lnTo>
                  <a:lnTo>
                    <a:pt x="290" y="193"/>
                  </a:lnTo>
                  <a:lnTo>
                    <a:pt x="285" y="206"/>
                  </a:lnTo>
                  <a:lnTo>
                    <a:pt x="279" y="219"/>
                  </a:lnTo>
                  <a:lnTo>
                    <a:pt x="272" y="231"/>
                  </a:lnTo>
                  <a:lnTo>
                    <a:pt x="263" y="243"/>
                  </a:lnTo>
                  <a:lnTo>
                    <a:pt x="253" y="253"/>
                  </a:lnTo>
                  <a:lnTo>
                    <a:pt x="242" y="263"/>
                  </a:lnTo>
                  <a:lnTo>
                    <a:pt x="231" y="272"/>
                  </a:lnTo>
                  <a:lnTo>
                    <a:pt x="219" y="279"/>
                  </a:lnTo>
                  <a:lnTo>
                    <a:pt x="207" y="285"/>
                  </a:lnTo>
                  <a:lnTo>
                    <a:pt x="193" y="290"/>
                  </a:lnTo>
                  <a:lnTo>
                    <a:pt x="180" y="294"/>
                  </a:lnTo>
                  <a:lnTo>
                    <a:pt x="165" y="296"/>
                  </a:lnTo>
                  <a:lnTo>
                    <a:pt x="150" y="298"/>
                  </a:lnTo>
                  <a:lnTo>
                    <a:pt x="135" y="296"/>
                  </a:lnTo>
                  <a:lnTo>
                    <a:pt x="119" y="294"/>
                  </a:lnTo>
                  <a:lnTo>
                    <a:pt x="106" y="290"/>
                  </a:lnTo>
                  <a:lnTo>
                    <a:pt x="92" y="285"/>
                  </a:lnTo>
                  <a:lnTo>
                    <a:pt x="79" y="279"/>
                  </a:lnTo>
                  <a:lnTo>
                    <a:pt x="66" y="272"/>
                  </a:lnTo>
                  <a:lnTo>
                    <a:pt x="54" y="263"/>
                  </a:lnTo>
                  <a:lnTo>
                    <a:pt x="44" y="253"/>
                  </a:lnTo>
                  <a:lnTo>
                    <a:pt x="34" y="243"/>
                  </a:lnTo>
                  <a:lnTo>
                    <a:pt x="26" y="231"/>
                  </a:lnTo>
                  <a:lnTo>
                    <a:pt x="18" y="219"/>
                  </a:lnTo>
                  <a:lnTo>
                    <a:pt x="11" y="206"/>
                  </a:lnTo>
                  <a:lnTo>
                    <a:pt x="6" y="193"/>
                  </a:lnTo>
                  <a:lnTo>
                    <a:pt x="2" y="179"/>
                  </a:lnTo>
                  <a:lnTo>
                    <a:pt x="0" y="165"/>
                  </a:lnTo>
                  <a:lnTo>
                    <a:pt x="0" y="150"/>
                  </a:lnTo>
                  <a:lnTo>
                    <a:pt x="0" y="135"/>
                  </a:lnTo>
                  <a:lnTo>
                    <a:pt x="2" y="120"/>
                  </a:lnTo>
                  <a:lnTo>
                    <a:pt x="6" y="105"/>
                  </a:lnTo>
                  <a:lnTo>
                    <a:pt x="11" y="92"/>
                  </a:lnTo>
                  <a:lnTo>
                    <a:pt x="18" y="78"/>
                  </a:lnTo>
                  <a:lnTo>
                    <a:pt x="26" y="66"/>
                  </a:lnTo>
                  <a:lnTo>
                    <a:pt x="34" y="55"/>
                  </a:lnTo>
                  <a:lnTo>
                    <a:pt x="44" y="44"/>
                  </a:lnTo>
                  <a:lnTo>
                    <a:pt x="54" y="34"/>
                  </a:lnTo>
                  <a:lnTo>
                    <a:pt x="66" y="25"/>
                  </a:lnTo>
                  <a:lnTo>
                    <a:pt x="79" y="18"/>
                  </a:lnTo>
                  <a:lnTo>
                    <a:pt x="92" y="12"/>
                  </a:lnTo>
                  <a:lnTo>
                    <a:pt x="106" y="6"/>
                  </a:lnTo>
                  <a:lnTo>
                    <a:pt x="119" y="2"/>
                  </a:lnTo>
                  <a:lnTo>
                    <a:pt x="135" y="1"/>
                  </a:lnTo>
                  <a:lnTo>
                    <a:pt x="15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84" name="Freeform 1016"/>
            <p:cNvSpPr>
              <a:spLocks/>
            </p:cNvSpPr>
            <p:nvPr/>
          </p:nvSpPr>
          <p:spPr bwMode="auto">
            <a:xfrm>
              <a:off x="2314" y="3634"/>
              <a:ext cx="36" cy="41"/>
            </a:xfrm>
            <a:custGeom>
              <a:avLst/>
              <a:gdLst>
                <a:gd name="T0" fmla="*/ 0 w 142"/>
                <a:gd name="T1" fmla="*/ 0 h 165"/>
                <a:gd name="T2" fmla="*/ 0 w 142"/>
                <a:gd name="T3" fmla="*/ 0 h 165"/>
                <a:gd name="T4" fmla="*/ 0 w 142"/>
                <a:gd name="T5" fmla="*/ 0 h 165"/>
                <a:gd name="T6" fmla="*/ 0 w 142"/>
                <a:gd name="T7" fmla="*/ 0 h 165"/>
                <a:gd name="T8" fmla="*/ 0 w 142"/>
                <a:gd name="T9" fmla="*/ 0 h 165"/>
                <a:gd name="T10" fmla="*/ 0 w 142"/>
                <a:gd name="T11" fmla="*/ 0 h 165"/>
                <a:gd name="T12" fmla="*/ 0 w 14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165"/>
                <a:gd name="T23" fmla="*/ 142 w 14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165">
                  <a:moveTo>
                    <a:pt x="142" y="122"/>
                  </a:moveTo>
                  <a:lnTo>
                    <a:pt x="73" y="165"/>
                  </a:lnTo>
                  <a:lnTo>
                    <a:pt x="0" y="122"/>
                  </a:lnTo>
                  <a:lnTo>
                    <a:pt x="0" y="43"/>
                  </a:lnTo>
                  <a:lnTo>
                    <a:pt x="73" y="0"/>
                  </a:lnTo>
                  <a:lnTo>
                    <a:pt x="142" y="43"/>
                  </a:lnTo>
                  <a:lnTo>
                    <a:pt x="142" y="1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85" name="Freeform 1017"/>
            <p:cNvSpPr>
              <a:spLocks/>
            </p:cNvSpPr>
            <p:nvPr/>
          </p:nvSpPr>
          <p:spPr bwMode="auto">
            <a:xfrm>
              <a:off x="4794" y="3632"/>
              <a:ext cx="74" cy="74"/>
            </a:xfrm>
            <a:custGeom>
              <a:avLst/>
              <a:gdLst>
                <a:gd name="T0" fmla="*/ 0 w 298"/>
                <a:gd name="T1" fmla="*/ 0 h 298"/>
                <a:gd name="T2" fmla="*/ 0 w 298"/>
                <a:gd name="T3" fmla="*/ 0 h 298"/>
                <a:gd name="T4" fmla="*/ 0 w 298"/>
                <a:gd name="T5" fmla="*/ 0 h 298"/>
                <a:gd name="T6" fmla="*/ 0 w 298"/>
                <a:gd name="T7" fmla="*/ 0 h 298"/>
                <a:gd name="T8" fmla="*/ 0 w 298"/>
                <a:gd name="T9" fmla="*/ 0 h 298"/>
                <a:gd name="T10" fmla="*/ 0 w 298"/>
                <a:gd name="T11" fmla="*/ 0 h 298"/>
                <a:gd name="T12" fmla="*/ 0 w 298"/>
                <a:gd name="T13" fmla="*/ 0 h 298"/>
                <a:gd name="T14" fmla="*/ 0 w 298"/>
                <a:gd name="T15" fmla="*/ 0 h 298"/>
                <a:gd name="T16" fmla="*/ 0 w 298"/>
                <a:gd name="T17" fmla="*/ 0 h 298"/>
                <a:gd name="T18" fmla="*/ 0 w 298"/>
                <a:gd name="T19" fmla="*/ 0 h 298"/>
                <a:gd name="T20" fmla="*/ 0 w 298"/>
                <a:gd name="T21" fmla="*/ 0 h 298"/>
                <a:gd name="T22" fmla="*/ 0 w 298"/>
                <a:gd name="T23" fmla="*/ 0 h 298"/>
                <a:gd name="T24" fmla="*/ 0 w 298"/>
                <a:gd name="T25" fmla="*/ 0 h 298"/>
                <a:gd name="T26" fmla="*/ 0 w 298"/>
                <a:gd name="T27" fmla="*/ 0 h 298"/>
                <a:gd name="T28" fmla="*/ 0 w 298"/>
                <a:gd name="T29" fmla="*/ 0 h 298"/>
                <a:gd name="T30" fmla="*/ 0 w 298"/>
                <a:gd name="T31" fmla="*/ 0 h 298"/>
                <a:gd name="T32" fmla="*/ 0 w 298"/>
                <a:gd name="T33" fmla="*/ 0 h 298"/>
                <a:gd name="T34" fmla="*/ 0 w 298"/>
                <a:gd name="T35" fmla="*/ 0 h 298"/>
                <a:gd name="T36" fmla="*/ 0 w 298"/>
                <a:gd name="T37" fmla="*/ 0 h 298"/>
                <a:gd name="T38" fmla="*/ 0 w 298"/>
                <a:gd name="T39" fmla="*/ 0 h 298"/>
                <a:gd name="T40" fmla="*/ 0 w 298"/>
                <a:gd name="T41" fmla="*/ 0 h 298"/>
                <a:gd name="T42" fmla="*/ 0 w 298"/>
                <a:gd name="T43" fmla="*/ 0 h 298"/>
                <a:gd name="T44" fmla="*/ 0 w 298"/>
                <a:gd name="T45" fmla="*/ 0 h 298"/>
                <a:gd name="T46" fmla="*/ 0 w 298"/>
                <a:gd name="T47" fmla="*/ 0 h 298"/>
                <a:gd name="T48" fmla="*/ 0 w 298"/>
                <a:gd name="T49" fmla="*/ 0 h 298"/>
                <a:gd name="T50" fmla="*/ 0 w 298"/>
                <a:gd name="T51" fmla="*/ 0 h 298"/>
                <a:gd name="T52" fmla="*/ 0 w 298"/>
                <a:gd name="T53" fmla="*/ 0 h 298"/>
                <a:gd name="T54" fmla="*/ 0 w 298"/>
                <a:gd name="T55" fmla="*/ 0 h 298"/>
                <a:gd name="T56" fmla="*/ 0 w 298"/>
                <a:gd name="T57" fmla="*/ 0 h 298"/>
                <a:gd name="T58" fmla="*/ 0 w 298"/>
                <a:gd name="T59" fmla="*/ 0 h 298"/>
                <a:gd name="T60" fmla="*/ 0 w 298"/>
                <a:gd name="T61" fmla="*/ 0 h 298"/>
                <a:gd name="T62" fmla="*/ 0 w 298"/>
                <a:gd name="T63" fmla="*/ 0 h 2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8"/>
                <a:gd name="T97" fmla="*/ 0 h 298"/>
                <a:gd name="T98" fmla="*/ 298 w 298"/>
                <a:gd name="T99" fmla="*/ 298 h 2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8" h="298">
                  <a:moveTo>
                    <a:pt x="148" y="0"/>
                  </a:moveTo>
                  <a:lnTo>
                    <a:pt x="133" y="1"/>
                  </a:lnTo>
                  <a:lnTo>
                    <a:pt x="118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5" y="26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34" y="55"/>
                  </a:lnTo>
                  <a:lnTo>
                    <a:pt x="26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2" y="120"/>
                  </a:lnTo>
                  <a:lnTo>
                    <a:pt x="0" y="135"/>
                  </a:lnTo>
                  <a:lnTo>
                    <a:pt x="0" y="150"/>
                  </a:lnTo>
                  <a:lnTo>
                    <a:pt x="0" y="165"/>
                  </a:lnTo>
                  <a:lnTo>
                    <a:pt x="2" y="179"/>
                  </a:lnTo>
                  <a:lnTo>
                    <a:pt x="6" y="193"/>
                  </a:lnTo>
                  <a:lnTo>
                    <a:pt x="11" y="207"/>
                  </a:lnTo>
                  <a:lnTo>
                    <a:pt x="18" y="220"/>
                  </a:lnTo>
                  <a:lnTo>
                    <a:pt x="26" y="232"/>
                  </a:lnTo>
                  <a:lnTo>
                    <a:pt x="34" y="243"/>
                  </a:lnTo>
                  <a:lnTo>
                    <a:pt x="44" y="255"/>
                  </a:lnTo>
                  <a:lnTo>
                    <a:pt x="54" y="263"/>
                  </a:lnTo>
                  <a:lnTo>
                    <a:pt x="65" y="272"/>
                  </a:lnTo>
                  <a:lnTo>
                    <a:pt x="78" y="279"/>
                  </a:lnTo>
                  <a:lnTo>
                    <a:pt x="91" y="287"/>
                  </a:lnTo>
                  <a:lnTo>
                    <a:pt x="105" y="291"/>
                  </a:lnTo>
                  <a:lnTo>
                    <a:pt x="118" y="295"/>
                  </a:lnTo>
                  <a:lnTo>
                    <a:pt x="133" y="298"/>
                  </a:lnTo>
                  <a:lnTo>
                    <a:pt x="148" y="298"/>
                  </a:lnTo>
                  <a:lnTo>
                    <a:pt x="162" y="298"/>
                  </a:lnTo>
                  <a:lnTo>
                    <a:pt x="177" y="295"/>
                  </a:lnTo>
                  <a:lnTo>
                    <a:pt x="192" y="291"/>
                  </a:lnTo>
                  <a:lnTo>
                    <a:pt x="206" y="287"/>
                  </a:lnTo>
                  <a:lnTo>
                    <a:pt x="219" y="279"/>
                  </a:lnTo>
                  <a:lnTo>
                    <a:pt x="231" y="272"/>
                  </a:lnTo>
                  <a:lnTo>
                    <a:pt x="242" y="263"/>
                  </a:lnTo>
                  <a:lnTo>
                    <a:pt x="254" y="255"/>
                  </a:lnTo>
                  <a:lnTo>
                    <a:pt x="263" y="243"/>
                  </a:lnTo>
                  <a:lnTo>
                    <a:pt x="272" y="232"/>
                  </a:lnTo>
                  <a:lnTo>
                    <a:pt x="279" y="220"/>
                  </a:lnTo>
                  <a:lnTo>
                    <a:pt x="286" y="207"/>
                  </a:lnTo>
                  <a:lnTo>
                    <a:pt x="290" y="193"/>
                  </a:lnTo>
                  <a:lnTo>
                    <a:pt x="294" y="179"/>
                  </a:lnTo>
                  <a:lnTo>
                    <a:pt x="297" y="165"/>
                  </a:lnTo>
                  <a:lnTo>
                    <a:pt x="298" y="150"/>
                  </a:lnTo>
                  <a:lnTo>
                    <a:pt x="297" y="135"/>
                  </a:lnTo>
                  <a:lnTo>
                    <a:pt x="294" y="120"/>
                  </a:lnTo>
                  <a:lnTo>
                    <a:pt x="290" y="106"/>
                  </a:lnTo>
                  <a:lnTo>
                    <a:pt x="286" y="92"/>
                  </a:lnTo>
                  <a:lnTo>
                    <a:pt x="279" y="79"/>
                  </a:lnTo>
                  <a:lnTo>
                    <a:pt x="272" y="66"/>
                  </a:lnTo>
                  <a:lnTo>
                    <a:pt x="263" y="55"/>
                  </a:lnTo>
                  <a:lnTo>
                    <a:pt x="254" y="44"/>
                  </a:lnTo>
                  <a:lnTo>
                    <a:pt x="242" y="34"/>
                  </a:lnTo>
                  <a:lnTo>
                    <a:pt x="231" y="26"/>
                  </a:lnTo>
                  <a:lnTo>
                    <a:pt x="219" y="18"/>
                  </a:lnTo>
                  <a:lnTo>
                    <a:pt x="206" y="12"/>
                  </a:lnTo>
                  <a:lnTo>
                    <a:pt x="192" y="7"/>
                  </a:lnTo>
                  <a:lnTo>
                    <a:pt x="177" y="3"/>
                  </a:lnTo>
                  <a:lnTo>
                    <a:pt x="162" y="1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E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86" name="Freeform 1018"/>
            <p:cNvSpPr>
              <a:spLocks/>
            </p:cNvSpPr>
            <p:nvPr/>
          </p:nvSpPr>
          <p:spPr bwMode="auto">
            <a:xfrm>
              <a:off x="4794" y="3632"/>
              <a:ext cx="74" cy="74"/>
            </a:xfrm>
            <a:custGeom>
              <a:avLst/>
              <a:gdLst>
                <a:gd name="T0" fmla="*/ 0 w 298"/>
                <a:gd name="T1" fmla="*/ 0 h 298"/>
                <a:gd name="T2" fmla="*/ 0 w 298"/>
                <a:gd name="T3" fmla="*/ 0 h 298"/>
                <a:gd name="T4" fmla="*/ 0 w 298"/>
                <a:gd name="T5" fmla="*/ 0 h 298"/>
                <a:gd name="T6" fmla="*/ 0 w 298"/>
                <a:gd name="T7" fmla="*/ 0 h 298"/>
                <a:gd name="T8" fmla="*/ 0 w 298"/>
                <a:gd name="T9" fmla="*/ 0 h 298"/>
                <a:gd name="T10" fmla="*/ 0 w 298"/>
                <a:gd name="T11" fmla="*/ 0 h 298"/>
                <a:gd name="T12" fmla="*/ 0 w 298"/>
                <a:gd name="T13" fmla="*/ 0 h 298"/>
                <a:gd name="T14" fmla="*/ 0 w 298"/>
                <a:gd name="T15" fmla="*/ 0 h 298"/>
                <a:gd name="T16" fmla="*/ 0 w 298"/>
                <a:gd name="T17" fmla="*/ 0 h 298"/>
                <a:gd name="T18" fmla="*/ 0 w 298"/>
                <a:gd name="T19" fmla="*/ 0 h 298"/>
                <a:gd name="T20" fmla="*/ 0 w 298"/>
                <a:gd name="T21" fmla="*/ 0 h 298"/>
                <a:gd name="T22" fmla="*/ 0 w 298"/>
                <a:gd name="T23" fmla="*/ 0 h 298"/>
                <a:gd name="T24" fmla="*/ 0 w 298"/>
                <a:gd name="T25" fmla="*/ 0 h 298"/>
                <a:gd name="T26" fmla="*/ 0 w 298"/>
                <a:gd name="T27" fmla="*/ 0 h 298"/>
                <a:gd name="T28" fmla="*/ 0 w 298"/>
                <a:gd name="T29" fmla="*/ 0 h 298"/>
                <a:gd name="T30" fmla="*/ 0 w 298"/>
                <a:gd name="T31" fmla="*/ 0 h 298"/>
                <a:gd name="T32" fmla="*/ 0 w 298"/>
                <a:gd name="T33" fmla="*/ 0 h 298"/>
                <a:gd name="T34" fmla="*/ 0 w 298"/>
                <a:gd name="T35" fmla="*/ 0 h 298"/>
                <a:gd name="T36" fmla="*/ 0 w 298"/>
                <a:gd name="T37" fmla="*/ 0 h 298"/>
                <a:gd name="T38" fmla="*/ 0 w 298"/>
                <a:gd name="T39" fmla="*/ 0 h 298"/>
                <a:gd name="T40" fmla="*/ 0 w 298"/>
                <a:gd name="T41" fmla="*/ 0 h 298"/>
                <a:gd name="T42" fmla="*/ 0 w 298"/>
                <a:gd name="T43" fmla="*/ 0 h 298"/>
                <a:gd name="T44" fmla="*/ 0 w 298"/>
                <a:gd name="T45" fmla="*/ 0 h 298"/>
                <a:gd name="T46" fmla="*/ 0 w 298"/>
                <a:gd name="T47" fmla="*/ 0 h 298"/>
                <a:gd name="T48" fmla="*/ 0 w 298"/>
                <a:gd name="T49" fmla="*/ 0 h 298"/>
                <a:gd name="T50" fmla="*/ 0 w 298"/>
                <a:gd name="T51" fmla="*/ 0 h 298"/>
                <a:gd name="T52" fmla="*/ 0 w 298"/>
                <a:gd name="T53" fmla="*/ 0 h 298"/>
                <a:gd name="T54" fmla="*/ 0 w 298"/>
                <a:gd name="T55" fmla="*/ 0 h 298"/>
                <a:gd name="T56" fmla="*/ 0 w 298"/>
                <a:gd name="T57" fmla="*/ 0 h 298"/>
                <a:gd name="T58" fmla="*/ 0 w 298"/>
                <a:gd name="T59" fmla="*/ 0 h 298"/>
                <a:gd name="T60" fmla="*/ 0 w 298"/>
                <a:gd name="T61" fmla="*/ 0 h 298"/>
                <a:gd name="T62" fmla="*/ 0 w 298"/>
                <a:gd name="T63" fmla="*/ 0 h 2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8"/>
                <a:gd name="T97" fmla="*/ 0 h 298"/>
                <a:gd name="T98" fmla="*/ 298 w 298"/>
                <a:gd name="T99" fmla="*/ 298 h 2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8" h="298">
                  <a:moveTo>
                    <a:pt x="148" y="0"/>
                  </a:moveTo>
                  <a:lnTo>
                    <a:pt x="133" y="1"/>
                  </a:lnTo>
                  <a:lnTo>
                    <a:pt x="118" y="3"/>
                  </a:lnTo>
                  <a:lnTo>
                    <a:pt x="105" y="7"/>
                  </a:lnTo>
                  <a:lnTo>
                    <a:pt x="91" y="12"/>
                  </a:lnTo>
                  <a:lnTo>
                    <a:pt x="78" y="18"/>
                  </a:lnTo>
                  <a:lnTo>
                    <a:pt x="65" y="26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34" y="55"/>
                  </a:lnTo>
                  <a:lnTo>
                    <a:pt x="26" y="66"/>
                  </a:lnTo>
                  <a:lnTo>
                    <a:pt x="18" y="79"/>
                  </a:lnTo>
                  <a:lnTo>
                    <a:pt x="11" y="92"/>
                  </a:lnTo>
                  <a:lnTo>
                    <a:pt x="6" y="106"/>
                  </a:lnTo>
                  <a:lnTo>
                    <a:pt x="2" y="120"/>
                  </a:lnTo>
                  <a:lnTo>
                    <a:pt x="0" y="135"/>
                  </a:lnTo>
                  <a:lnTo>
                    <a:pt x="0" y="150"/>
                  </a:lnTo>
                  <a:lnTo>
                    <a:pt x="0" y="165"/>
                  </a:lnTo>
                  <a:lnTo>
                    <a:pt x="2" y="179"/>
                  </a:lnTo>
                  <a:lnTo>
                    <a:pt x="6" y="193"/>
                  </a:lnTo>
                  <a:lnTo>
                    <a:pt x="11" y="207"/>
                  </a:lnTo>
                  <a:lnTo>
                    <a:pt x="18" y="220"/>
                  </a:lnTo>
                  <a:lnTo>
                    <a:pt x="26" y="232"/>
                  </a:lnTo>
                  <a:lnTo>
                    <a:pt x="34" y="243"/>
                  </a:lnTo>
                  <a:lnTo>
                    <a:pt x="44" y="255"/>
                  </a:lnTo>
                  <a:lnTo>
                    <a:pt x="54" y="263"/>
                  </a:lnTo>
                  <a:lnTo>
                    <a:pt x="65" y="272"/>
                  </a:lnTo>
                  <a:lnTo>
                    <a:pt x="78" y="279"/>
                  </a:lnTo>
                  <a:lnTo>
                    <a:pt x="91" y="287"/>
                  </a:lnTo>
                  <a:lnTo>
                    <a:pt x="105" y="291"/>
                  </a:lnTo>
                  <a:lnTo>
                    <a:pt x="118" y="295"/>
                  </a:lnTo>
                  <a:lnTo>
                    <a:pt x="133" y="298"/>
                  </a:lnTo>
                  <a:lnTo>
                    <a:pt x="148" y="298"/>
                  </a:lnTo>
                  <a:lnTo>
                    <a:pt x="162" y="298"/>
                  </a:lnTo>
                  <a:lnTo>
                    <a:pt x="177" y="295"/>
                  </a:lnTo>
                  <a:lnTo>
                    <a:pt x="192" y="291"/>
                  </a:lnTo>
                  <a:lnTo>
                    <a:pt x="206" y="287"/>
                  </a:lnTo>
                  <a:lnTo>
                    <a:pt x="219" y="279"/>
                  </a:lnTo>
                  <a:lnTo>
                    <a:pt x="231" y="272"/>
                  </a:lnTo>
                  <a:lnTo>
                    <a:pt x="242" y="263"/>
                  </a:lnTo>
                  <a:lnTo>
                    <a:pt x="254" y="255"/>
                  </a:lnTo>
                  <a:lnTo>
                    <a:pt x="263" y="243"/>
                  </a:lnTo>
                  <a:lnTo>
                    <a:pt x="272" y="232"/>
                  </a:lnTo>
                  <a:lnTo>
                    <a:pt x="279" y="220"/>
                  </a:lnTo>
                  <a:lnTo>
                    <a:pt x="286" y="207"/>
                  </a:lnTo>
                  <a:lnTo>
                    <a:pt x="290" y="193"/>
                  </a:lnTo>
                  <a:lnTo>
                    <a:pt x="294" y="179"/>
                  </a:lnTo>
                  <a:lnTo>
                    <a:pt x="297" y="165"/>
                  </a:lnTo>
                  <a:lnTo>
                    <a:pt x="298" y="150"/>
                  </a:lnTo>
                  <a:lnTo>
                    <a:pt x="297" y="135"/>
                  </a:lnTo>
                  <a:lnTo>
                    <a:pt x="294" y="120"/>
                  </a:lnTo>
                  <a:lnTo>
                    <a:pt x="290" y="106"/>
                  </a:lnTo>
                  <a:lnTo>
                    <a:pt x="286" y="92"/>
                  </a:lnTo>
                  <a:lnTo>
                    <a:pt x="279" y="79"/>
                  </a:lnTo>
                  <a:lnTo>
                    <a:pt x="272" y="66"/>
                  </a:lnTo>
                  <a:lnTo>
                    <a:pt x="263" y="55"/>
                  </a:lnTo>
                  <a:lnTo>
                    <a:pt x="254" y="44"/>
                  </a:lnTo>
                  <a:lnTo>
                    <a:pt x="242" y="34"/>
                  </a:lnTo>
                  <a:lnTo>
                    <a:pt x="231" y="26"/>
                  </a:lnTo>
                  <a:lnTo>
                    <a:pt x="219" y="18"/>
                  </a:lnTo>
                  <a:lnTo>
                    <a:pt x="206" y="12"/>
                  </a:lnTo>
                  <a:lnTo>
                    <a:pt x="192" y="7"/>
                  </a:lnTo>
                  <a:lnTo>
                    <a:pt x="177" y="3"/>
                  </a:lnTo>
                  <a:lnTo>
                    <a:pt x="162" y="1"/>
                  </a:lnTo>
                  <a:lnTo>
                    <a:pt x="14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87" name="Freeform 1019"/>
            <p:cNvSpPr>
              <a:spLocks/>
            </p:cNvSpPr>
            <p:nvPr/>
          </p:nvSpPr>
          <p:spPr bwMode="auto">
            <a:xfrm>
              <a:off x="4813" y="3649"/>
              <a:ext cx="35" cy="41"/>
            </a:xfrm>
            <a:custGeom>
              <a:avLst/>
              <a:gdLst>
                <a:gd name="T0" fmla="*/ 0 w 142"/>
                <a:gd name="T1" fmla="*/ 0 h 163"/>
                <a:gd name="T2" fmla="*/ 0 w 142"/>
                <a:gd name="T3" fmla="*/ 0 h 163"/>
                <a:gd name="T4" fmla="*/ 0 w 142"/>
                <a:gd name="T5" fmla="*/ 0 h 163"/>
                <a:gd name="T6" fmla="*/ 0 w 142"/>
                <a:gd name="T7" fmla="*/ 0 h 163"/>
                <a:gd name="T8" fmla="*/ 0 w 142"/>
                <a:gd name="T9" fmla="*/ 0 h 163"/>
                <a:gd name="T10" fmla="*/ 0 w 142"/>
                <a:gd name="T11" fmla="*/ 0 h 163"/>
                <a:gd name="T12" fmla="*/ 0 w 142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163"/>
                <a:gd name="T23" fmla="*/ 142 w 142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163">
                  <a:moveTo>
                    <a:pt x="0" y="122"/>
                  </a:moveTo>
                  <a:lnTo>
                    <a:pt x="68" y="163"/>
                  </a:lnTo>
                  <a:lnTo>
                    <a:pt x="142" y="122"/>
                  </a:lnTo>
                  <a:lnTo>
                    <a:pt x="142" y="42"/>
                  </a:lnTo>
                  <a:lnTo>
                    <a:pt x="68" y="0"/>
                  </a:lnTo>
                  <a:lnTo>
                    <a:pt x="0" y="42"/>
                  </a:lnTo>
                  <a:lnTo>
                    <a:pt x="0" y="1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88" name="Freeform 1020"/>
            <p:cNvSpPr>
              <a:spLocks/>
            </p:cNvSpPr>
            <p:nvPr/>
          </p:nvSpPr>
          <p:spPr bwMode="auto">
            <a:xfrm>
              <a:off x="2457" y="1498"/>
              <a:ext cx="55" cy="28"/>
            </a:xfrm>
            <a:custGeom>
              <a:avLst/>
              <a:gdLst>
                <a:gd name="T0" fmla="*/ 0 w 219"/>
                <a:gd name="T1" fmla="*/ 0 h 112"/>
                <a:gd name="T2" fmla="*/ 0 w 219"/>
                <a:gd name="T3" fmla="*/ 0 h 112"/>
                <a:gd name="T4" fmla="*/ 0 w 219"/>
                <a:gd name="T5" fmla="*/ 0 h 112"/>
                <a:gd name="T6" fmla="*/ 0 w 219"/>
                <a:gd name="T7" fmla="*/ 0 h 112"/>
                <a:gd name="T8" fmla="*/ 0 w 219"/>
                <a:gd name="T9" fmla="*/ 0 h 112"/>
                <a:gd name="T10" fmla="*/ 0 w 219"/>
                <a:gd name="T11" fmla="*/ 0 h 112"/>
                <a:gd name="T12" fmla="*/ 0 w 219"/>
                <a:gd name="T13" fmla="*/ 0 h 112"/>
                <a:gd name="T14" fmla="*/ 0 w 219"/>
                <a:gd name="T15" fmla="*/ 0 h 112"/>
                <a:gd name="T16" fmla="*/ 0 w 219"/>
                <a:gd name="T17" fmla="*/ 0 h 112"/>
                <a:gd name="T18" fmla="*/ 0 w 219"/>
                <a:gd name="T19" fmla="*/ 0 h 112"/>
                <a:gd name="T20" fmla="*/ 0 w 219"/>
                <a:gd name="T21" fmla="*/ 0 h 112"/>
                <a:gd name="T22" fmla="*/ 0 w 219"/>
                <a:gd name="T23" fmla="*/ 0 h 112"/>
                <a:gd name="T24" fmla="*/ 0 w 219"/>
                <a:gd name="T25" fmla="*/ 0 h 112"/>
                <a:gd name="T26" fmla="*/ 0 w 219"/>
                <a:gd name="T27" fmla="*/ 0 h 112"/>
                <a:gd name="T28" fmla="*/ 0 w 219"/>
                <a:gd name="T29" fmla="*/ 0 h 112"/>
                <a:gd name="T30" fmla="*/ 0 w 219"/>
                <a:gd name="T31" fmla="*/ 0 h 112"/>
                <a:gd name="T32" fmla="*/ 0 w 219"/>
                <a:gd name="T33" fmla="*/ 0 h 112"/>
                <a:gd name="T34" fmla="*/ 0 w 219"/>
                <a:gd name="T35" fmla="*/ 0 h 112"/>
                <a:gd name="T36" fmla="*/ 0 w 219"/>
                <a:gd name="T37" fmla="*/ 0 h 112"/>
                <a:gd name="T38" fmla="*/ 0 w 219"/>
                <a:gd name="T39" fmla="*/ 0 h 112"/>
                <a:gd name="T40" fmla="*/ 0 w 219"/>
                <a:gd name="T41" fmla="*/ 0 h 112"/>
                <a:gd name="T42" fmla="*/ 0 w 219"/>
                <a:gd name="T43" fmla="*/ 0 h 112"/>
                <a:gd name="T44" fmla="*/ 0 w 219"/>
                <a:gd name="T45" fmla="*/ 0 h 112"/>
                <a:gd name="T46" fmla="*/ 0 w 219"/>
                <a:gd name="T47" fmla="*/ 0 h 112"/>
                <a:gd name="T48" fmla="*/ 0 w 219"/>
                <a:gd name="T49" fmla="*/ 0 h 112"/>
                <a:gd name="T50" fmla="*/ 0 w 219"/>
                <a:gd name="T51" fmla="*/ 0 h 112"/>
                <a:gd name="T52" fmla="*/ 0 w 219"/>
                <a:gd name="T53" fmla="*/ 0 h 112"/>
                <a:gd name="T54" fmla="*/ 0 w 219"/>
                <a:gd name="T55" fmla="*/ 0 h 112"/>
                <a:gd name="T56" fmla="*/ 0 w 219"/>
                <a:gd name="T57" fmla="*/ 0 h 112"/>
                <a:gd name="T58" fmla="*/ 0 w 219"/>
                <a:gd name="T59" fmla="*/ 0 h 112"/>
                <a:gd name="T60" fmla="*/ 0 w 219"/>
                <a:gd name="T61" fmla="*/ 0 h 112"/>
                <a:gd name="T62" fmla="*/ 0 w 219"/>
                <a:gd name="T63" fmla="*/ 0 h 112"/>
                <a:gd name="T64" fmla="*/ 0 w 219"/>
                <a:gd name="T65" fmla="*/ 0 h 112"/>
                <a:gd name="T66" fmla="*/ 0 w 219"/>
                <a:gd name="T67" fmla="*/ 0 h 112"/>
                <a:gd name="T68" fmla="*/ 0 w 219"/>
                <a:gd name="T69" fmla="*/ 0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9"/>
                <a:gd name="T106" fmla="*/ 0 h 112"/>
                <a:gd name="T107" fmla="*/ 219 w 219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9" h="112">
                  <a:moveTo>
                    <a:pt x="54" y="0"/>
                  </a:moveTo>
                  <a:lnTo>
                    <a:pt x="164" y="0"/>
                  </a:lnTo>
                  <a:lnTo>
                    <a:pt x="175" y="1"/>
                  </a:lnTo>
                  <a:lnTo>
                    <a:pt x="186" y="3"/>
                  </a:lnTo>
                  <a:lnTo>
                    <a:pt x="195" y="9"/>
                  </a:lnTo>
                  <a:lnTo>
                    <a:pt x="203" y="16"/>
                  </a:lnTo>
                  <a:lnTo>
                    <a:pt x="209" y="24"/>
                  </a:lnTo>
                  <a:lnTo>
                    <a:pt x="214" y="34"/>
                  </a:lnTo>
                  <a:lnTo>
                    <a:pt x="218" y="45"/>
                  </a:lnTo>
                  <a:lnTo>
                    <a:pt x="219" y="56"/>
                  </a:lnTo>
                  <a:lnTo>
                    <a:pt x="218" y="67"/>
                  </a:lnTo>
                  <a:lnTo>
                    <a:pt x="214" y="77"/>
                  </a:lnTo>
                  <a:lnTo>
                    <a:pt x="209" y="87"/>
                  </a:lnTo>
                  <a:lnTo>
                    <a:pt x="202" y="94"/>
                  </a:lnTo>
                  <a:lnTo>
                    <a:pt x="195" y="102"/>
                  </a:lnTo>
                  <a:lnTo>
                    <a:pt x="185" y="107"/>
                  </a:lnTo>
                  <a:lnTo>
                    <a:pt x="175" y="110"/>
                  </a:lnTo>
                  <a:lnTo>
                    <a:pt x="164" y="112"/>
                  </a:lnTo>
                  <a:lnTo>
                    <a:pt x="54" y="112"/>
                  </a:lnTo>
                  <a:lnTo>
                    <a:pt x="43" y="110"/>
                  </a:lnTo>
                  <a:lnTo>
                    <a:pt x="33" y="107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4" y="78"/>
                  </a:lnTo>
                  <a:lnTo>
                    <a:pt x="1" y="67"/>
                  </a:lnTo>
                  <a:lnTo>
                    <a:pt x="0" y="56"/>
                  </a:lnTo>
                  <a:lnTo>
                    <a:pt x="1" y="45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89" name="Freeform 1021"/>
            <p:cNvSpPr>
              <a:spLocks/>
            </p:cNvSpPr>
            <p:nvPr/>
          </p:nvSpPr>
          <p:spPr bwMode="auto">
            <a:xfrm>
              <a:off x="2457" y="1498"/>
              <a:ext cx="55" cy="28"/>
            </a:xfrm>
            <a:custGeom>
              <a:avLst/>
              <a:gdLst>
                <a:gd name="T0" fmla="*/ 0 w 219"/>
                <a:gd name="T1" fmla="*/ 0 h 112"/>
                <a:gd name="T2" fmla="*/ 0 w 219"/>
                <a:gd name="T3" fmla="*/ 0 h 112"/>
                <a:gd name="T4" fmla="*/ 0 w 219"/>
                <a:gd name="T5" fmla="*/ 0 h 112"/>
                <a:gd name="T6" fmla="*/ 0 w 219"/>
                <a:gd name="T7" fmla="*/ 0 h 112"/>
                <a:gd name="T8" fmla="*/ 0 w 219"/>
                <a:gd name="T9" fmla="*/ 0 h 112"/>
                <a:gd name="T10" fmla="*/ 0 w 219"/>
                <a:gd name="T11" fmla="*/ 0 h 112"/>
                <a:gd name="T12" fmla="*/ 0 w 219"/>
                <a:gd name="T13" fmla="*/ 0 h 112"/>
                <a:gd name="T14" fmla="*/ 0 w 219"/>
                <a:gd name="T15" fmla="*/ 0 h 112"/>
                <a:gd name="T16" fmla="*/ 0 w 219"/>
                <a:gd name="T17" fmla="*/ 0 h 112"/>
                <a:gd name="T18" fmla="*/ 0 w 219"/>
                <a:gd name="T19" fmla="*/ 0 h 112"/>
                <a:gd name="T20" fmla="*/ 0 w 219"/>
                <a:gd name="T21" fmla="*/ 0 h 112"/>
                <a:gd name="T22" fmla="*/ 0 w 219"/>
                <a:gd name="T23" fmla="*/ 0 h 112"/>
                <a:gd name="T24" fmla="*/ 0 w 219"/>
                <a:gd name="T25" fmla="*/ 0 h 112"/>
                <a:gd name="T26" fmla="*/ 0 w 219"/>
                <a:gd name="T27" fmla="*/ 0 h 112"/>
                <a:gd name="T28" fmla="*/ 0 w 219"/>
                <a:gd name="T29" fmla="*/ 0 h 112"/>
                <a:gd name="T30" fmla="*/ 0 w 219"/>
                <a:gd name="T31" fmla="*/ 0 h 112"/>
                <a:gd name="T32" fmla="*/ 0 w 219"/>
                <a:gd name="T33" fmla="*/ 0 h 112"/>
                <a:gd name="T34" fmla="*/ 0 w 219"/>
                <a:gd name="T35" fmla="*/ 0 h 112"/>
                <a:gd name="T36" fmla="*/ 0 w 219"/>
                <a:gd name="T37" fmla="*/ 0 h 112"/>
                <a:gd name="T38" fmla="*/ 0 w 219"/>
                <a:gd name="T39" fmla="*/ 0 h 112"/>
                <a:gd name="T40" fmla="*/ 0 w 219"/>
                <a:gd name="T41" fmla="*/ 0 h 112"/>
                <a:gd name="T42" fmla="*/ 0 w 219"/>
                <a:gd name="T43" fmla="*/ 0 h 112"/>
                <a:gd name="T44" fmla="*/ 0 w 219"/>
                <a:gd name="T45" fmla="*/ 0 h 112"/>
                <a:gd name="T46" fmla="*/ 0 w 219"/>
                <a:gd name="T47" fmla="*/ 0 h 112"/>
                <a:gd name="T48" fmla="*/ 0 w 219"/>
                <a:gd name="T49" fmla="*/ 0 h 112"/>
                <a:gd name="T50" fmla="*/ 0 w 219"/>
                <a:gd name="T51" fmla="*/ 0 h 112"/>
                <a:gd name="T52" fmla="*/ 0 w 219"/>
                <a:gd name="T53" fmla="*/ 0 h 112"/>
                <a:gd name="T54" fmla="*/ 0 w 219"/>
                <a:gd name="T55" fmla="*/ 0 h 112"/>
                <a:gd name="T56" fmla="*/ 0 w 219"/>
                <a:gd name="T57" fmla="*/ 0 h 112"/>
                <a:gd name="T58" fmla="*/ 0 w 219"/>
                <a:gd name="T59" fmla="*/ 0 h 112"/>
                <a:gd name="T60" fmla="*/ 0 w 219"/>
                <a:gd name="T61" fmla="*/ 0 h 112"/>
                <a:gd name="T62" fmla="*/ 0 w 219"/>
                <a:gd name="T63" fmla="*/ 0 h 112"/>
                <a:gd name="T64" fmla="*/ 0 w 219"/>
                <a:gd name="T65" fmla="*/ 0 h 112"/>
                <a:gd name="T66" fmla="*/ 0 w 219"/>
                <a:gd name="T67" fmla="*/ 0 h 112"/>
                <a:gd name="T68" fmla="*/ 0 w 219"/>
                <a:gd name="T69" fmla="*/ 0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9"/>
                <a:gd name="T106" fmla="*/ 0 h 112"/>
                <a:gd name="T107" fmla="*/ 219 w 219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9" h="112">
                  <a:moveTo>
                    <a:pt x="54" y="0"/>
                  </a:moveTo>
                  <a:lnTo>
                    <a:pt x="164" y="0"/>
                  </a:lnTo>
                  <a:lnTo>
                    <a:pt x="175" y="1"/>
                  </a:lnTo>
                  <a:lnTo>
                    <a:pt x="186" y="3"/>
                  </a:lnTo>
                  <a:lnTo>
                    <a:pt x="195" y="9"/>
                  </a:lnTo>
                  <a:lnTo>
                    <a:pt x="203" y="16"/>
                  </a:lnTo>
                  <a:lnTo>
                    <a:pt x="209" y="24"/>
                  </a:lnTo>
                  <a:lnTo>
                    <a:pt x="214" y="34"/>
                  </a:lnTo>
                  <a:lnTo>
                    <a:pt x="218" y="45"/>
                  </a:lnTo>
                  <a:lnTo>
                    <a:pt x="219" y="56"/>
                  </a:lnTo>
                  <a:lnTo>
                    <a:pt x="218" y="67"/>
                  </a:lnTo>
                  <a:lnTo>
                    <a:pt x="214" y="77"/>
                  </a:lnTo>
                  <a:lnTo>
                    <a:pt x="209" y="87"/>
                  </a:lnTo>
                  <a:lnTo>
                    <a:pt x="202" y="94"/>
                  </a:lnTo>
                  <a:lnTo>
                    <a:pt x="195" y="102"/>
                  </a:lnTo>
                  <a:lnTo>
                    <a:pt x="185" y="107"/>
                  </a:lnTo>
                  <a:lnTo>
                    <a:pt x="175" y="110"/>
                  </a:lnTo>
                  <a:lnTo>
                    <a:pt x="164" y="112"/>
                  </a:lnTo>
                  <a:lnTo>
                    <a:pt x="54" y="112"/>
                  </a:lnTo>
                  <a:lnTo>
                    <a:pt x="43" y="110"/>
                  </a:lnTo>
                  <a:lnTo>
                    <a:pt x="33" y="107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4" y="78"/>
                  </a:lnTo>
                  <a:lnTo>
                    <a:pt x="1" y="67"/>
                  </a:lnTo>
                  <a:lnTo>
                    <a:pt x="0" y="56"/>
                  </a:lnTo>
                  <a:lnTo>
                    <a:pt x="1" y="45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90" name="Freeform 1022"/>
            <p:cNvSpPr>
              <a:spLocks/>
            </p:cNvSpPr>
            <p:nvPr/>
          </p:nvSpPr>
          <p:spPr bwMode="auto">
            <a:xfrm>
              <a:off x="5031" y="1498"/>
              <a:ext cx="55" cy="28"/>
            </a:xfrm>
            <a:custGeom>
              <a:avLst/>
              <a:gdLst>
                <a:gd name="T0" fmla="*/ 0 w 219"/>
                <a:gd name="T1" fmla="*/ 0 h 112"/>
                <a:gd name="T2" fmla="*/ 0 w 219"/>
                <a:gd name="T3" fmla="*/ 0 h 112"/>
                <a:gd name="T4" fmla="*/ 0 w 219"/>
                <a:gd name="T5" fmla="*/ 0 h 112"/>
                <a:gd name="T6" fmla="*/ 0 w 219"/>
                <a:gd name="T7" fmla="*/ 0 h 112"/>
                <a:gd name="T8" fmla="*/ 0 w 219"/>
                <a:gd name="T9" fmla="*/ 0 h 112"/>
                <a:gd name="T10" fmla="*/ 0 w 219"/>
                <a:gd name="T11" fmla="*/ 0 h 112"/>
                <a:gd name="T12" fmla="*/ 0 w 219"/>
                <a:gd name="T13" fmla="*/ 0 h 112"/>
                <a:gd name="T14" fmla="*/ 0 w 219"/>
                <a:gd name="T15" fmla="*/ 0 h 112"/>
                <a:gd name="T16" fmla="*/ 0 w 219"/>
                <a:gd name="T17" fmla="*/ 0 h 112"/>
                <a:gd name="T18" fmla="*/ 0 w 219"/>
                <a:gd name="T19" fmla="*/ 0 h 112"/>
                <a:gd name="T20" fmla="*/ 0 w 219"/>
                <a:gd name="T21" fmla="*/ 0 h 112"/>
                <a:gd name="T22" fmla="*/ 0 w 219"/>
                <a:gd name="T23" fmla="*/ 0 h 112"/>
                <a:gd name="T24" fmla="*/ 0 w 219"/>
                <a:gd name="T25" fmla="*/ 0 h 112"/>
                <a:gd name="T26" fmla="*/ 0 w 219"/>
                <a:gd name="T27" fmla="*/ 0 h 112"/>
                <a:gd name="T28" fmla="*/ 0 w 219"/>
                <a:gd name="T29" fmla="*/ 0 h 112"/>
                <a:gd name="T30" fmla="*/ 0 w 219"/>
                <a:gd name="T31" fmla="*/ 0 h 112"/>
                <a:gd name="T32" fmla="*/ 0 w 219"/>
                <a:gd name="T33" fmla="*/ 0 h 112"/>
                <a:gd name="T34" fmla="*/ 0 w 219"/>
                <a:gd name="T35" fmla="*/ 0 h 112"/>
                <a:gd name="T36" fmla="*/ 0 w 219"/>
                <a:gd name="T37" fmla="*/ 0 h 112"/>
                <a:gd name="T38" fmla="*/ 0 w 219"/>
                <a:gd name="T39" fmla="*/ 0 h 112"/>
                <a:gd name="T40" fmla="*/ 0 w 219"/>
                <a:gd name="T41" fmla="*/ 0 h 112"/>
                <a:gd name="T42" fmla="*/ 0 w 219"/>
                <a:gd name="T43" fmla="*/ 0 h 112"/>
                <a:gd name="T44" fmla="*/ 0 w 219"/>
                <a:gd name="T45" fmla="*/ 0 h 112"/>
                <a:gd name="T46" fmla="*/ 0 w 219"/>
                <a:gd name="T47" fmla="*/ 0 h 112"/>
                <a:gd name="T48" fmla="*/ 0 w 219"/>
                <a:gd name="T49" fmla="*/ 0 h 112"/>
                <a:gd name="T50" fmla="*/ 0 w 219"/>
                <a:gd name="T51" fmla="*/ 0 h 112"/>
                <a:gd name="T52" fmla="*/ 0 w 219"/>
                <a:gd name="T53" fmla="*/ 0 h 112"/>
                <a:gd name="T54" fmla="*/ 0 w 219"/>
                <a:gd name="T55" fmla="*/ 0 h 112"/>
                <a:gd name="T56" fmla="*/ 0 w 219"/>
                <a:gd name="T57" fmla="*/ 0 h 112"/>
                <a:gd name="T58" fmla="*/ 0 w 219"/>
                <a:gd name="T59" fmla="*/ 0 h 112"/>
                <a:gd name="T60" fmla="*/ 0 w 219"/>
                <a:gd name="T61" fmla="*/ 0 h 112"/>
                <a:gd name="T62" fmla="*/ 0 w 219"/>
                <a:gd name="T63" fmla="*/ 0 h 112"/>
                <a:gd name="T64" fmla="*/ 0 w 219"/>
                <a:gd name="T65" fmla="*/ 0 h 112"/>
                <a:gd name="T66" fmla="*/ 0 w 219"/>
                <a:gd name="T67" fmla="*/ 0 h 112"/>
                <a:gd name="T68" fmla="*/ 0 w 219"/>
                <a:gd name="T69" fmla="*/ 0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9"/>
                <a:gd name="T106" fmla="*/ 0 h 112"/>
                <a:gd name="T107" fmla="*/ 219 w 219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9" h="112">
                  <a:moveTo>
                    <a:pt x="56" y="0"/>
                  </a:moveTo>
                  <a:lnTo>
                    <a:pt x="165" y="0"/>
                  </a:lnTo>
                  <a:lnTo>
                    <a:pt x="176" y="1"/>
                  </a:lnTo>
                  <a:lnTo>
                    <a:pt x="186" y="3"/>
                  </a:lnTo>
                  <a:lnTo>
                    <a:pt x="196" y="9"/>
                  </a:lnTo>
                  <a:lnTo>
                    <a:pt x="205" y="16"/>
                  </a:lnTo>
                  <a:lnTo>
                    <a:pt x="211" y="24"/>
                  </a:lnTo>
                  <a:lnTo>
                    <a:pt x="216" y="34"/>
                  </a:lnTo>
                  <a:lnTo>
                    <a:pt x="218" y="45"/>
                  </a:lnTo>
                  <a:lnTo>
                    <a:pt x="219" y="56"/>
                  </a:lnTo>
                  <a:lnTo>
                    <a:pt x="218" y="67"/>
                  </a:lnTo>
                  <a:lnTo>
                    <a:pt x="216" y="77"/>
                  </a:lnTo>
                  <a:lnTo>
                    <a:pt x="210" y="87"/>
                  </a:lnTo>
                  <a:lnTo>
                    <a:pt x="203" y="94"/>
                  </a:lnTo>
                  <a:lnTo>
                    <a:pt x="195" y="102"/>
                  </a:lnTo>
                  <a:lnTo>
                    <a:pt x="186" y="107"/>
                  </a:lnTo>
                  <a:lnTo>
                    <a:pt x="175" y="110"/>
                  </a:lnTo>
                  <a:lnTo>
                    <a:pt x="165" y="112"/>
                  </a:lnTo>
                  <a:lnTo>
                    <a:pt x="56" y="112"/>
                  </a:lnTo>
                  <a:lnTo>
                    <a:pt x="45" y="110"/>
                  </a:lnTo>
                  <a:lnTo>
                    <a:pt x="35" y="107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2" y="45"/>
                  </a:lnTo>
                  <a:lnTo>
                    <a:pt x="5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5" y="9"/>
                  </a:lnTo>
                  <a:lnTo>
                    <a:pt x="35" y="3"/>
                  </a:lnTo>
                  <a:lnTo>
                    <a:pt x="45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91" name="Freeform 1023"/>
            <p:cNvSpPr>
              <a:spLocks/>
            </p:cNvSpPr>
            <p:nvPr/>
          </p:nvSpPr>
          <p:spPr bwMode="auto">
            <a:xfrm>
              <a:off x="5031" y="1498"/>
              <a:ext cx="55" cy="28"/>
            </a:xfrm>
            <a:custGeom>
              <a:avLst/>
              <a:gdLst>
                <a:gd name="T0" fmla="*/ 0 w 219"/>
                <a:gd name="T1" fmla="*/ 0 h 112"/>
                <a:gd name="T2" fmla="*/ 0 w 219"/>
                <a:gd name="T3" fmla="*/ 0 h 112"/>
                <a:gd name="T4" fmla="*/ 0 w 219"/>
                <a:gd name="T5" fmla="*/ 0 h 112"/>
                <a:gd name="T6" fmla="*/ 0 w 219"/>
                <a:gd name="T7" fmla="*/ 0 h 112"/>
                <a:gd name="T8" fmla="*/ 0 w 219"/>
                <a:gd name="T9" fmla="*/ 0 h 112"/>
                <a:gd name="T10" fmla="*/ 0 w 219"/>
                <a:gd name="T11" fmla="*/ 0 h 112"/>
                <a:gd name="T12" fmla="*/ 0 w 219"/>
                <a:gd name="T13" fmla="*/ 0 h 112"/>
                <a:gd name="T14" fmla="*/ 0 w 219"/>
                <a:gd name="T15" fmla="*/ 0 h 112"/>
                <a:gd name="T16" fmla="*/ 0 w 219"/>
                <a:gd name="T17" fmla="*/ 0 h 112"/>
                <a:gd name="T18" fmla="*/ 0 w 219"/>
                <a:gd name="T19" fmla="*/ 0 h 112"/>
                <a:gd name="T20" fmla="*/ 0 w 219"/>
                <a:gd name="T21" fmla="*/ 0 h 112"/>
                <a:gd name="T22" fmla="*/ 0 w 219"/>
                <a:gd name="T23" fmla="*/ 0 h 112"/>
                <a:gd name="T24" fmla="*/ 0 w 219"/>
                <a:gd name="T25" fmla="*/ 0 h 112"/>
                <a:gd name="T26" fmla="*/ 0 w 219"/>
                <a:gd name="T27" fmla="*/ 0 h 112"/>
                <a:gd name="T28" fmla="*/ 0 w 219"/>
                <a:gd name="T29" fmla="*/ 0 h 112"/>
                <a:gd name="T30" fmla="*/ 0 w 219"/>
                <a:gd name="T31" fmla="*/ 0 h 112"/>
                <a:gd name="T32" fmla="*/ 0 w 219"/>
                <a:gd name="T33" fmla="*/ 0 h 112"/>
                <a:gd name="T34" fmla="*/ 0 w 219"/>
                <a:gd name="T35" fmla="*/ 0 h 112"/>
                <a:gd name="T36" fmla="*/ 0 w 219"/>
                <a:gd name="T37" fmla="*/ 0 h 112"/>
                <a:gd name="T38" fmla="*/ 0 w 219"/>
                <a:gd name="T39" fmla="*/ 0 h 112"/>
                <a:gd name="T40" fmla="*/ 0 w 219"/>
                <a:gd name="T41" fmla="*/ 0 h 112"/>
                <a:gd name="T42" fmla="*/ 0 w 219"/>
                <a:gd name="T43" fmla="*/ 0 h 112"/>
                <a:gd name="T44" fmla="*/ 0 w 219"/>
                <a:gd name="T45" fmla="*/ 0 h 112"/>
                <a:gd name="T46" fmla="*/ 0 w 219"/>
                <a:gd name="T47" fmla="*/ 0 h 112"/>
                <a:gd name="T48" fmla="*/ 0 w 219"/>
                <a:gd name="T49" fmla="*/ 0 h 112"/>
                <a:gd name="T50" fmla="*/ 0 w 219"/>
                <a:gd name="T51" fmla="*/ 0 h 112"/>
                <a:gd name="T52" fmla="*/ 0 w 219"/>
                <a:gd name="T53" fmla="*/ 0 h 112"/>
                <a:gd name="T54" fmla="*/ 0 w 219"/>
                <a:gd name="T55" fmla="*/ 0 h 112"/>
                <a:gd name="T56" fmla="*/ 0 w 219"/>
                <a:gd name="T57" fmla="*/ 0 h 112"/>
                <a:gd name="T58" fmla="*/ 0 w 219"/>
                <a:gd name="T59" fmla="*/ 0 h 112"/>
                <a:gd name="T60" fmla="*/ 0 w 219"/>
                <a:gd name="T61" fmla="*/ 0 h 112"/>
                <a:gd name="T62" fmla="*/ 0 w 219"/>
                <a:gd name="T63" fmla="*/ 0 h 112"/>
                <a:gd name="T64" fmla="*/ 0 w 219"/>
                <a:gd name="T65" fmla="*/ 0 h 112"/>
                <a:gd name="T66" fmla="*/ 0 w 219"/>
                <a:gd name="T67" fmla="*/ 0 h 112"/>
                <a:gd name="T68" fmla="*/ 0 w 219"/>
                <a:gd name="T69" fmla="*/ 0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9"/>
                <a:gd name="T106" fmla="*/ 0 h 112"/>
                <a:gd name="T107" fmla="*/ 219 w 219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9" h="112">
                  <a:moveTo>
                    <a:pt x="56" y="0"/>
                  </a:moveTo>
                  <a:lnTo>
                    <a:pt x="165" y="0"/>
                  </a:lnTo>
                  <a:lnTo>
                    <a:pt x="176" y="1"/>
                  </a:lnTo>
                  <a:lnTo>
                    <a:pt x="186" y="3"/>
                  </a:lnTo>
                  <a:lnTo>
                    <a:pt x="196" y="9"/>
                  </a:lnTo>
                  <a:lnTo>
                    <a:pt x="205" y="16"/>
                  </a:lnTo>
                  <a:lnTo>
                    <a:pt x="211" y="24"/>
                  </a:lnTo>
                  <a:lnTo>
                    <a:pt x="216" y="34"/>
                  </a:lnTo>
                  <a:lnTo>
                    <a:pt x="218" y="45"/>
                  </a:lnTo>
                  <a:lnTo>
                    <a:pt x="219" y="56"/>
                  </a:lnTo>
                  <a:lnTo>
                    <a:pt x="218" y="67"/>
                  </a:lnTo>
                  <a:lnTo>
                    <a:pt x="216" y="77"/>
                  </a:lnTo>
                  <a:lnTo>
                    <a:pt x="210" y="87"/>
                  </a:lnTo>
                  <a:lnTo>
                    <a:pt x="203" y="94"/>
                  </a:lnTo>
                  <a:lnTo>
                    <a:pt x="195" y="102"/>
                  </a:lnTo>
                  <a:lnTo>
                    <a:pt x="186" y="107"/>
                  </a:lnTo>
                  <a:lnTo>
                    <a:pt x="175" y="110"/>
                  </a:lnTo>
                  <a:lnTo>
                    <a:pt x="165" y="112"/>
                  </a:lnTo>
                  <a:lnTo>
                    <a:pt x="56" y="112"/>
                  </a:lnTo>
                  <a:lnTo>
                    <a:pt x="45" y="110"/>
                  </a:lnTo>
                  <a:lnTo>
                    <a:pt x="35" y="107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2" y="45"/>
                  </a:lnTo>
                  <a:lnTo>
                    <a:pt x="5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5" y="9"/>
                  </a:lnTo>
                  <a:lnTo>
                    <a:pt x="35" y="3"/>
                  </a:lnTo>
                  <a:lnTo>
                    <a:pt x="45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92" name="Freeform 1024"/>
            <p:cNvSpPr>
              <a:spLocks/>
            </p:cNvSpPr>
            <p:nvPr/>
          </p:nvSpPr>
          <p:spPr bwMode="auto">
            <a:xfrm>
              <a:off x="2457" y="3767"/>
              <a:ext cx="55" cy="28"/>
            </a:xfrm>
            <a:custGeom>
              <a:avLst/>
              <a:gdLst>
                <a:gd name="T0" fmla="*/ 0 w 219"/>
                <a:gd name="T1" fmla="*/ 0 h 112"/>
                <a:gd name="T2" fmla="*/ 0 w 219"/>
                <a:gd name="T3" fmla="*/ 0 h 112"/>
                <a:gd name="T4" fmla="*/ 0 w 219"/>
                <a:gd name="T5" fmla="*/ 0 h 112"/>
                <a:gd name="T6" fmla="*/ 0 w 219"/>
                <a:gd name="T7" fmla="*/ 0 h 112"/>
                <a:gd name="T8" fmla="*/ 0 w 219"/>
                <a:gd name="T9" fmla="*/ 0 h 112"/>
                <a:gd name="T10" fmla="*/ 0 w 219"/>
                <a:gd name="T11" fmla="*/ 0 h 112"/>
                <a:gd name="T12" fmla="*/ 0 w 219"/>
                <a:gd name="T13" fmla="*/ 0 h 112"/>
                <a:gd name="T14" fmla="*/ 0 w 219"/>
                <a:gd name="T15" fmla="*/ 0 h 112"/>
                <a:gd name="T16" fmla="*/ 0 w 219"/>
                <a:gd name="T17" fmla="*/ 0 h 112"/>
                <a:gd name="T18" fmla="*/ 0 w 219"/>
                <a:gd name="T19" fmla="*/ 0 h 112"/>
                <a:gd name="T20" fmla="*/ 0 w 219"/>
                <a:gd name="T21" fmla="*/ 0 h 112"/>
                <a:gd name="T22" fmla="*/ 0 w 219"/>
                <a:gd name="T23" fmla="*/ 0 h 112"/>
                <a:gd name="T24" fmla="*/ 0 w 219"/>
                <a:gd name="T25" fmla="*/ 0 h 112"/>
                <a:gd name="T26" fmla="*/ 0 w 219"/>
                <a:gd name="T27" fmla="*/ 0 h 112"/>
                <a:gd name="T28" fmla="*/ 0 w 219"/>
                <a:gd name="T29" fmla="*/ 0 h 112"/>
                <a:gd name="T30" fmla="*/ 0 w 219"/>
                <a:gd name="T31" fmla="*/ 0 h 112"/>
                <a:gd name="T32" fmla="*/ 0 w 219"/>
                <a:gd name="T33" fmla="*/ 0 h 112"/>
                <a:gd name="T34" fmla="*/ 0 w 219"/>
                <a:gd name="T35" fmla="*/ 0 h 112"/>
                <a:gd name="T36" fmla="*/ 0 w 219"/>
                <a:gd name="T37" fmla="*/ 0 h 112"/>
                <a:gd name="T38" fmla="*/ 0 w 219"/>
                <a:gd name="T39" fmla="*/ 0 h 112"/>
                <a:gd name="T40" fmla="*/ 0 w 219"/>
                <a:gd name="T41" fmla="*/ 0 h 112"/>
                <a:gd name="T42" fmla="*/ 0 w 219"/>
                <a:gd name="T43" fmla="*/ 0 h 112"/>
                <a:gd name="T44" fmla="*/ 0 w 219"/>
                <a:gd name="T45" fmla="*/ 0 h 112"/>
                <a:gd name="T46" fmla="*/ 0 w 219"/>
                <a:gd name="T47" fmla="*/ 0 h 112"/>
                <a:gd name="T48" fmla="*/ 0 w 219"/>
                <a:gd name="T49" fmla="*/ 0 h 112"/>
                <a:gd name="T50" fmla="*/ 0 w 219"/>
                <a:gd name="T51" fmla="*/ 0 h 112"/>
                <a:gd name="T52" fmla="*/ 0 w 219"/>
                <a:gd name="T53" fmla="*/ 0 h 112"/>
                <a:gd name="T54" fmla="*/ 0 w 219"/>
                <a:gd name="T55" fmla="*/ 0 h 112"/>
                <a:gd name="T56" fmla="*/ 0 w 219"/>
                <a:gd name="T57" fmla="*/ 0 h 112"/>
                <a:gd name="T58" fmla="*/ 0 w 219"/>
                <a:gd name="T59" fmla="*/ 0 h 112"/>
                <a:gd name="T60" fmla="*/ 0 w 219"/>
                <a:gd name="T61" fmla="*/ 0 h 112"/>
                <a:gd name="T62" fmla="*/ 0 w 219"/>
                <a:gd name="T63" fmla="*/ 0 h 112"/>
                <a:gd name="T64" fmla="*/ 0 w 219"/>
                <a:gd name="T65" fmla="*/ 0 h 112"/>
                <a:gd name="T66" fmla="*/ 0 w 219"/>
                <a:gd name="T67" fmla="*/ 0 h 112"/>
                <a:gd name="T68" fmla="*/ 0 w 219"/>
                <a:gd name="T69" fmla="*/ 0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9"/>
                <a:gd name="T106" fmla="*/ 0 h 112"/>
                <a:gd name="T107" fmla="*/ 219 w 219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9" h="112">
                  <a:moveTo>
                    <a:pt x="54" y="0"/>
                  </a:moveTo>
                  <a:lnTo>
                    <a:pt x="164" y="0"/>
                  </a:lnTo>
                  <a:lnTo>
                    <a:pt x="175" y="1"/>
                  </a:lnTo>
                  <a:lnTo>
                    <a:pt x="186" y="5"/>
                  </a:lnTo>
                  <a:lnTo>
                    <a:pt x="195" y="10"/>
                  </a:lnTo>
                  <a:lnTo>
                    <a:pt x="203" y="16"/>
                  </a:lnTo>
                  <a:lnTo>
                    <a:pt x="209" y="25"/>
                  </a:lnTo>
                  <a:lnTo>
                    <a:pt x="214" y="33"/>
                  </a:lnTo>
                  <a:lnTo>
                    <a:pt x="218" y="44"/>
                  </a:lnTo>
                  <a:lnTo>
                    <a:pt x="219" y="56"/>
                  </a:lnTo>
                  <a:lnTo>
                    <a:pt x="218" y="67"/>
                  </a:lnTo>
                  <a:lnTo>
                    <a:pt x="214" y="78"/>
                  </a:lnTo>
                  <a:lnTo>
                    <a:pt x="209" y="86"/>
                  </a:lnTo>
                  <a:lnTo>
                    <a:pt x="202" y="95"/>
                  </a:lnTo>
                  <a:lnTo>
                    <a:pt x="195" y="102"/>
                  </a:lnTo>
                  <a:lnTo>
                    <a:pt x="185" y="107"/>
                  </a:lnTo>
                  <a:lnTo>
                    <a:pt x="175" y="111"/>
                  </a:lnTo>
                  <a:lnTo>
                    <a:pt x="164" y="112"/>
                  </a:lnTo>
                  <a:lnTo>
                    <a:pt x="54" y="112"/>
                  </a:lnTo>
                  <a:lnTo>
                    <a:pt x="43" y="111"/>
                  </a:lnTo>
                  <a:lnTo>
                    <a:pt x="33" y="107"/>
                  </a:lnTo>
                  <a:lnTo>
                    <a:pt x="24" y="102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4" y="78"/>
                  </a:lnTo>
                  <a:lnTo>
                    <a:pt x="1" y="67"/>
                  </a:lnTo>
                  <a:lnTo>
                    <a:pt x="0" y="56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93" name="Freeform 1025"/>
            <p:cNvSpPr>
              <a:spLocks/>
            </p:cNvSpPr>
            <p:nvPr/>
          </p:nvSpPr>
          <p:spPr bwMode="auto">
            <a:xfrm>
              <a:off x="2457" y="3767"/>
              <a:ext cx="55" cy="28"/>
            </a:xfrm>
            <a:custGeom>
              <a:avLst/>
              <a:gdLst>
                <a:gd name="T0" fmla="*/ 0 w 219"/>
                <a:gd name="T1" fmla="*/ 0 h 112"/>
                <a:gd name="T2" fmla="*/ 0 w 219"/>
                <a:gd name="T3" fmla="*/ 0 h 112"/>
                <a:gd name="T4" fmla="*/ 0 w 219"/>
                <a:gd name="T5" fmla="*/ 0 h 112"/>
                <a:gd name="T6" fmla="*/ 0 w 219"/>
                <a:gd name="T7" fmla="*/ 0 h 112"/>
                <a:gd name="T8" fmla="*/ 0 w 219"/>
                <a:gd name="T9" fmla="*/ 0 h 112"/>
                <a:gd name="T10" fmla="*/ 0 w 219"/>
                <a:gd name="T11" fmla="*/ 0 h 112"/>
                <a:gd name="T12" fmla="*/ 0 w 219"/>
                <a:gd name="T13" fmla="*/ 0 h 112"/>
                <a:gd name="T14" fmla="*/ 0 w 219"/>
                <a:gd name="T15" fmla="*/ 0 h 112"/>
                <a:gd name="T16" fmla="*/ 0 w 219"/>
                <a:gd name="T17" fmla="*/ 0 h 112"/>
                <a:gd name="T18" fmla="*/ 0 w 219"/>
                <a:gd name="T19" fmla="*/ 0 h 112"/>
                <a:gd name="T20" fmla="*/ 0 w 219"/>
                <a:gd name="T21" fmla="*/ 0 h 112"/>
                <a:gd name="T22" fmla="*/ 0 w 219"/>
                <a:gd name="T23" fmla="*/ 0 h 112"/>
                <a:gd name="T24" fmla="*/ 0 w 219"/>
                <a:gd name="T25" fmla="*/ 0 h 112"/>
                <a:gd name="T26" fmla="*/ 0 w 219"/>
                <a:gd name="T27" fmla="*/ 0 h 112"/>
                <a:gd name="T28" fmla="*/ 0 w 219"/>
                <a:gd name="T29" fmla="*/ 0 h 112"/>
                <a:gd name="T30" fmla="*/ 0 w 219"/>
                <a:gd name="T31" fmla="*/ 0 h 112"/>
                <a:gd name="T32" fmla="*/ 0 w 219"/>
                <a:gd name="T33" fmla="*/ 0 h 112"/>
                <a:gd name="T34" fmla="*/ 0 w 219"/>
                <a:gd name="T35" fmla="*/ 0 h 112"/>
                <a:gd name="T36" fmla="*/ 0 w 219"/>
                <a:gd name="T37" fmla="*/ 0 h 112"/>
                <a:gd name="T38" fmla="*/ 0 w 219"/>
                <a:gd name="T39" fmla="*/ 0 h 112"/>
                <a:gd name="T40" fmla="*/ 0 w 219"/>
                <a:gd name="T41" fmla="*/ 0 h 112"/>
                <a:gd name="T42" fmla="*/ 0 w 219"/>
                <a:gd name="T43" fmla="*/ 0 h 112"/>
                <a:gd name="T44" fmla="*/ 0 w 219"/>
                <a:gd name="T45" fmla="*/ 0 h 112"/>
                <a:gd name="T46" fmla="*/ 0 w 219"/>
                <a:gd name="T47" fmla="*/ 0 h 112"/>
                <a:gd name="T48" fmla="*/ 0 w 219"/>
                <a:gd name="T49" fmla="*/ 0 h 112"/>
                <a:gd name="T50" fmla="*/ 0 w 219"/>
                <a:gd name="T51" fmla="*/ 0 h 112"/>
                <a:gd name="T52" fmla="*/ 0 w 219"/>
                <a:gd name="T53" fmla="*/ 0 h 112"/>
                <a:gd name="T54" fmla="*/ 0 w 219"/>
                <a:gd name="T55" fmla="*/ 0 h 112"/>
                <a:gd name="T56" fmla="*/ 0 w 219"/>
                <a:gd name="T57" fmla="*/ 0 h 112"/>
                <a:gd name="T58" fmla="*/ 0 w 219"/>
                <a:gd name="T59" fmla="*/ 0 h 112"/>
                <a:gd name="T60" fmla="*/ 0 w 219"/>
                <a:gd name="T61" fmla="*/ 0 h 112"/>
                <a:gd name="T62" fmla="*/ 0 w 219"/>
                <a:gd name="T63" fmla="*/ 0 h 112"/>
                <a:gd name="T64" fmla="*/ 0 w 219"/>
                <a:gd name="T65" fmla="*/ 0 h 112"/>
                <a:gd name="T66" fmla="*/ 0 w 219"/>
                <a:gd name="T67" fmla="*/ 0 h 112"/>
                <a:gd name="T68" fmla="*/ 0 w 219"/>
                <a:gd name="T69" fmla="*/ 0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9"/>
                <a:gd name="T106" fmla="*/ 0 h 112"/>
                <a:gd name="T107" fmla="*/ 219 w 219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9" h="112">
                  <a:moveTo>
                    <a:pt x="54" y="0"/>
                  </a:moveTo>
                  <a:lnTo>
                    <a:pt x="164" y="0"/>
                  </a:lnTo>
                  <a:lnTo>
                    <a:pt x="175" y="1"/>
                  </a:lnTo>
                  <a:lnTo>
                    <a:pt x="186" y="5"/>
                  </a:lnTo>
                  <a:lnTo>
                    <a:pt x="195" y="10"/>
                  </a:lnTo>
                  <a:lnTo>
                    <a:pt x="203" y="16"/>
                  </a:lnTo>
                  <a:lnTo>
                    <a:pt x="209" y="25"/>
                  </a:lnTo>
                  <a:lnTo>
                    <a:pt x="214" y="33"/>
                  </a:lnTo>
                  <a:lnTo>
                    <a:pt x="218" y="44"/>
                  </a:lnTo>
                  <a:lnTo>
                    <a:pt x="219" y="56"/>
                  </a:lnTo>
                  <a:lnTo>
                    <a:pt x="218" y="67"/>
                  </a:lnTo>
                  <a:lnTo>
                    <a:pt x="214" y="78"/>
                  </a:lnTo>
                  <a:lnTo>
                    <a:pt x="209" y="86"/>
                  </a:lnTo>
                  <a:lnTo>
                    <a:pt x="202" y="95"/>
                  </a:lnTo>
                  <a:lnTo>
                    <a:pt x="195" y="102"/>
                  </a:lnTo>
                  <a:lnTo>
                    <a:pt x="185" y="107"/>
                  </a:lnTo>
                  <a:lnTo>
                    <a:pt x="175" y="111"/>
                  </a:lnTo>
                  <a:lnTo>
                    <a:pt x="164" y="112"/>
                  </a:lnTo>
                  <a:lnTo>
                    <a:pt x="54" y="112"/>
                  </a:lnTo>
                  <a:lnTo>
                    <a:pt x="43" y="111"/>
                  </a:lnTo>
                  <a:lnTo>
                    <a:pt x="33" y="107"/>
                  </a:lnTo>
                  <a:lnTo>
                    <a:pt x="24" y="102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4" y="78"/>
                  </a:lnTo>
                  <a:lnTo>
                    <a:pt x="1" y="67"/>
                  </a:lnTo>
                  <a:lnTo>
                    <a:pt x="0" y="56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CFC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94" name="Freeform 1026"/>
            <p:cNvSpPr>
              <a:spLocks/>
            </p:cNvSpPr>
            <p:nvPr/>
          </p:nvSpPr>
          <p:spPr bwMode="auto">
            <a:xfrm>
              <a:off x="5031" y="3767"/>
              <a:ext cx="55" cy="28"/>
            </a:xfrm>
            <a:custGeom>
              <a:avLst/>
              <a:gdLst>
                <a:gd name="T0" fmla="*/ 0 w 219"/>
                <a:gd name="T1" fmla="*/ 0 h 112"/>
                <a:gd name="T2" fmla="*/ 0 w 219"/>
                <a:gd name="T3" fmla="*/ 0 h 112"/>
                <a:gd name="T4" fmla="*/ 0 w 219"/>
                <a:gd name="T5" fmla="*/ 0 h 112"/>
                <a:gd name="T6" fmla="*/ 0 w 219"/>
                <a:gd name="T7" fmla="*/ 0 h 112"/>
                <a:gd name="T8" fmla="*/ 0 w 219"/>
                <a:gd name="T9" fmla="*/ 0 h 112"/>
                <a:gd name="T10" fmla="*/ 0 w 219"/>
                <a:gd name="T11" fmla="*/ 0 h 112"/>
                <a:gd name="T12" fmla="*/ 0 w 219"/>
                <a:gd name="T13" fmla="*/ 0 h 112"/>
                <a:gd name="T14" fmla="*/ 0 w 219"/>
                <a:gd name="T15" fmla="*/ 0 h 112"/>
                <a:gd name="T16" fmla="*/ 0 w 219"/>
                <a:gd name="T17" fmla="*/ 0 h 112"/>
                <a:gd name="T18" fmla="*/ 0 w 219"/>
                <a:gd name="T19" fmla="*/ 0 h 112"/>
                <a:gd name="T20" fmla="*/ 0 w 219"/>
                <a:gd name="T21" fmla="*/ 0 h 112"/>
                <a:gd name="T22" fmla="*/ 0 w 219"/>
                <a:gd name="T23" fmla="*/ 0 h 112"/>
                <a:gd name="T24" fmla="*/ 0 w 219"/>
                <a:gd name="T25" fmla="*/ 0 h 112"/>
                <a:gd name="T26" fmla="*/ 0 w 219"/>
                <a:gd name="T27" fmla="*/ 0 h 112"/>
                <a:gd name="T28" fmla="*/ 0 w 219"/>
                <a:gd name="T29" fmla="*/ 0 h 112"/>
                <a:gd name="T30" fmla="*/ 0 w 219"/>
                <a:gd name="T31" fmla="*/ 0 h 112"/>
                <a:gd name="T32" fmla="*/ 0 w 219"/>
                <a:gd name="T33" fmla="*/ 0 h 112"/>
                <a:gd name="T34" fmla="*/ 0 w 219"/>
                <a:gd name="T35" fmla="*/ 0 h 112"/>
                <a:gd name="T36" fmla="*/ 0 w 219"/>
                <a:gd name="T37" fmla="*/ 0 h 112"/>
                <a:gd name="T38" fmla="*/ 0 w 219"/>
                <a:gd name="T39" fmla="*/ 0 h 112"/>
                <a:gd name="T40" fmla="*/ 0 w 219"/>
                <a:gd name="T41" fmla="*/ 0 h 112"/>
                <a:gd name="T42" fmla="*/ 0 w 219"/>
                <a:gd name="T43" fmla="*/ 0 h 112"/>
                <a:gd name="T44" fmla="*/ 0 w 219"/>
                <a:gd name="T45" fmla="*/ 0 h 112"/>
                <a:gd name="T46" fmla="*/ 0 w 219"/>
                <a:gd name="T47" fmla="*/ 0 h 112"/>
                <a:gd name="T48" fmla="*/ 0 w 219"/>
                <a:gd name="T49" fmla="*/ 0 h 112"/>
                <a:gd name="T50" fmla="*/ 0 w 219"/>
                <a:gd name="T51" fmla="*/ 0 h 112"/>
                <a:gd name="T52" fmla="*/ 0 w 219"/>
                <a:gd name="T53" fmla="*/ 0 h 112"/>
                <a:gd name="T54" fmla="*/ 0 w 219"/>
                <a:gd name="T55" fmla="*/ 0 h 112"/>
                <a:gd name="T56" fmla="*/ 0 w 219"/>
                <a:gd name="T57" fmla="*/ 0 h 112"/>
                <a:gd name="T58" fmla="*/ 0 w 219"/>
                <a:gd name="T59" fmla="*/ 0 h 112"/>
                <a:gd name="T60" fmla="*/ 0 w 219"/>
                <a:gd name="T61" fmla="*/ 0 h 112"/>
                <a:gd name="T62" fmla="*/ 0 w 219"/>
                <a:gd name="T63" fmla="*/ 0 h 112"/>
                <a:gd name="T64" fmla="*/ 0 w 219"/>
                <a:gd name="T65" fmla="*/ 0 h 112"/>
                <a:gd name="T66" fmla="*/ 0 w 219"/>
                <a:gd name="T67" fmla="*/ 0 h 112"/>
                <a:gd name="T68" fmla="*/ 0 w 219"/>
                <a:gd name="T69" fmla="*/ 0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9"/>
                <a:gd name="T106" fmla="*/ 0 h 112"/>
                <a:gd name="T107" fmla="*/ 219 w 219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9" h="112">
                  <a:moveTo>
                    <a:pt x="56" y="0"/>
                  </a:moveTo>
                  <a:lnTo>
                    <a:pt x="165" y="0"/>
                  </a:lnTo>
                  <a:lnTo>
                    <a:pt x="176" y="1"/>
                  </a:lnTo>
                  <a:lnTo>
                    <a:pt x="186" y="5"/>
                  </a:lnTo>
                  <a:lnTo>
                    <a:pt x="196" y="10"/>
                  </a:lnTo>
                  <a:lnTo>
                    <a:pt x="205" y="16"/>
                  </a:lnTo>
                  <a:lnTo>
                    <a:pt x="211" y="25"/>
                  </a:lnTo>
                  <a:lnTo>
                    <a:pt x="216" y="33"/>
                  </a:lnTo>
                  <a:lnTo>
                    <a:pt x="218" y="44"/>
                  </a:lnTo>
                  <a:lnTo>
                    <a:pt x="219" y="56"/>
                  </a:lnTo>
                  <a:lnTo>
                    <a:pt x="218" y="67"/>
                  </a:lnTo>
                  <a:lnTo>
                    <a:pt x="216" y="78"/>
                  </a:lnTo>
                  <a:lnTo>
                    <a:pt x="210" y="86"/>
                  </a:lnTo>
                  <a:lnTo>
                    <a:pt x="203" y="95"/>
                  </a:lnTo>
                  <a:lnTo>
                    <a:pt x="195" y="102"/>
                  </a:lnTo>
                  <a:lnTo>
                    <a:pt x="186" y="107"/>
                  </a:lnTo>
                  <a:lnTo>
                    <a:pt x="175" y="111"/>
                  </a:lnTo>
                  <a:lnTo>
                    <a:pt x="165" y="112"/>
                  </a:lnTo>
                  <a:lnTo>
                    <a:pt x="56" y="112"/>
                  </a:lnTo>
                  <a:lnTo>
                    <a:pt x="45" y="111"/>
                  </a:lnTo>
                  <a:lnTo>
                    <a:pt x="35" y="107"/>
                  </a:lnTo>
                  <a:lnTo>
                    <a:pt x="25" y="102"/>
                  </a:lnTo>
                  <a:lnTo>
                    <a:pt x="16" y="95"/>
                  </a:lnTo>
                  <a:lnTo>
                    <a:pt x="10" y="86"/>
                  </a:lnTo>
                  <a:lnTo>
                    <a:pt x="5" y="78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2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5" y="9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D3D3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95" name="Freeform 1027"/>
            <p:cNvSpPr>
              <a:spLocks/>
            </p:cNvSpPr>
            <p:nvPr/>
          </p:nvSpPr>
          <p:spPr bwMode="auto">
            <a:xfrm>
              <a:off x="5031" y="3767"/>
              <a:ext cx="55" cy="28"/>
            </a:xfrm>
            <a:custGeom>
              <a:avLst/>
              <a:gdLst>
                <a:gd name="T0" fmla="*/ 0 w 219"/>
                <a:gd name="T1" fmla="*/ 0 h 112"/>
                <a:gd name="T2" fmla="*/ 0 w 219"/>
                <a:gd name="T3" fmla="*/ 0 h 112"/>
                <a:gd name="T4" fmla="*/ 0 w 219"/>
                <a:gd name="T5" fmla="*/ 0 h 112"/>
                <a:gd name="T6" fmla="*/ 0 w 219"/>
                <a:gd name="T7" fmla="*/ 0 h 112"/>
                <a:gd name="T8" fmla="*/ 0 w 219"/>
                <a:gd name="T9" fmla="*/ 0 h 112"/>
                <a:gd name="T10" fmla="*/ 0 w 219"/>
                <a:gd name="T11" fmla="*/ 0 h 112"/>
                <a:gd name="T12" fmla="*/ 0 w 219"/>
                <a:gd name="T13" fmla="*/ 0 h 112"/>
                <a:gd name="T14" fmla="*/ 0 w 219"/>
                <a:gd name="T15" fmla="*/ 0 h 112"/>
                <a:gd name="T16" fmla="*/ 0 w 219"/>
                <a:gd name="T17" fmla="*/ 0 h 112"/>
                <a:gd name="T18" fmla="*/ 0 w 219"/>
                <a:gd name="T19" fmla="*/ 0 h 112"/>
                <a:gd name="T20" fmla="*/ 0 w 219"/>
                <a:gd name="T21" fmla="*/ 0 h 112"/>
                <a:gd name="T22" fmla="*/ 0 w 219"/>
                <a:gd name="T23" fmla="*/ 0 h 112"/>
                <a:gd name="T24" fmla="*/ 0 w 219"/>
                <a:gd name="T25" fmla="*/ 0 h 112"/>
                <a:gd name="T26" fmla="*/ 0 w 219"/>
                <a:gd name="T27" fmla="*/ 0 h 112"/>
                <a:gd name="T28" fmla="*/ 0 w 219"/>
                <a:gd name="T29" fmla="*/ 0 h 112"/>
                <a:gd name="T30" fmla="*/ 0 w 219"/>
                <a:gd name="T31" fmla="*/ 0 h 112"/>
                <a:gd name="T32" fmla="*/ 0 w 219"/>
                <a:gd name="T33" fmla="*/ 0 h 112"/>
                <a:gd name="T34" fmla="*/ 0 w 219"/>
                <a:gd name="T35" fmla="*/ 0 h 112"/>
                <a:gd name="T36" fmla="*/ 0 w 219"/>
                <a:gd name="T37" fmla="*/ 0 h 112"/>
                <a:gd name="T38" fmla="*/ 0 w 219"/>
                <a:gd name="T39" fmla="*/ 0 h 112"/>
                <a:gd name="T40" fmla="*/ 0 w 219"/>
                <a:gd name="T41" fmla="*/ 0 h 112"/>
                <a:gd name="T42" fmla="*/ 0 w 219"/>
                <a:gd name="T43" fmla="*/ 0 h 112"/>
                <a:gd name="T44" fmla="*/ 0 w 219"/>
                <a:gd name="T45" fmla="*/ 0 h 112"/>
                <a:gd name="T46" fmla="*/ 0 w 219"/>
                <a:gd name="T47" fmla="*/ 0 h 112"/>
                <a:gd name="T48" fmla="*/ 0 w 219"/>
                <a:gd name="T49" fmla="*/ 0 h 112"/>
                <a:gd name="T50" fmla="*/ 0 w 219"/>
                <a:gd name="T51" fmla="*/ 0 h 112"/>
                <a:gd name="T52" fmla="*/ 0 w 219"/>
                <a:gd name="T53" fmla="*/ 0 h 112"/>
                <a:gd name="T54" fmla="*/ 0 w 219"/>
                <a:gd name="T55" fmla="*/ 0 h 112"/>
                <a:gd name="T56" fmla="*/ 0 w 219"/>
                <a:gd name="T57" fmla="*/ 0 h 112"/>
                <a:gd name="T58" fmla="*/ 0 w 219"/>
                <a:gd name="T59" fmla="*/ 0 h 112"/>
                <a:gd name="T60" fmla="*/ 0 w 219"/>
                <a:gd name="T61" fmla="*/ 0 h 112"/>
                <a:gd name="T62" fmla="*/ 0 w 219"/>
                <a:gd name="T63" fmla="*/ 0 h 112"/>
                <a:gd name="T64" fmla="*/ 0 w 219"/>
                <a:gd name="T65" fmla="*/ 0 h 112"/>
                <a:gd name="T66" fmla="*/ 0 w 219"/>
                <a:gd name="T67" fmla="*/ 0 h 112"/>
                <a:gd name="T68" fmla="*/ 0 w 219"/>
                <a:gd name="T69" fmla="*/ 0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9"/>
                <a:gd name="T106" fmla="*/ 0 h 112"/>
                <a:gd name="T107" fmla="*/ 219 w 219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9" h="112">
                  <a:moveTo>
                    <a:pt x="56" y="0"/>
                  </a:moveTo>
                  <a:lnTo>
                    <a:pt x="165" y="0"/>
                  </a:lnTo>
                  <a:lnTo>
                    <a:pt x="176" y="1"/>
                  </a:lnTo>
                  <a:lnTo>
                    <a:pt x="186" y="5"/>
                  </a:lnTo>
                  <a:lnTo>
                    <a:pt x="196" y="10"/>
                  </a:lnTo>
                  <a:lnTo>
                    <a:pt x="205" y="16"/>
                  </a:lnTo>
                  <a:lnTo>
                    <a:pt x="211" y="25"/>
                  </a:lnTo>
                  <a:lnTo>
                    <a:pt x="216" y="33"/>
                  </a:lnTo>
                  <a:lnTo>
                    <a:pt x="218" y="44"/>
                  </a:lnTo>
                  <a:lnTo>
                    <a:pt x="219" y="56"/>
                  </a:lnTo>
                  <a:lnTo>
                    <a:pt x="218" y="67"/>
                  </a:lnTo>
                  <a:lnTo>
                    <a:pt x="216" y="78"/>
                  </a:lnTo>
                  <a:lnTo>
                    <a:pt x="210" y="86"/>
                  </a:lnTo>
                  <a:lnTo>
                    <a:pt x="203" y="95"/>
                  </a:lnTo>
                  <a:lnTo>
                    <a:pt x="195" y="102"/>
                  </a:lnTo>
                  <a:lnTo>
                    <a:pt x="186" y="107"/>
                  </a:lnTo>
                  <a:lnTo>
                    <a:pt x="175" y="111"/>
                  </a:lnTo>
                  <a:lnTo>
                    <a:pt x="165" y="112"/>
                  </a:lnTo>
                  <a:lnTo>
                    <a:pt x="56" y="112"/>
                  </a:lnTo>
                  <a:lnTo>
                    <a:pt x="45" y="111"/>
                  </a:lnTo>
                  <a:lnTo>
                    <a:pt x="35" y="107"/>
                  </a:lnTo>
                  <a:lnTo>
                    <a:pt x="25" y="102"/>
                  </a:lnTo>
                  <a:lnTo>
                    <a:pt x="16" y="95"/>
                  </a:lnTo>
                  <a:lnTo>
                    <a:pt x="10" y="86"/>
                  </a:lnTo>
                  <a:lnTo>
                    <a:pt x="5" y="78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2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5" y="9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96" name="Freeform 1028"/>
            <p:cNvSpPr>
              <a:spLocks/>
            </p:cNvSpPr>
            <p:nvPr/>
          </p:nvSpPr>
          <p:spPr bwMode="auto">
            <a:xfrm>
              <a:off x="5031" y="1498"/>
              <a:ext cx="55" cy="28"/>
            </a:xfrm>
            <a:custGeom>
              <a:avLst/>
              <a:gdLst>
                <a:gd name="T0" fmla="*/ 0 w 219"/>
                <a:gd name="T1" fmla="*/ 0 h 112"/>
                <a:gd name="T2" fmla="*/ 0 w 219"/>
                <a:gd name="T3" fmla="*/ 0 h 112"/>
                <a:gd name="T4" fmla="*/ 0 w 219"/>
                <a:gd name="T5" fmla="*/ 0 h 112"/>
                <a:gd name="T6" fmla="*/ 0 w 219"/>
                <a:gd name="T7" fmla="*/ 0 h 112"/>
                <a:gd name="T8" fmla="*/ 0 w 219"/>
                <a:gd name="T9" fmla="*/ 0 h 112"/>
                <a:gd name="T10" fmla="*/ 0 w 219"/>
                <a:gd name="T11" fmla="*/ 0 h 112"/>
                <a:gd name="T12" fmla="*/ 0 w 219"/>
                <a:gd name="T13" fmla="*/ 0 h 112"/>
                <a:gd name="T14" fmla="*/ 0 w 219"/>
                <a:gd name="T15" fmla="*/ 0 h 112"/>
                <a:gd name="T16" fmla="*/ 0 w 219"/>
                <a:gd name="T17" fmla="*/ 0 h 112"/>
                <a:gd name="T18" fmla="*/ 0 w 219"/>
                <a:gd name="T19" fmla="*/ 0 h 112"/>
                <a:gd name="T20" fmla="*/ 0 w 219"/>
                <a:gd name="T21" fmla="*/ 0 h 112"/>
                <a:gd name="T22" fmla="*/ 0 w 219"/>
                <a:gd name="T23" fmla="*/ 0 h 112"/>
                <a:gd name="T24" fmla="*/ 0 w 219"/>
                <a:gd name="T25" fmla="*/ 0 h 112"/>
                <a:gd name="T26" fmla="*/ 0 w 219"/>
                <a:gd name="T27" fmla="*/ 0 h 112"/>
                <a:gd name="T28" fmla="*/ 0 w 219"/>
                <a:gd name="T29" fmla="*/ 0 h 112"/>
                <a:gd name="T30" fmla="*/ 0 w 219"/>
                <a:gd name="T31" fmla="*/ 0 h 112"/>
                <a:gd name="T32" fmla="*/ 0 w 219"/>
                <a:gd name="T33" fmla="*/ 0 h 112"/>
                <a:gd name="T34" fmla="*/ 0 w 219"/>
                <a:gd name="T35" fmla="*/ 0 h 112"/>
                <a:gd name="T36" fmla="*/ 0 w 219"/>
                <a:gd name="T37" fmla="*/ 0 h 112"/>
                <a:gd name="T38" fmla="*/ 0 w 219"/>
                <a:gd name="T39" fmla="*/ 0 h 112"/>
                <a:gd name="T40" fmla="*/ 0 w 219"/>
                <a:gd name="T41" fmla="*/ 0 h 112"/>
                <a:gd name="T42" fmla="*/ 0 w 219"/>
                <a:gd name="T43" fmla="*/ 0 h 112"/>
                <a:gd name="T44" fmla="*/ 0 w 219"/>
                <a:gd name="T45" fmla="*/ 0 h 112"/>
                <a:gd name="T46" fmla="*/ 0 w 219"/>
                <a:gd name="T47" fmla="*/ 0 h 112"/>
                <a:gd name="T48" fmla="*/ 0 w 219"/>
                <a:gd name="T49" fmla="*/ 0 h 112"/>
                <a:gd name="T50" fmla="*/ 0 w 219"/>
                <a:gd name="T51" fmla="*/ 0 h 112"/>
                <a:gd name="T52" fmla="*/ 0 w 219"/>
                <a:gd name="T53" fmla="*/ 0 h 112"/>
                <a:gd name="T54" fmla="*/ 0 w 219"/>
                <a:gd name="T55" fmla="*/ 0 h 112"/>
                <a:gd name="T56" fmla="*/ 0 w 219"/>
                <a:gd name="T57" fmla="*/ 0 h 112"/>
                <a:gd name="T58" fmla="*/ 0 w 219"/>
                <a:gd name="T59" fmla="*/ 0 h 112"/>
                <a:gd name="T60" fmla="*/ 0 w 219"/>
                <a:gd name="T61" fmla="*/ 0 h 112"/>
                <a:gd name="T62" fmla="*/ 0 w 219"/>
                <a:gd name="T63" fmla="*/ 0 h 112"/>
                <a:gd name="T64" fmla="*/ 0 w 219"/>
                <a:gd name="T65" fmla="*/ 0 h 112"/>
                <a:gd name="T66" fmla="*/ 0 w 219"/>
                <a:gd name="T67" fmla="*/ 0 h 112"/>
                <a:gd name="T68" fmla="*/ 0 w 219"/>
                <a:gd name="T69" fmla="*/ 0 h 112"/>
                <a:gd name="T70" fmla="*/ 0 w 219"/>
                <a:gd name="T71" fmla="*/ 0 h 112"/>
                <a:gd name="T72" fmla="*/ 0 w 219"/>
                <a:gd name="T73" fmla="*/ 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"/>
                <a:gd name="T112" fmla="*/ 0 h 112"/>
                <a:gd name="T113" fmla="*/ 219 w 219"/>
                <a:gd name="T114" fmla="*/ 112 h 1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" h="112">
                  <a:moveTo>
                    <a:pt x="56" y="0"/>
                  </a:moveTo>
                  <a:lnTo>
                    <a:pt x="165" y="0"/>
                  </a:lnTo>
                  <a:lnTo>
                    <a:pt x="176" y="1"/>
                  </a:lnTo>
                  <a:lnTo>
                    <a:pt x="186" y="3"/>
                  </a:lnTo>
                  <a:lnTo>
                    <a:pt x="196" y="9"/>
                  </a:lnTo>
                  <a:lnTo>
                    <a:pt x="205" y="16"/>
                  </a:lnTo>
                  <a:lnTo>
                    <a:pt x="211" y="24"/>
                  </a:lnTo>
                  <a:lnTo>
                    <a:pt x="216" y="34"/>
                  </a:lnTo>
                  <a:lnTo>
                    <a:pt x="218" y="45"/>
                  </a:lnTo>
                  <a:lnTo>
                    <a:pt x="219" y="56"/>
                  </a:lnTo>
                  <a:lnTo>
                    <a:pt x="218" y="67"/>
                  </a:lnTo>
                  <a:lnTo>
                    <a:pt x="216" y="77"/>
                  </a:lnTo>
                  <a:lnTo>
                    <a:pt x="210" y="87"/>
                  </a:lnTo>
                  <a:lnTo>
                    <a:pt x="203" y="94"/>
                  </a:lnTo>
                  <a:lnTo>
                    <a:pt x="195" y="102"/>
                  </a:lnTo>
                  <a:lnTo>
                    <a:pt x="186" y="107"/>
                  </a:lnTo>
                  <a:lnTo>
                    <a:pt x="175" y="110"/>
                  </a:lnTo>
                  <a:lnTo>
                    <a:pt x="165" y="112"/>
                  </a:lnTo>
                  <a:lnTo>
                    <a:pt x="56" y="112"/>
                  </a:lnTo>
                  <a:lnTo>
                    <a:pt x="45" y="110"/>
                  </a:lnTo>
                  <a:lnTo>
                    <a:pt x="35" y="107"/>
                  </a:lnTo>
                  <a:lnTo>
                    <a:pt x="25" y="102"/>
                  </a:lnTo>
                  <a:lnTo>
                    <a:pt x="16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2" y="45"/>
                  </a:lnTo>
                  <a:lnTo>
                    <a:pt x="5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5" y="9"/>
                  </a:lnTo>
                  <a:lnTo>
                    <a:pt x="35" y="3"/>
                  </a:lnTo>
                  <a:lnTo>
                    <a:pt x="45" y="1"/>
                  </a:lnTo>
                  <a:lnTo>
                    <a:pt x="5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97" name="Freeform 1029"/>
            <p:cNvSpPr>
              <a:spLocks/>
            </p:cNvSpPr>
            <p:nvPr/>
          </p:nvSpPr>
          <p:spPr bwMode="auto">
            <a:xfrm>
              <a:off x="5031" y="3767"/>
              <a:ext cx="55" cy="28"/>
            </a:xfrm>
            <a:custGeom>
              <a:avLst/>
              <a:gdLst>
                <a:gd name="T0" fmla="*/ 0 w 219"/>
                <a:gd name="T1" fmla="*/ 0 h 112"/>
                <a:gd name="T2" fmla="*/ 0 w 219"/>
                <a:gd name="T3" fmla="*/ 0 h 112"/>
                <a:gd name="T4" fmla="*/ 0 w 219"/>
                <a:gd name="T5" fmla="*/ 0 h 112"/>
                <a:gd name="T6" fmla="*/ 0 w 219"/>
                <a:gd name="T7" fmla="*/ 0 h 112"/>
                <a:gd name="T8" fmla="*/ 0 w 219"/>
                <a:gd name="T9" fmla="*/ 0 h 112"/>
                <a:gd name="T10" fmla="*/ 0 w 219"/>
                <a:gd name="T11" fmla="*/ 0 h 112"/>
                <a:gd name="T12" fmla="*/ 0 w 219"/>
                <a:gd name="T13" fmla="*/ 0 h 112"/>
                <a:gd name="T14" fmla="*/ 0 w 219"/>
                <a:gd name="T15" fmla="*/ 0 h 112"/>
                <a:gd name="T16" fmla="*/ 0 w 219"/>
                <a:gd name="T17" fmla="*/ 0 h 112"/>
                <a:gd name="T18" fmla="*/ 0 w 219"/>
                <a:gd name="T19" fmla="*/ 0 h 112"/>
                <a:gd name="T20" fmla="*/ 0 w 219"/>
                <a:gd name="T21" fmla="*/ 0 h 112"/>
                <a:gd name="T22" fmla="*/ 0 w 219"/>
                <a:gd name="T23" fmla="*/ 0 h 112"/>
                <a:gd name="T24" fmla="*/ 0 w 219"/>
                <a:gd name="T25" fmla="*/ 0 h 112"/>
                <a:gd name="T26" fmla="*/ 0 w 219"/>
                <a:gd name="T27" fmla="*/ 0 h 112"/>
                <a:gd name="T28" fmla="*/ 0 w 219"/>
                <a:gd name="T29" fmla="*/ 0 h 112"/>
                <a:gd name="T30" fmla="*/ 0 w 219"/>
                <a:gd name="T31" fmla="*/ 0 h 112"/>
                <a:gd name="T32" fmla="*/ 0 w 219"/>
                <a:gd name="T33" fmla="*/ 0 h 112"/>
                <a:gd name="T34" fmla="*/ 0 w 219"/>
                <a:gd name="T35" fmla="*/ 0 h 112"/>
                <a:gd name="T36" fmla="*/ 0 w 219"/>
                <a:gd name="T37" fmla="*/ 0 h 112"/>
                <a:gd name="T38" fmla="*/ 0 w 219"/>
                <a:gd name="T39" fmla="*/ 0 h 112"/>
                <a:gd name="T40" fmla="*/ 0 w 219"/>
                <a:gd name="T41" fmla="*/ 0 h 112"/>
                <a:gd name="T42" fmla="*/ 0 w 219"/>
                <a:gd name="T43" fmla="*/ 0 h 112"/>
                <a:gd name="T44" fmla="*/ 0 w 219"/>
                <a:gd name="T45" fmla="*/ 0 h 112"/>
                <a:gd name="T46" fmla="*/ 0 w 219"/>
                <a:gd name="T47" fmla="*/ 0 h 112"/>
                <a:gd name="T48" fmla="*/ 0 w 219"/>
                <a:gd name="T49" fmla="*/ 0 h 112"/>
                <a:gd name="T50" fmla="*/ 0 w 219"/>
                <a:gd name="T51" fmla="*/ 0 h 112"/>
                <a:gd name="T52" fmla="*/ 0 w 219"/>
                <a:gd name="T53" fmla="*/ 0 h 112"/>
                <a:gd name="T54" fmla="*/ 0 w 219"/>
                <a:gd name="T55" fmla="*/ 0 h 112"/>
                <a:gd name="T56" fmla="*/ 0 w 219"/>
                <a:gd name="T57" fmla="*/ 0 h 112"/>
                <a:gd name="T58" fmla="*/ 0 w 219"/>
                <a:gd name="T59" fmla="*/ 0 h 112"/>
                <a:gd name="T60" fmla="*/ 0 w 219"/>
                <a:gd name="T61" fmla="*/ 0 h 112"/>
                <a:gd name="T62" fmla="*/ 0 w 219"/>
                <a:gd name="T63" fmla="*/ 0 h 112"/>
                <a:gd name="T64" fmla="*/ 0 w 219"/>
                <a:gd name="T65" fmla="*/ 0 h 112"/>
                <a:gd name="T66" fmla="*/ 0 w 219"/>
                <a:gd name="T67" fmla="*/ 0 h 112"/>
                <a:gd name="T68" fmla="*/ 0 w 219"/>
                <a:gd name="T69" fmla="*/ 0 h 112"/>
                <a:gd name="T70" fmla="*/ 0 w 219"/>
                <a:gd name="T71" fmla="*/ 0 h 112"/>
                <a:gd name="T72" fmla="*/ 0 w 219"/>
                <a:gd name="T73" fmla="*/ 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"/>
                <a:gd name="T112" fmla="*/ 0 h 112"/>
                <a:gd name="T113" fmla="*/ 219 w 219"/>
                <a:gd name="T114" fmla="*/ 112 h 1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" h="112">
                  <a:moveTo>
                    <a:pt x="56" y="0"/>
                  </a:moveTo>
                  <a:lnTo>
                    <a:pt x="165" y="0"/>
                  </a:lnTo>
                  <a:lnTo>
                    <a:pt x="176" y="1"/>
                  </a:lnTo>
                  <a:lnTo>
                    <a:pt x="186" y="5"/>
                  </a:lnTo>
                  <a:lnTo>
                    <a:pt x="196" y="10"/>
                  </a:lnTo>
                  <a:lnTo>
                    <a:pt x="205" y="16"/>
                  </a:lnTo>
                  <a:lnTo>
                    <a:pt x="211" y="25"/>
                  </a:lnTo>
                  <a:lnTo>
                    <a:pt x="216" y="33"/>
                  </a:lnTo>
                  <a:lnTo>
                    <a:pt x="218" y="44"/>
                  </a:lnTo>
                  <a:lnTo>
                    <a:pt x="219" y="56"/>
                  </a:lnTo>
                  <a:lnTo>
                    <a:pt x="218" y="67"/>
                  </a:lnTo>
                  <a:lnTo>
                    <a:pt x="216" y="78"/>
                  </a:lnTo>
                  <a:lnTo>
                    <a:pt x="210" y="86"/>
                  </a:lnTo>
                  <a:lnTo>
                    <a:pt x="203" y="95"/>
                  </a:lnTo>
                  <a:lnTo>
                    <a:pt x="195" y="102"/>
                  </a:lnTo>
                  <a:lnTo>
                    <a:pt x="186" y="107"/>
                  </a:lnTo>
                  <a:lnTo>
                    <a:pt x="175" y="111"/>
                  </a:lnTo>
                  <a:lnTo>
                    <a:pt x="165" y="112"/>
                  </a:lnTo>
                  <a:lnTo>
                    <a:pt x="56" y="112"/>
                  </a:lnTo>
                  <a:lnTo>
                    <a:pt x="45" y="111"/>
                  </a:lnTo>
                  <a:lnTo>
                    <a:pt x="35" y="107"/>
                  </a:lnTo>
                  <a:lnTo>
                    <a:pt x="25" y="102"/>
                  </a:lnTo>
                  <a:lnTo>
                    <a:pt x="16" y="95"/>
                  </a:lnTo>
                  <a:lnTo>
                    <a:pt x="10" y="86"/>
                  </a:lnTo>
                  <a:lnTo>
                    <a:pt x="5" y="78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2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5" y="9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98" name="Freeform 1030"/>
            <p:cNvSpPr>
              <a:spLocks/>
            </p:cNvSpPr>
            <p:nvPr/>
          </p:nvSpPr>
          <p:spPr bwMode="auto">
            <a:xfrm>
              <a:off x="2457" y="1498"/>
              <a:ext cx="55" cy="28"/>
            </a:xfrm>
            <a:custGeom>
              <a:avLst/>
              <a:gdLst>
                <a:gd name="T0" fmla="*/ 0 w 219"/>
                <a:gd name="T1" fmla="*/ 0 h 112"/>
                <a:gd name="T2" fmla="*/ 0 w 219"/>
                <a:gd name="T3" fmla="*/ 0 h 112"/>
                <a:gd name="T4" fmla="*/ 0 w 219"/>
                <a:gd name="T5" fmla="*/ 0 h 112"/>
                <a:gd name="T6" fmla="*/ 0 w 219"/>
                <a:gd name="T7" fmla="*/ 0 h 112"/>
                <a:gd name="T8" fmla="*/ 0 w 219"/>
                <a:gd name="T9" fmla="*/ 0 h 112"/>
                <a:gd name="T10" fmla="*/ 0 w 219"/>
                <a:gd name="T11" fmla="*/ 0 h 112"/>
                <a:gd name="T12" fmla="*/ 0 w 219"/>
                <a:gd name="T13" fmla="*/ 0 h 112"/>
                <a:gd name="T14" fmla="*/ 0 w 219"/>
                <a:gd name="T15" fmla="*/ 0 h 112"/>
                <a:gd name="T16" fmla="*/ 0 w 219"/>
                <a:gd name="T17" fmla="*/ 0 h 112"/>
                <a:gd name="T18" fmla="*/ 0 w 219"/>
                <a:gd name="T19" fmla="*/ 0 h 112"/>
                <a:gd name="T20" fmla="*/ 0 w 219"/>
                <a:gd name="T21" fmla="*/ 0 h 112"/>
                <a:gd name="T22" fmla="*/ 0 w 219"/>
                <a:gd name="T23" fmla="*/ 0 h 112"/>
                <a:gd name="T24" fmla="*/ 0 w 219"/>
                <a:gd name="T25" fmla="*/ 0 h 112"/>
                <a:gd name="T26" fmla="*/ 0 w 219"/>
                <a:gd name="T27" fmla="*/ 0 h 112"/>
                <a:gd name="T28" fmla="*/ 0 w 219"/>
                <a:gd name="T29" fmla="*/ 0 h 112"/>
                <a:gd name="T30" fmla="*/ 0 w 219"/>
                <a:gd name="T31" fmla="*/ 0 h 112"/>
                <a:gd name="T32" fmla="*/ 0 w 219"/>
                <a:gd name="T33" fmla="*/ 0 h 112"/>
                <a:gd name="T34" fmla="*/ 0 w 219"/>
                <a:gd name="T35" fmla="*/ 0 h 112"/>
                <a:gd name="T36" fmla="*/ 0 w 219"/>
                <a:gd name="T37" fmla="*/ 0 h 112"/>
                <a:gd name="T38" fmla="*/ 0 w 219"/>
                <a:gd name="T39" fmla="*/ 0 h 112"/>
                <a:gd name="T40" fmla="*/ 0 w 219"/>
                <a:gd name="T41" fmla="*/ 0 h 112"/>
                <a:gd name="T42" fmla="*/ 0 w 219"/>
                <a:gd name="T43" fmla="*/ 0 h 112"/>
                <a:gd name="T44" fmla="*/ 0 w 219"/>
                <a:gd name="T45" fmla="*/ 0 h 112"/>
                <a:gd name="T46" fmla="*/ 0 w 219"/>
                <a:gd name="T47" fmla="*/ 0 h 112"/>
                <a:gd name="T48" fmla="*/ 0 w 219"/>
                <a:gd name="T49" fmla="*/ 0 h 112"/>
                <a:gd name="T50" fmla="*/ 0 w 219"/>
                <a:gd name="T51" fmla="*/ 0 h 112"/>
                <a:gd name="T52" fmla="*/ 0 w 219"/>
                <a:gd name="T53" fmla="*/ 0 h 112"/>
                <a:gd name="T54" fmla="*/ 0 w 219"/>
                <a:gd name="T55" fmla="*/ 0 h 112"/>
                <a:gd name="T56" fmla="*/ 0 w 219"/>
                <a:gd name="T57" fmla="*/ 0 h 112"/>
                <a:gd name="T58" fmla="*/ 0 w 219"/>
                <a:gd name="T59" fmla="*/ 0 h 112"/>
                <a:gd name="T60" fmla="*/ 0 w 219"/>
                <a:gd name="T61" fmla="*/ 0 h 112"/>
                <a:gd name="T62" fmla="*/ 0 w 219"/>
                <a:gd name="T63" fmla="*/ 0 h 112"/>
                <a:gd name="T64" fmla="*/ 0 w 219"/>
                <a:gd name="T65" fmla="*/ 0 h 112"/>
                <a:gd name="T66" fmla="*/ 0 w 219"/>
                <a:gd name="T67" fmla="*/ 0 h 112"/>
                <a:gd name="T68" fmla="*/ 0 w 219"/>
                <a:gd name="T69" fmla="*/ 0 h 112"/>
                <a:gd name="T70" fmla="*/ 0 w 219"/>
                <a:gd name="T71" fmla="*/ 0 h 112"/>
                <a:gd name="T72" fmla="*/ 0 w 219"/>
                <a:gd name="T73" fmla="*/ 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"/>
                <a:gd name="T112" fmla="*/ 0 h 112"/>
                <a:gd name="T113" fmla="*/ 219 w 219"/>
                <a:gd name="T114" fmla="*/ 112 h 1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" h="112">
                  <a:moveTo>
                    <a:pt x="54" y="0"/>
                  </a:moveTo>
                  <a:lnTo>
                    <a:pt x="164" y="0"/>
                  </a:lnTo>
                  <a:lnTo>
                    <a:pt x="175" y="1"/>
                  </a:lnTo>
                  <a:lnTo>
                    <a:pt x="186" y="3"/>
                  </a:lnTo>
                  <a:lnTo>
                    <a:pt x="195" y="9"/>
                  </a:lnTo>
                  <a:lnTo>
                    <a:pt x="203" y="16"/>
                  </a:lnTo>
                  <a:lnTo>
                    <a:pt x="209" y="24"/>
                  </a:lnTo>
                  <a:lnTo>
                    <a:pt x="214" y="34"/>
                  </a:lnTo>
                  <a:lnTo>
                    <a:pt x="218" y="45"/>
                  </a:lnTo>
                  <a:lnTo>
                    <a:pt x="219" y="56"/>
                  </a:lnTo>
                  <a:lnTo>
                    <a:pt x="218" y="67"/>
                  </a:lnTo>
                  <a:lnTo>
                    <a:pt x="214" y="77"/>
                  </a:lnTo>
                  <a:lnTo>
                    <a:pt x="209" y="87"/>
                  </a:lnTo>
                  <a:lnTo>
                    <a:pt x="202" y="94"/>
                  </a:lnTo>
                  <a:lnTo>
                    <a:pt x="195" y="102"/>
                  </a:lnTo>
                  <a:lnTo>
                    <a:pt x="185" y="107"/>
                  </a:lnTo>
                  <a:lnTo>
                    <a:pt x="175" y="110"/>
                  </a:lnTo>
                  <a:lnTo>
                    <a:pt x="164" y="112"/>
                  </a:lnTo>
                  <a:lnTo>
                    <a:pt x="54" y="112"/>
                  </a:lnTo>
                  <a:lnTo>
                    <a:pt x="43" y="110"/>
                  </a:lnTo>
                  <a:lnTo>
                    <a:pt x="33" y="107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4" y="78"/>
                  </a:lnTo>
                  <a:lnTo>
                    <a:pt x="1" y="67"/>
                  </a:lnTo>
                  <a:lnTo>
                    <a:pt x="0" y="56"/>
                  </a:lnTo>
                  <a:lnTo>
                    <a:pt x="1" y="45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3" y="1"/>
                  </a:lnTo>
                  <a:lnTo>
                    <a:pt x="5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99" name="Freeform 1031"/>
            <p:cNvSpPr>
              <a:spLocks/>
            </p:cNvSpPr>
            <p:nvPr/>
          </p:nvSpPr>
          <p:spPr bwMode="auto">
            <a:xfrm>
              <a:off x="2457" y="3767"/>
              <a:ext cx="55" cy="28"/>
            </a:xfrm>
            <a:custGeom>
              <a:avLst/>
              <a:gdLst>
                <a:gd name="T0" fmla="*/ 0 w 219"/>
                <a:gd name="T1" fmla="*/ 0 h 112"/>
                <a:gd name="T2" fmla="*/ 0 w 219"/>
                <a:gd name="T3" fmla="*/ 0 h 112"/>
                <a:gd name="T4" fmla="*/ 0 w 219"/>
                <a:gd name="T5" fmla="*/ 0 h 112"/>
                <a:gd name="T6" fmla="*/ 0 w 219"/>
                <a:gd name="T7" fmla="*/ 0 h 112"/>
                <a:gd name="T8" fmla="*/ 0 w 219"/>
                <a:gd name="T9" fmla="*/ 0 h 112"/>
                <a:gd name="T10" fmla="*/ 0 w 219"/>
                <a:gd name="T11" fmla="*/ 0 h 112"/>
                <a:gd name="T12" fmla="*/ 0 w 219"/>
                <a:gd name="T13" fmla="*/ 0 h 112"/>
                <a:gd name="T14" fmla="*/ 0 w 219"/>
                <a:gd name="T15" fmla="*/ 0 h 112"/>
                <a:gd name="T16" fmla="*/ 0 w 219"/>
                <a:gd name="T17" fmla="*/ 0 h 112"/>
                <a:gd name="T18" fmla="*/ 0 w 219"/>
                <a:gd name="T19" fmla="*/ 0 h 112"/>
                <a:gd name="T20" fmla="*/ 0 w 219"/>
                <a:gd name="T21" fmla="*/ 0 h 112"/>
                <a:gd name="T22" fmla="*/ 0 w 219"/>
                <a:gd name="T23" fmla="*/ 0 h 112"/>
                <a:gd name="T24" fmla="*/ 0 w 219"/>
                <a:gd name="T25" fmla="*/ 0 h 112"/>
                <a:gd name="T26" fmla="*/ 0 w 219"/>
                <a:gd name="T27" fmla="*/ 0 h 112"/>
                <a:gd name="T28" fmla="*/ 0 w 219"/>
                <a:gd name="T29" fmla="*/ 0 h 112"/>
                <a:gd name="T30" fmla="*/ 0 w 219"/>
                <a:gd name="T31" fmla="*/ 0 h 112"/>
                <a:gd name="T32" fmla="*/ 0 w 219"/>
                <a:gd name="T33" fmla="*/ 0 h 112"/>
                <a:gd name="T34" fmla="*/ 0 w 219"/>
                <a:gd name="T35" fmla="*/ 0 h 112"/>
                <a:gd name="T36" fmla="*/ 0 w 219"/>
                <a:gd name="T37" fmla="*/ 0 h 112"/>
                <a:gd name="T38" fmla="*/ 0 w 219"/>
                <a:gd name="T39" fmla="*/ 0 h 112"/>
                <a:gd name="T40" fmla="*/ 0 w 219"/>
                <a:gd name="T41" fmla="*/ 0 h 112"/>
                <a:gd name="T42" fmla="*/ 0 w 219"/>
                <a:gd name="T43" fmla="*/ 0 h 112"/>
                <a:gd name="T44" fmla="*/ 0 w 219"/>
                <a:gd name="T45" fmla="*/ 0 h 112"/>
                <a:gd name="T46" fmla="*/ 0 w 219"/>
                <a:gd name="T47" fmla="*/ 0 h 112"/>
                <a:gd name="T48" fmla="*/ 0 w 219"/>
                <a:gd name="T49" fmla="*/ 0 h 112"/>
                <a:gd name="T50" fmla="*/ 0 w 219"/>
                <a:gd name="T51" fmla="*/ 0 h 112"/>
                <a:gd name="T52" fmla="*/ 0 w 219"/>
                <a:gd name="T53" fmla="*/ 0 h 112"/>
                <a:gd name="T54" fmla="*/ 0 w 219"/>
                <a:gd name="T55" fmla="*/ 0 h 112"/>
                <a:gd name="T56" fmla="*/ 0 w 219"/>
                <a:gd name="T57" fmla="*/ 0 h 112"/>
                <a:gd name="T58" fmla="*/ 0 w 219"/>
                <a:gd name="T59" fmla="*/ 0 h 112"/>
                <a:gd name="T60" fmla="*/ 0 w 219"/>
                <a:gd name="T61" fmla="*/ 0 h 112"/>
                <a:gd name="T62" fmla="*/ 0 w 219"/>
                <a:gd name="T63" fmla="*/ 0 h 112"/>
                <a:gd name="T64" fmla="*/ 0 w 219"/>
                <a:gd name="T65" fmla="*/ 0 h 112"/>
                <a:gd name="T66" fmla="*/ 0 w 219"/>
                <a:gd name="T67" fmla="*/ 0 h 112"/>
                <a:gd name="T68" fmla="*/ 0 w 219"/>
                <a:gd name="T69" fmla="*/ 0 h 112"/>
                <a:gd name="T70" fmla="*/ 0 w 219"/>
                <a:gd name="T71" fmla="*/ 0 h 112"/>
                <a:gd name="T72" fmla="*/ 0 w 219"/>
                <a:gd name="T73" fmla="*/ 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"/>
                <a:gd name="T112" fmla="*/ 0 h 112"/>
                <a:gd name="T113" fmla="*/ 219 w 219"/>
                <a:gd name="T114" fmla="*/ 112 h 1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" h="112">
                  <a:moveTo>
                    <a:pt x="54" y="0"/>
                  </a:moveTo>
                  <a:lnTo>
                    <a:pt x="164" y="0"/>
                  </a:lnTo>
                  <a:lnTo>
                    <a:pt x="175" y="1"/>
                  </a:lnTo>
                  <a:lnTo>
                    <a:pt x="186" y="5"/>
                  </a:lnTo>
                  <a:lnTo>
                    <a:pt x="195" y="10"/>
                  </a:lnTo>
                  <a:lnTo>
                    <a:pt x="203" y="16"/>
                  </a:lnTo>
                  <a:lnTo>
                    <a:pt x="209" y="25"/>
                  </a:lnTo>
                  <a:lnTo>
                    <a:pt x="214" y="33"/>
                  </a:lnTo>
                  <a:lnTo>
                    <a:pt x="218" y="44"/>
                  </a:lnTo>
                  <a:lnTo>
                    <a:pt x="219" y="56"/>
                  </a:lnTo>
                  <a:lnTo>
                    <a:pt x="218" y="67"/>
                  </a:lnTo>
                  <a:lnTo>
                    <a:pt x="214" y="78"/>
                  </a:lnTo>
                  <a:lnTo>
                    <a:pt x="209" y="86"/>
                  </a:lnTo>
                  <a:lnTo>
                    <a:pt x="202" y="95"/>
                  </a:lnTo>
                  <a:lnTo>
                    <a:pt x="195" y="102"/>
                  </a:lnTo>
                  <a:lnTo>
                    <a:pt x="185" y="107"/>
                  </a:lnTo>
                  <a:lnTo>
                    <a:pt x="175" y="111"/>
                  </a:lnTo>
                  <a:lnTo>
                    <a:pt x="164" y="112"/>
                  </a:lnTo>
                  <a:lnTo>
                    <a:pt x="54" y="112"/>
                  </a:lnTo>
                  <a:lnTo>
                    <a:pt x="43" y="111"/>
                  </a:lnTo>
                  <a:lnTo>
                    <a:pt x="33" y="107"/>
                  </a:lnTo>
                  <a:lnTo>
                    <a:pt x="24" y="102"/>
                  </a:lnTo>
                  <a:lnTo>
                    <a:pt x="16" y="95"/>
                  </a:lnTo>
                  <a:lnTo>
                    <a:pt x="9" y="86"/>
                  </a:lnTo>
                  <a:lnTo>
                    <a:pt x="4" y="78"/>
                  </a:lnTo>
                  <a:lnTo>
                    <a:pt x="1" y="67"/>
                  </a:lnTo>
                  <a:lnTo>
                    <a:pt x="0" y="56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3" y="1"/>
                  </a:lnTo>
                  <a:lnTo>
                    <a:pt x="5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00" name="Freeform 1032"/>
            <p:cNvSpPr>
              <a:spLocks/>
            </p:cNvSpPr>
            <p:nvPr/>
          </p:nvSpPr>
          <p:spPr bwMode="auto">
            <a:xfrm>
              <a:off x="2379" y="1438"/>
              <a:ext cx="70" cy="95"/>
            </a:xfrm>
            <a:custGeom>
              <a:avLst/>
              <a:gdLst>
                <a:gd name="T0" fmla="*/ 0 w 279"/>
                <a:gd name="T1" fmla="*/ 0 h 382"/>
                <a:gd name="T2" fmla="*/ 0 w 279"/>
                <a:gd name="T3" fmla="*/ 0 h 382"/>
                <a:gd name="T4" fmla="*/ 0 w 279"/>
                <a:gd name="T5" fmla="*/ 0 h 382"/>
                <a:gd name="T6" fmla="*/ 0 w 279"/>
                <a:gd name="T7" fmla="*/ 0 h 382"/>
                <a:gd name="T8" fmla="*/ 0 w 279"/>
                <a:gd name="T9" fmla="*/ 0 h 382"/>
                <a:gd name="T10" fmla="*/ 0 w 279"/>
                <a:gd name="T11" fmla="*/ 0 h 382"/>
                <a:gd name="T12" fmla="*/ 0 w 279"/>
                <a:gd name="T13" fmla="*/ 0 h 382"/>
                <a:gd name="T14" fmla="*/ 0 w 279"/>
                <a:gd name="T15" fmla="*/ 0 h 382"/>
                <a:gd name="T16" fmla="*/ 0 w 279"/>
                <a:gd name="T17" fmla="*/ 0 h 382"/>
                <a:gd name="T18" fmla="*/ 0 w 279"/>
                <a:gd name="T19" fmla="*/ 0 h 382"/>
                <a:gd name="T20" fmla="*/ 0 w 279"/>
                <a:gd name="T21" fmla="*/ 0 h 382"/>
                <a:gd name="T22" fmla="*/ 0 w 279"/>
                <a:gd name="T23" fmla="*/ 0 h 382"/>
                <a:gd name="T24" fmla="*/ 0 w 279"/>
                <a:gd name="T25" fmla="*/ 0 h 382"/>
                <a:gd name="T26" fmla="*/ 0 w 279"/>
                <a:gd name="T27" fmla="*/ 0 h 382"/>
                <a:gd name="T28" fmla="*/ 0 w 279"/>
                <a:gd name="T29" fmla="*/ 0 h 3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9"/>
                <a:gd name="T46" fmla="*/ 0 h 382"/>
                <a:gd name="T47" fmla="*/ 279 w 279"/>
                <a:gd name="T48" fmla="*/ 382 h 3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9" h="382">
                  <a:moveTo>
                    <a:pt x="37" y="311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44" y="30"/>
                  </a:lnTo>
                  <a:lnTo>
                    <a:pt x="83" y="52"/>
                  </a:lnTo>
                  <a:lnTo>
                    <a:pt x="125" y="78"/>
                  </a:lnTo>
                  <a:lnTo>
                    <a:pt x="165" y="104"/>
                  </a:lnTo>
                  <a:lnTo>
                    <a:pt x="203" y="126"/>
                  </a:lnTo>
                  <a:lnTo>
                    <a:pt x="240" y="152"/>
                  </a:lnTo>
                  <a:lnTo>
                    <a:pt x="279" y="176"/>
                  </a:lnTo>
                  <a:lnTo>
                    <a:pt x="213" y="279"/>
                  </a:lnTo>
                  <a:lnTo>
                    <a:pt x="147" y="382"/>
                  </a:lnTo>
                  <a:lnTo>
                    <a:pt x="109" y="356"/>
                  </a:lnTo>
                  <a:lnTo>
                    <a:pt x="72" y="334"/>
                  </a:lnTo>
                  <a:lnTo>
                    <a:pt x="37" y="3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01" name="Freeform 1033"/>
            <p:cNvSpPr>
              <a:spLocks/>
            </p:cNvSpPr>
            <p:nvPr/>
          </p:nvSpPr>
          <p:spPr bwMode="auto">
            <a:xfrm>
              <a:off x="2332" y="1411"/>
              <a:ext cx="100" cy="122"/>
            </a:xfrm>
            <a:custGeom>
              <a:avLst/>
              <a:gdLst>
                <a:gd name="T0" fmla="*/ 1 w 398"/>
                <a:gd name="T1" fmla="*/ 0 h 489"/>
                <a:gd name="T2" fmla="*/ 1 w 398"/>
                <a:gd name="T3" fmla="*/ 0 h 489"/>
                <a:gd name="T4" fmla="*/ 0 w 398"/>
                <a:gd name="T5" fmla="*/ 0 h 489"/>
                <a:gd name="T6" fmla="*/ 0 w 398"/>
                <a:gd name="T7" fmla="*/ 0 h 489"/>
                <a:gd name="T8" fmla="*/ 0 w 398"/>
                <a:gd name="T9" fmla="*/ 0 h 489"/>
                <a:gd name="T10" fmla="*/ 0 w 398"/>
                <a:gd name="T11" fmla="*/ 0 h 489"/>
                <a:gd name="T12" fmla="*/ 0 w 398"/>
                <a:gd name="T13" fmla="*/ 0 h 489"/>
                <a:gd name="T14" fmla="*/ 0 w 398"/>
                <a:gd name="T15" fmla="*/ 0 h 489"/>
                <a:gd name="T16" fmla="*/ 0 w 398"/>
                <a:gd name="T17" fmla="*/ 0 h 489"/>
                <a:gd name="T18" fmla="*/ 0 w 398"/>
                <a:gd name="T19" fmla="*/ 0 h 489"/>
                <a:gd name="T20" fmla="*/ 0 w 398"/>
                <a:gd name="T21" fmla="*/ 0 h 489"/>
                <a:gd name="T22" fmla="*/ 0 w 398"/>
                <a:gd name="T23" fmla="*/ 0 h 489"/>
                <a:gd name="T24" fmla="*/ 0 w 398"/>
                <a:gd name="T25" fmla="*/ 0 h 489"/>
                <a:gd name="T26" fmla="*/ 0 w 398"/>
                <a:gd name="T27" fmla="*/ 0 h 489"/>
                <a:gd name="T28" fmla="*/ 0 w 398"/>
                <a:gd name="T29" fmla="*/ 0 h 489"/>
                <a:gd name="T30" fmla="*/ 0 w 398"/>
                <a:gd name="T31" fmla="*/ 0 h 489"/>
                <a:gd name="T32" fmla="*/ 0 w 398"/>
                <a:gd name="T33" fmla="*/ 0 h 489"/>
                <a:gd name="T34" fmla="*/ 0 w 398"/>
                <a:gd name="T35" fmla="*/ 0 h 489"/>
                <a:gd name="T36" fmla="*/ 0 w 398"/>
                <a:gd name="T37" fmla="*/ 0 h 489"/>
                <a:gd name="T38" fmla="*/ 0 w 398"/>
                <a:gd name="T39" fmla="*/ 0 h 489"/>
                <a:gd name="T40" fmla="*/ 1 w 398"/>
                <a:gd name="T41" fmla="*/ 0 h 489"/>
                <a:gd name="T42" fmla="*/ 1 w 398"/>
                <a:gd name="T43" fmla="*/ 0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8"/>
                <a:gd name="T67" fmla="*/ 0 h 489"/>
                <a:gd name="T68" fmla="*/ 398 w 398"/>
                <a:gd name="T69" fmla="*/ 489 h 48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8" h="489">
                  <a:moveTo>
                    <a:pt x="377" y="224"/>
                  </a:moveTo>
                  <a:lnTo>
                    <a:pt x="398" y="392"/>
                  </a:lnTo>
                  <a:lnTo>
                    <a:pt x="336" y="489"/>
                  </a:lnTo>
                  <a:lnTo>
                    <a:pt x="298" y="463"/>
                  </a:lnTo>
                  <a:lnTo>
                    <a:pt x="261" y="441"/>
                  </a:lnTo>
                  <a:lnTo>
                    <a:pt x="222" y="415"/>
                  </a:lnTo>
                  <a:lnTo>
                    <a:pt x="185" y="392"/>
                  </a:lnTo>
                  <a:lnTo>
                    <a:pt x="146" y="370"/>
                  </a:lnTo>
                  <a:lnTo>
                    <a:pt x="106" y="344"/>
                  </a:lnTo>
                  <a:lnTo>
                    <a:pt x="68" y="320"/>
                  </a:lnTo>
                  <a:lnTo>
                    <a:pt x="37" y="303"/>
                  </a:lnTo>
                  <a:lnTo>
                    <a:pt x="0" y="0"/>
                  </a:lnTo>
                  <a:lnTo>
                    <a:pt x="31" y="16"/>
                  </a:lnTo>
                  <a:lnTo>
                    <a:pt x="72" y="40"/>
                  </a:lnTo>
                  <a:lnTo>
                    <a:pt x="114" y="65"/>
                  </a:lnTo>
                  <a:lnTo>
                    <a:pt x="153" y="88"/>
                  </a:lnTo>
                  <a:lnTo>
                    <a:pt x="194" y="111"/>
                  </a:lnTo>
                  <a:lnTo>
                    <a:pt x="233" y="137"/>
                  </a:lnTo>
                  <a:lnTo>
                    <a:pt x="272" y="159"/>
                  </a:lnTo>
                  <a:lnTo>
                    <a:pt x="314" y="185"/>
                  </a:lnTo>
                  <a:lnTo>
                    <a:pt x="354" y="211"/>
                  </a:lnTo>
                  <a:lnTo>
                    <a:pt x="377" y="224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02" name="Freeform 1034"/>
            <p:cNvSpPr>
              <a:spLocks/>
            </p:cNvSpPr>
            <p:nvPr/>
          </p:nvSpPr>
          <p:spPr bwMode="auto">
            <a:xfrm>
              <a:off x="2286" y="1386"/>
              <a:ext cx="103" cy="129"/>
            </a:xfrm>
            <a:custGeom>
              <a:avLst/>
              <a:gdLst>
                <a:gd name="T0" fmla="*/ 0 w 413"/>
                <a:gd name="T1" fmla="*/ 0 h 516"/>
                <a:gd name="T2" fmla="*/ 0 w 413"/>
                <a:gd name="T3" fmla="*/ 1 h 516"/>
                <a:gd name="T4" fmla="*/ 0 w 413"/>
                <a:gd name="T5" fmla="*/ 1 h 516"/>
                <a:gd name="T6" fmla="*/ 0 w 413"/>
                <a:gd name="T7" fmla="*/ 1 h 516"/>
                <a:gd name="T8" fmla="*/ 0 w 413"/>
                <a:gd name="T9" fmla="*/ 1 h 516"/>
                <a:gd name="T10" fmla="*/ 0 w 413"/>
                <a:gd name="T11" fmla="*/ 1 h 516"/>
                <a:gd name="T12" fmla="*/ 0 w 413"/>
                <a:gd name="T13" fmla="*/ 0 h 516"/>
                <a:gd name="T14" fmla="*/ 0 w 413"/>
                <a:gd name="T15" fmla="*/ 0 h 516"/>
                <a:gd name="T16" fmla="*/ 0 w 413"/>
                <a:gd name="T17" fmla="*/ 0 h 516"/>
                <a:gd name="T18" fmla="*/ 0 w 413"/>
                <a:gd name="T19" fmla="*/ 0 h 516"/>
                <a:gd name="T20" fmla="*/ 0 w 413"/>
                <a:gd name="T21" fmla="*/ 0 h 516"/>
                <a:gd name="T22" fmla="*/ 0 w 413"/>
                <a:gd name="T23" fmla="*/ 0 h 516"/>
                <a:gd name="T24" fmla="*/ 0 w 413"/>
                <a:gd name="T25" fmla="*/ 0 h 516"/>
                <a:gd name="T26" fmla="*/ 0 w 413"/>
                <a:gd name="T27" fmla="*/ 0 h 516"/>
                <a:gd name="T28" fmla="*/ 0 w 413"/>
                <a:gd name="T29" fmla="*/ 0 h 516"/>
                <a:gd name="T30" fmla="*/ 0 w 413"/>
                <a:gd name="T31" fmla="*/ 0 h 516"/>
                <a:gd name="T32" fmla="*/ 0 w 413"/>
                <a:gd name="T33" fmla="*/ 0 h 516"/>
                <a:gd name="T34" fmla="*/ 0 w 413"/>
                <a:gd name="T35" fmla="*/ 0 h 516"/>
                <a:gd name="T36" fmla="*/ 0 w 413"/>
                <a:gd name="T37" fmla="*/ 0 h 516"/>
                <a:gd name="T38" fmla="*/ 0 w 413"/>
                <a:gd name="T39" fmla="*/ 0 h 516"/>
                <a:gd name="T40" fmla="*/ 0 w 413"/>
                <a:gd name="T41" fmla="*/ 0 h 516"/>
                <a:gd name="T42" fmla="*/ 0 w 413"/>
                <a:gd name="T43" fmla="*/ 0 h 516"/>
                <a:gd name="T44" fmla="*/ 0 w 413"/>
                <a:gd name="T45" fmla="*/ 0 h 516"/>
                <a:gd name="T46" fmla="*/ 0 w 413"/>
                <a:gd name="T47" fmla="*/ 0 h 5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3"/>
                <a:gd name="T73" fmla="*/ 0 h 516"/>
                <a:gd name="T74" fmla="*/ 413 w 413"/>
                <a:gd name="T75" fmla="*/ 516 h 5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3" h="516">
                  <a:moveTo>
                    <a:pt x="376" y="205"/>
                  </a:moveTo>
                  <a:lnTo>
                    <a:pt x="413" y="516"/>
                  </a:lnTo>
                  <a:lnTo>
                    <a:pt x="409" y="513"/>
                  </a:lnTo>
                  <a:lnTo>
                    <a:pt x="372" y="490"/>
                  </a:lnTo>
                  <a:lnTo>
                    <a:pt x="333" y="468"/>
                  </a:lnTo>
                  <a:lnTo>
                    <a:pt x="293" y="442"/>
                  </a:lnTo>
                  <a:lnTo>
                    <a:pt x="255" y="418"/>
                  </a:lnTo>
                  <a:lnTo>
                    <a:pt x="216" y="396"/>
                  </a:lnTo>
                  <a:lnTo>
                    <a:pt x="179" y="373"/>
                  </a:lnTo>
                  <a:lnTo>
                    <a:pt x="139" y="349"/>
                  </a:lnTo>
                  <a:lnTo>
                    <a:pt x="100" y="328"/>
                  </a:lnTo>
                  <a:lnTo>
                    <a:pt x="59" y="306"/>
                  </a:lnTo>
                  <a:lnTo>
                    <a:pt x="37" y="294"/>
                  </a:lnTo>
                  <a:lnTo>
                    <a:pt x="0" y="0"/>
                  </a:lnTo>
                  <a:lnTo>
                    <a:pt x="10" y="5"/>
                  </a:lnTo>
                  <a:lnTo>
                    <a:pt x="52" y="27"/>
                  </a:lnTo>
                  <a:lnTo>
                    <a:pt x="94" y="48"/>
                  </a:lnTo>
                  <a:lnTo>
                    <a:pt x="137" y="71"/>
                  </a:lnTo>
                  <a:lnTo>
                    <a:pt x="176" y="92"/>
                  </a:lnTo>
                  <a:lnTo>
                    <a:pt x="218" y="114"/>
                  </a:lnTo>
                  <a:lnTo>
                    <a:pt x="259" y="138"/>
                  </a:lnTo>
                  <a:lnTo>
                    <a:pt x="301" y="163"/>
                  </a:lnTo>
                  <a:lnTo>
                    <a:pt x="340" y="186"/>
                  </a:lnTo>
                  <a:lnTo>
                    <a:pt x="376" y="205"/>
                  </a:lnTo>
                  <a:close/>
                </a:path>
              </a:pathLst>
            </a:custGeom>
            <a:solidFill>
              <a:srgbClr val="0A0A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03" name="Freeform 1035"/>
            <p:cNvSpPr>
              <a:spLocks/>
            </p:cNvSpPr>
            <p:nvPr/>
          </p:nvSpPr>
          <p:spPr bwMode="auto">
            <a:xfrm>
              <a:off x="2239" y="1364"/>
              <a:ext cx="103" cy="123"/>
            </a:xfrm>
            <a:custGeom>
              <a:avLst/>
              <a:gdLst>
                <a:gd name="T0" fmla="*/ 1 w 408"/>
                <a:gd name="T1" fmla="*/ 0 h 489"/>
                <a:gd name="T2" fmla="*/ 1 w 408"/>
                <a:gd name="T3" fmla="*/ 1 h 489"/>
                <a:gd name="T4" fmla="*/ 1 w 408"/>
                <a:gd name="T5" fmla="*/ 1 h 489"/>
                <a:gd name="T6" fmla="*/ 1 w 408"/>
                <a:gd name="T7" fmla="*/ 1 h 489"/>
                <a:gd name="T8" fmla="*/ 0 w 408"/>
                <a:gd name="T9" fmla="*/ 1 h 489"/>
                <a:gd name="T10" fmla="*/ 0 w 408"/>
                <a:gd name="T11" fmla="*/ 1 h 489"/>
                <a:gd name="T12" fmla="*/ 0 w 408"/>
                <a:gd name="T13" fmla="*/ 1 h 489"/>
                <a:gd name="T14" fmla="*/ 0 w 408"/>
                <a:gd name="T15" fmla="*/ 1 h 489"/>
                <a:gd name="T16" fmla="*/ 0 w 408"/>
                <a:gd name="T17" fmla="*/ 1 h 489"/>
                <a:gd name="T18" fmla="*/ 0 w 408"/>
                <a:gd name="T19" fmla="*/ 0 h 489"/>
                <a:gd name="T20" fmla="*/ 0 w 408"/>
                <a:gd name="T21" fmla="*/ 0 h 489"/>
                <a:gd name="T22" fmla="*/ 0 w 408"/>
                <a:gd name="T23" fmla="*/ 0 h 489"/>
                <a:gd name="T24" fmla="*/ 0 w 408"/>
                <a:gd name="T25" fmla="*/ 0 h 489"/>
                <a:gd name="T26" fmla="*/ 0 w 408"/>
                <a:gd name="T27" fmla="*/ 0 h 489"/>
                <a:gd name="T28" fmla="*/ 0 w 408"/>
                <a:gd name="T29" fmla="*/ 0 h 489"/>
                <a:gd name="T30" fmla="*/ 0 w 408"/>
                <a:gd name="T31" fmla="*/ 0 h 489"/>
                <a:gd name="T32" fmla="*/ 0 w 408"/>
                <a:gd name="T33" fmla="*/ 0 h 489"/>
                <a:gd name="T34" fmla="*/ 0 w 408"/>
                <a:gd name="T35" fmla="*/ 0 h 489"/>
                <a:gd name="T36" fmla="*/ 0 w 408"/>
                <a:gd name="T37" fmla="*/ 0 h 489"/>
                <a:gd name="T38" fmla="*/ 0 w 408"/>
                <a:gd name="T39" fmla="*/ 0 h 489"/>
                <a:gd name="T40" fmla="*/ 0 w 408"/>
                <a:gd name="T41" fmla="*/ 0 h 489"/>
                <a:gd name="T42" fmla="*/ 0 w 408"/>
                <a:gd name="T43" fmla="*/ 0 h 489"/>
                <a:gd name="T44" fmla="*/ 1 w 408"/>
                <a:gd name="T45" fmla="*/ 0 h 489"/>
                <a:gd name="T46" fmla="*/ 1 w 408"/>
                <a:gd name="T47" fmla="*/ 0 h 4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8"/>
                <a:gd name="T73" fmla="*/ 0 h 489"/>
                <a:gd name="T74" fmla="*/ 408 w 408"/>
                <a:gd name="T75" fmla="*/ 489 h 4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8" h="489">
                  <a:moveTo>
                    <a:pt x="371" y="186"/>
                  </a:moveTo>
                  <a:lnTo>
                    <a:pt x="408" y="489"/>
                  </a:lnTo>
                  <a:lnTo>
                    <a:pt x="400" y="484"/>
                  </a:lnTo>
                  <a:lnTo>
                    <a:pt x="363" y="461"/>
                  </a:lnTo>
                  <a:lnTo>
                    <a:pt x="323" y="437"/>
                  </a:lnTo>
                  <a:lnTo>
                    <a:pt x="284" y="416"/>
                  </a:lnTo>
                  <a:lnTo>
                    <a:pt x="243" y="394"/>
                  </a:lnTo>
                  <a:lnTo>
                    <a:pt x="204" y="373"/>
                  </a:lnTo>
                  <a:lnTo>
                    <a:pt x="165" y="352"/>
                  </a:lnTo>
                  <a:lnTo>
                    <a:pt x="125" y="331"/>
                  </a:lnTo>
                  <a:lnTo>
                    <a:pt x="83" y="311"/>
                  </a:lnTo>
                  <a:lnTo>
                    <a:pt x="45" y="290"/>
                  </a:lnTo>
                  <a:lnTo>
                    <a:pt x="34" y="286"/>
                  </a:lnTo>
                  <a:lnTo>
                    <a:pt x="0" y="0"/>
                  </a:lnTo>
                  <a:lnTo>
                    <a:pt x="24" y="11"/>
                  </a:lnTo>
                  <a:lnTo>
                    <a:pt x="67" y="30"/>
                  </a:lnTo>
                  <a:lnTo>
                    <a:pt x="109" y="51"/>
                  </a:lnTo>
                  <a:lnTo>
                    <a:pt x="154" y="72"/>
                  </a:lnTo>
                  <a:lnTo>
                    <a:pt x="194" y="93"/>
                  </a:lnTo>
                  <a:lnTo>
                    <a:pt x="236" y="115"/>
                  </a:lnTo>
                  <a:lnTo>
                    <a:pt x="278" y="136"/>
                  </a:lnTo>
                  <a:lnTo>
                    <a:pt x="321" y="159"/>
                  </a:lnTo>
                  <a:lnTo>
                    <a:pt x="360" y="180"/>
                  </a:lnTo>
                  <a:lnTo>
                    <a:pt x="371" y="186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04" name="Freeform 1036"/>
            <p:cNvSpPr>
              <a:spLocks/>
            </p:cNvSpPr>
            <p:nvPr/>
          </p:nvSpPr>
          <p:spPr bwMode="auto">
            <a:xfrm>
              <a:off x="2193" y="1345"/>
              <a:ext cx="102" cy="115"/>
            </a:xfrm>
            <a:custGeom>
              <a:avLst/>
              <a:gdLst>
                <a:gd name="T0" fmla="*/ 1 w 406"/>
                <a:gd name="T1" fmla="*/ 0 h 458"/>
                <a:gd name="T2" fmla="*/ 1 w 406"/>
                <a:gd name="T3" fmla="*/ 1 h 458"/>
                <a:gd name="T4" fmla="*/ 1 w 406"/>
                <a:gd name="T5" fmla="*/ 1 h 458"/>
                <a:gd name="T6" fmla="*/ 1 w 406"/>
                <a:gd name="T7" fmla="*/ 1 h 458"/>
                <a:gd name="T8" fmla="*/ 0 w 406"/>
                <a:gd name="T9" fmla="*/ 1 h 458"/>
                <a:gd name="T10" fmla="*/ 0 w 406"/>
                <a:gd name="T11" fmla="*/ 1 h 458"/>
                <a:gd name="T12" fmla="*/ 0 w 406"/>
                <a:gd name="T13" fmla="*/ 1 h 458"/>
                <a:gd name="T14" fmla="*/ 0 w 406"/>
                <a:gd name="T15" fmla="*/ 1 h 458"/>
                <a:gd name="T16" fmla="*/ 0 w 406"/>
                <a:gd name="T17" fmla="*/ 0 h 458"/>
                <a:gd name="T18" fmla="*/ 0 w 406"/>
                <a:gd name="T19" fmla="*/ 0 h 458"/>
                <a:gd name="T20" fmla="*/ 0 w 406"/>
                <a:gd name="T21" fmla="*/ 0 h 458"/>
                <a:gd name="T22" fmla="*/ 0 w 406"/>
                <a:gd name="T23" fmla="*/ 0 h 458"/>
                <a:gd name="T24" fmla="*/ 0 w 406"/>
                <a:gd name="T25" fmla="*/ 0 h 458"/>
                <a:gd name="T26" fmla="*/ 0 w 406"/>
                <a:gd name="T27" fmla="*/ 0 h 458"/>
                <a:gd name="T28" fmla="*/ 0 w 406"/>
                <a:gd name="T29" fmla="*/ 0 h 458"/>
                <a:gd name="T30" fmla="*/ 0 w 406"/>
                <a:gd name="T31" fmla="*/ 0 h 458"/>
                <a:gd name="T32" fmla="*/ 0 w 406"/>
                <a:gd name="T33" fmla="*/ 0 h 458"/>
                <a:gd name="T34" fmla="*/ 0 w 406"/>
                <a:gd name="T35" fmla="*/ 0 h 458"/>
                <a:gd name="T36" fmla="*/ 0 w 406"/>
                <a:gd name="T37" fmla="*/ 0 h 458"/>
                <a:gd name="T38" fmla="*/ 0 w 406"/>
                <a:gd name="T39" fmla="*/ 0 h 458"/>
                <a:gd name="T40" fmla="*/ 0 w 406"/>
                <a:gd name="T41" fmla="*/ 0 h 458"/>
                <a:gd name="T42" fmla="*/ 1 w 406"/>
                <a:gd name="T43" fmla="*/ 0 h 4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6"/>
                <a:gd name="T67" fmla="*/ 0 h 458"/>
                <a:gd name="T68" fmla="*/ 406 w 406"/>
                <a:gd name="T69" fmla="*/ 458 h 4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6" h="458">
                  <a:moveTo>
                    <a:pt x="369" y="164"/>
                  </a:moveTo>
                  <a:lnTo>
                    <a:pt x="406" y="458"/>
                  </a:lnTo>
                  <a:lnTo>
                    <a:pt x="389" y="449"/>
                  </a:lnTo>
                  <a:lnTo>
                    <a:pt x="350" y="428"/>
                  </a:lnTo>
                  <a:lnTo>
                    <a:pt x="310" y="407"/>
                  </a:lnTo>
                  <a:lnTo>
                    <a:pt x="268" y="387"/>
                  </a:lnTo>
                  <a:lnTo>
                    <a:pt x="230" y="366"/>
                  </a:lnTo>
                  <a:lnTo>
                    <a:pt x="188" y="348"/>
                  </a:lnTo>
                  <a:lnTo>
                    <a:pt x="149" y="327"/>
                  </a:lnTo>
                  <a:lnTo>
                    <a:pt x="107" y="309"/>
                  </a:lnTo>
                  <a:lnTo>
                    <a:pt x="69" y="291"/>
                  </a:lnTo>
                  <a:lnTo>
                    <a:pt x="34" y="277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78" y="30"/>
                  </a:lnTo>
                  <a:lnTo>
                    <a:pt x="122" y="48"/>
                  </a:lnTo>
                  <a:lnTo>
                    <a:pt x="165" y="66"/>
                  </a:lnTo>
                  <a:lnTo>
                    <a:pt x="209" y="87"/>
                  </a:lnTo>
                  <a:lnTo>
                    <a:pt x="252" y="106"/>
                  </a:lnTo>
                  <a:lnTo>
                    <a:pt x="294" y="127"/>
                  </a:lnTo>
                  <a:lnTo>
                    <a:pt x="339" y="148"/>
                  </a:lnTo>
                  <a:lnTo>
                    <a:pt x="369" y="164"/>
                  </a:lnTo>
                  <a:close/>
                </a:path>
              </a:pathLst>
            </a:custGeom>
            <a:solidFill>
              <a:srgbClr val="1414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05" name="Freeform 1037"/>
            <p:cNvSpPr>
              <a:spLocks/>
            </p:cNvSpPr>
            <p:nvPr/>
          </p:nvSpPr>
          <p:spPr bwMode="auto">
            <a:xfrm>
              <a:off x="2148" y="1329"/>
              <a:ext cx="100" cy="107"/>
            </a:xfrm>
            <a:custGeom>
              <a:avLst/>
              <a:gdLst>
                <a:gd name="T0" fmla="*/ 0 w 401"/>
                <a:gd name="T1" fmla="*/ 0 h 426"/>
                <a:gd name="T2" fmla="*/ 0 w 401"/>
                <a:gd name="T3" fmla="*/ 1 h 426"/>
                <a:gd name="T4" fmla="*/ 0 w 401"/>
                <a:gd name="T5" fmla="*/ 1 h 426"/>
                <a:gd name="T6" fmla="*/ 0 w 401"/>
                <a:gd name="T7" fmla="*/ 1 h 426"/>
                <a:gd name="T8" fmla="*/ 0 w 401"/>
                <a:gd name="T9" fmla="*/ 1 h 426"/>
                <a:gd name="T10" fmla="*/ 0 w 401"/>
                <a:gd name="T11" fmla="*/ 1 h 426"/>
                <a:gd name="T12" fmla="*/ 0 w 401"/>
                <a:gd name="T13" fmla="*/ 0 h 426"/>
                <a:gd name="T14" fmla="*/ 0 w 401"/>
                <a:gd name="T15" fmla="*/ 0 h 426"/>
                <a:gd name="T16" fmla="*/ 0 w 401"/>
                <a:gd name="T17" fmla="*/ 0 h 426"/>
                <a:gd name="T18" fmla="*/ 0 w 401"/>
                <a:gd name="T19" fmla="*/ 0 h 426"/>
                <a:gd name="T20" fmla="*/ 0 w 401"/>
                <a:gd name="T21" fmla="*/ 0 h 426"/>
                <a:gd name="T22" fmla="*/ 0 w 401"/>
                <a:gd name="T23" fmla="*/ 0 h 426"/>
                <a:gd name="T24" fmla="*/ 0 w 401"/>
                <a:gd name="T25" fmla="*/ 0 h 426"/>
                <a:gd name="T26" fmla="*/ 0 w 401"/>
                <a:gd name="T27" fmla="*/ 0 h 426"/>
                <a:gd name="T28" fmla="*/ 0 w 401"/>
                <a:gd name="T29" fmla="*/ 0 h 426"/>
                <a:gd name="T30" fmla="*/ 0 w 401"/>
                <a:gd name="T31" fmla="*/ 0 h 426"/>
                <a:gd name="T32" fmla="*/ 0 w 401"/>
                <a:gd name="T33" fmla="*/ 0 h 426"/>
                <a:gd name="T34" fmla="*/ 0 w 401"/>
                <a:gd name="T35" fmla="*/ 0 h 426"/>
                <a:gd name="T36" fmla="*/ 0 w 401"/>
                <a:gd name="T37" fmla="*/ 0 h 426"/>
                <a:gd name="T38" fmla="*/ 0 w 401"/>
                <a:gd name="T39" fmla="*/ 0 h 426"/>
                <a:gd name="T40" fmla="*/ 0 w 401"/>
                <a:gd name="T41" fmla="*/ 0 h 426"/>
                <a:gd name="T42" fmla="*/ 0 w 401"/>
                <a:gd name="T43" fmla="*/ 0 h 4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1"/>
                <a:gd name="T67" fmla="*/ 0 h 426"/>
                <a:gd name="T68" fmla="*/ 401 w 401"/>
                <a:gd name="T69" fmla="*/ 426 h 4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1" h="426">
                  <a:moveTo>
                    <a:pt x="367" y="140"/>
                  </a:moveTo>
                  <a:lnTo>
                    <a:pt x="401" y="426"/>
                  </a:lnTo>
                  <a:lnTo>
                    <a:pt x="370" y="412"/>
                  </a:lnTo>
                  <a:lnTo>
                    <a:pt x="331" y="391"/>
                  </a:lnTo>
                  <a:lnTo>
                    <a:pt x="289" y="373"/>
                  </a:lnTo>
                  <a:lnTo>
                    <a:pt x="251" y="355"/>
                  </a:lnTo>
                  <a:lnTo>
                    <a:pt x="209" y="339"/>
                  </a:lnTo>
                  <a:lnTo>
                    <a:pt x="167" y="320"/>
                  </a:lnTo>
                  <a:lnTo>
                    <a:pt x="127" y="304"/>
                  </a:lnTo>
                  <a:lnTo>
                    <a:pt x="85" y="287"/>
                  </a:lnTo>
                  <a:lnTo>
                    <a:pt x="43" y="273"/>
                  </a:lnTo>
                  <a:lnTo>
                    <a:pt x="33" y="270"/>
                  </a:lnTo>
                  <a:lnTo>
                    <a:pt x="0" y="0"/>
                  </a:lnTo>
                  <a:lnTo>
                    <a:pt x="39" y="13"/>
                  </a:lnTo>
                  <a:lnTo>
                    <a:pt x="82" y="27"/>
                  </a:lnTo>
                  <a:lnTo>
                    <a:pt x="128" y="43"/>
                  </a:lnTo>
                  <a:lnTo>
                    <a:pt x="172" y="59"/>
                  </a:lnTo>
                  <a:lnTo>
                    <a:pt x="216" y="78"/>
                  </a:lnTo>
                  <a:lnTo>
                    <a:pt x="260" y="94"/>
                  </a:lnTo>
                  <a:lnTo>
                    <a:pt x="304" y="112"/>
                  </a:lnTo>
                  <a:lnTo>
                    <a:pt x="347" y="130"/>
                  </a:lnTo>
                  <a:lnTo>
                    <a:pt x="367" y="140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06" name="Freeform 1038"/>
            <p:cNvSpPr>
              <a:spLocks/>
            </p:cNvSpPr>
            <p:nvPr/>
          </p:nvSpPr>
          <p:spPr bwMode="auto">
            <a:xfrm>
              <a:off x="2102" y="1316"/>
              <a:ext cx="100" cy="98"/>
            </a:xfrm>
            <a:custGeom>
              <a:avLst/>
              <a:gdLst>
                <a:gd name="T0" fmla="*/ 1 w 397"/>
                <a:gd name="T1" fmla="*/ 0 h 393"/>
                <a:gd name="T2" fmla="*/ 1 w 397"/>
                <a:gd name="T3" fmla="*/ 0 h 393"/>
                <a:gd name="T4" fmla="*/ 1 w 397"/>
                <a:gd name="T5" fmla="*/ 0 h 393"/>
                <a:gd name="T6" fmla="*/ 1 w 397"/>
                <a:gd name="T7" fmla="*/ 0 h 393"/>
                <a:gd name="T8" fmla="*/ 0 w 397"/>
                <a:gd name="T9" fmla="*/ 0 h 393"/>
                <a:gd name="T10" fmla="*/ 0 w 397"/>
                <a:gd name="T11" fmla="*/ 0 h 393"/>
                <a:gd name="T12" fmla="*/ 0 w 397"/>
                <a:gd name="T13" fmla="*/ 0 h 393"/>
                <a:gd name="T14" fmla="*/ 0 w 397"/>
                <a:gd name="T15" fmla="*/ 0 h 393"/>
                <a:gd name="T16" fmla="*/ 0 w 397"/>
                <a:gd name="T17" fmla="*/ 0 h 393"/>
                <a:gd name="T18" fmla="*/ 0 w 397"/>
                <a:gd name="T19" fmla="*/ 0 h 393"/>
                <a:gd name="T20" fmla="*/ 0 w 397"/>
                <a:gd name="T21" fmla="*/ 0 h 393"/>
                <a:gd name="T22" fmla="*/ 0 w 397"/>
                <a:gd name="T23" fmla="*/ 0 h 393"/>
                <a:gd name="T24" fmla="*/ 0 w 397"/>
                <a:gd name="T25" fmla="*/ 0 h 393"/>
                <a:gd name="T26" fmla="*/ 0 w 397"/>
                <a:gd name="T27" fmla="*/ 0 h 393"/>
                <a:gd name="T28" fmla="*/ 0 w 397"/>
                <a:gd name="T29" fmla="*/ 0 h 393"/>
                <a:gd name="T30" fmla="*/ 0 w 397"/>
                <a:gd name="T31" fmla="*/ 0 h 393"/>
                <a:gd name="T32" fmla="*/ 0 w 397"/>
                <a:gd name="T33" fmla="*/ 0 h 393"/>
                <a:gd name="T34" fmla="*/ 0 w 397"/>
                <a:gd name="T35" fmla="*/ 0 h 393"/>
                <a:gd name="T36" fmla="*/ 0 w 397"/>
                <a:gd name="T37" fmla="*/ 0 h 393"/>
                <a:gd name="T38" fmla="*/ 0 w 397"/>
                <a:gd name="T39" fmla="*/ 0 h 393"/>
                <a:gd name="T40" fmla="*/ 1 w 397"/>
                <a:gd name="T41" fmla="*/ 0 h 393"/>
                <a:gd name="T42" fmla="*/ 1 w 397"/>
                <a:gd name="T43" fmla="*/ 0 h 3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7"/>
                <a:gd name="T67" fmla="*/ 0 h 393"/>
                <a:gd name="T68" fmla="*/ 397 w 397"/>
                <a:gd name="T69" fmla="*/ 393 h 3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7" h="393">
                  <a:moveTo>
                    <a:pt x="363" y="116"/>
                  </a:moveTo>
                  <a:lnTo>
                    <a:pt x="397" y="393"/>
                  </a:lnTo>
                  <a:lnTo>
                    <a:pt x="390" y="391"/>
                  </a:lnTo>
                  <a:lnTo>
                    <a:pt x="348" y="372"/>
                  </a:lnTo>
                  <a:lnTo>
                    <a:pt x="308" y="356"/>
                  </a:lnTo>
                  <a:lnTo>
                    <a:pt x="266" y="339"/>
                  </a:lnTo>
                  <a:lnTo>
                    <a:pt x="224" y="325"/>
                  </a:lnTo>
                  <a:lnTo>
                    <a:pt x="183" y="309"/>
                  </a:lnTo>
                  <a:lnTo>
                    <a:pt x="141" y="296"/>
                  </a:lnTo>
                  <a:lnTo>
                    <a:pt x="100" y="282"/>
                  </a:lnTo>
                  <a:lnTo>
                    <a:pt x="59" y="270"/>
                  </a:lnTo>
                  <a:lnTo>
                    <a:pt x="32" y="261"/>
                  </a:lnTo>
                  <a:lnTo>
                    <a:pt x="0" y="0"/>
                  </a:lnTo>
                  <a:lnTo>
                    <a:pt x="38" y="10"/>
                  </a:lnTo>
                  <a:lnTo>
                    <a:pt x="84" y="21"/>
                  </a:lnTo>
                  <a:lnTo>
                    <a:pt x="130" y="35"/>
                  </a:lnTo>
                  <a:lnTo>
                    <a:pt x="173" y="49"/>
                  </a:lnTo>
                  <a:lnTo>
                    <a:pt x="220" y="65"/>
                  </a:lnTo>
                  <a:lnTo>
                    <a:pt x="263" y="79"/>
                  </a:lnTo>
                  <a:lnTo>
                    <a:pt x="309" y="95"/>
                  </a:lnTo>
                  <a:lnTo>
                    <a:pt x="353" y="111"/>
                  </a:lnTo>
                  <a:lnTo>
                    <a:pt x="363" y="116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07" name="Freeform 1039"/>
            <p:cNvSpPr>
              <a:spLocks/>
            </p:cNvSpPr>
            <p:nvPr/>
          </p:nvSpPr>
          <p:spPr bwMode="auto">
            <a:xfrm>
              <a:off x="2058" y="1307"/>
              <a:ext cx="98" cy="90"/>
            </a:xfrm>
            <a:custGeom>
              <a:avLst/>
              <a:gdLst>
                <a:gd name="T0" fmla="*/ 0 w 394"/>
                <a:gd name="T1" fmla="*/ 0 h 360"/>
                <a:gd name="T2" fmla="*/ 0 w 394"/>
                <a:gd name="T3" fmla="*/ 0 h 360"/>
                <a:gd name="T4" fmla="*/ 0 w 394"/>
                <a:gd name="T5" fmla="*/ 0 h 360"/>
                <a:gd name="T6" fmla="*/ 0 w 394"/>
                <a:gd name="T7" fmla="*/ 0 h 360"/>
                <a:gd name="T8" fmla="*/ 0 w 394"/>
                <a:gd name="T9" fmla="*/ 0 h 360"/>
                <a:gd name="T10" fmla="*/ 0 w 394"/>
                <a:gd name="T11" fmla="*/ 0 h 360"/>
                <a:gd name="T12" fmla="*/ 0 w 394"/>
                <a:gd name="T13" fmla="*/ 0 h 360"/>
                <a:gd name="T14" fmla="*/ 0 w 394"/>
                <a:gd name="T15" fmla="*/ 0 h 360"/>
                <a:gd name="T16" fmla="*/ 0 w 394"/>
                <a:gd name="T17" fmla="*/ 0 h 360"/>
                <a:gd name="T18" fmla="*/ 0 w 394"/>
                <a:gd name="T19" fmla="*/ 0 h 360"/>
                <a:gd name="T20" fmla="*/ 0 w 394"/>
                <a:gd name="T21" fmla="*/ 0 h 360"/>
                <a:gd name="T22" fmla="*/ 0 w 394"/>
                <a:gd name="T23" fmla="*/ 0 h 360"/>
                <a:gd name="T24" fmla="*/ 0 w 394"/>
                <a:gd name="T25" fmla="*/ 0 h 360"/>
                <a:gd name="T26" fmla="*/ 0 w 394"/>
                <a:gd name="T27" fmla="*/ 0 h 360"/>
                <a:gd name="T28" fmla="*/ 0 w 394"/>
                <a:gd name="T29" fmla="*/ 0 h 360"/>
                <a:gd name="T30" fmla="*/ 0 w 394"/>
                <a:gd name="T31" fmla="*/ 0 h 360"/>
                <a:gd name="T32" fmla="*/ 0 w 394"/>
                <a:gd name="T33" fmla="*/ 0 h 360"/>
                <a:gd name="T34" fmla="*/ 0 w 394"/>
                <a:gd name="T35" fmla="*/ 0 h 360"/>
                <a:gd name="T36" fmla="*/ 0 w 394"/>
                <a:gd name="T37" fmla="*/ 0 h 360"/>
                <a:gd name="T38" fmla="*/ 0 w 394"/>
                <a:gd name="T39" fmla="*/ 0 h 360"/>
                <a:gd name="T40" fmla="*/ 0 w 394"/>
                <a:gd name="T41" fmla="*/ 0 h 3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4"/>
                <a:gd name="T64" fmla="*/ 0 h 360"/>
                <a:gd name="T65" fmla="*/ 394 w 394"/>
                <a:gd name="T66" fmla="*/ 360 h 3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4" h="360">
                  <a:moveTo>
                    <a:pt x="361" y="90"/>
                  </a:moveTo>
                  <a:lnTo>
                    <a:pt x="394" y="360"/>
                  </a:lnTo>
                  <a:lnTo>
                    <a:pt x="363" y="347"/>
                  </a:lnTo>
                  <a:lnTo>
                    <a:pt x="321" y="334"/>
                  </a:lnTo>
                  <a:lnTo>
                    <a:pt x="280" y="320"/>
                  </a:lnTo>
                  <a:lnTo>
                    <a:pt x="239" y="308"/>
                  </a:lnTo>
                  <a:lnTo>
                    <a:pt x="197" y="294"/>
                  </a:lnTo>
                  <a:lnTo>
                    <a:pt x="155" y="283"/>
                  </a:lnTo>
                  <a:lnTo>
                    <a:pt x="112" y="273"/>
                  </a:lnTo>
                  <a:lnTo>
                    <a:pt x="70" y="262"/>
                  </a:lnTo>
                  <a:lnTo>
                    <a:pt x="32" y="254"/>
                  </a:lnTo>
                  <a:lnTo>
                    <a:pt x="0" y="0"/>
                  </a:lnTo>
                  <a:lnTo>
                    <a:pt x="31" y="4"/>
                  </a:lnTo>
                  <a:lnTo>
                    <a:pt x="78" y="16"/>
                  </a:lnTo>
                  <a:lnTo>
                    <a:pt x="126" y="25"/>
                  </a:lnTo>
                  <a:lnTo>
                    <a:pt x="171" y="37"/>
                  </a:lnTo>
                  <a:lnTo>
                    <a:pt x="218" y="48"/>
                  </a:lnTo>
                  <a:lnTo>
                    <a:pt x="264" y="59"/>
                  </a:lnTo>
                  <a:lnTo>
                    <a:pt x="310" y="73"/>
                  </a:lnTo>
                  <a:lnTo>
                    <a:pt x="353" y="87"/>
                  </a:lnTo>
                  <a:lnTo>
                    <a:pt x="361" y="90"/>
                  </a:lnTo>
                  <a:close/>
                </a:path>
              </a:pathLst>
            </a:custGeom>
            <a:solidFill>
              <a:srgbClr val="2424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08" name="Freeform 1040"/>
            <p:cNvSpPr>
              <a:spLocks/>
            </p:cNvSpPr>
            <p:nvPr/>
          </p:nvSpPr>
          <p:spPr bwMode="auto">
            <a:xfrm>
              <a:off x="2013" y="1300"/>
              <a:ext cx="97" cy="82"/>
            </a:xfrm>
            <a:custGeom>
              <a:avLst/>
              <a:gdLst>
                <a:gd name="T0" fmla="*/ 0 w 389"/>
                <a:gd name="T1" fmla="*/ 0 h 325"/>
                <a:gd name="T2" fmla="*/ 0 w 389"/>
                <a:gd name="T3" fmla="*/ 0 h 325"/>
                <a:gd name="T4" fmla="*/ 0 w 389"/>
                <a:gd name="T5" fmla="*/ 0 h 325"/>
                <a:gd name="T6" fmla="*/ 0 w 389"/>
                <a:gd name="T7" fmla="*/ 0 h 325"/>
                <a:gd name="T8" fmla="*/ 0 w 389"/>
                <a:gd name="T9" fmla="*/ 0 h 325"/>
                <a:gd name="T10" fmla="*/ 0 w 389"/>
                <a:gd name="T11" fmla="*/ 0 h 325"/>
                <a:gd name="T12" fmla="*/ 0 w 389"/>
                <a:gd name="T13" fmla="*/ 0 h 325"/>
                <a:gd name="T14" fmla="*/ 0 w 389"/>
                <a:gd name="T15" fmla="*/ 0 h 325"/>
                <a:gd name="T16" fmla="*/ 0 w 389"/>
                <a:gd name="T17" fmla="*/ 0 h 325"/>
                <a:gd name="T18" fmla="*/ 0 w 389"/>
                <a:gd name="T19" fmla="*/ 0 h 325"/>
                <a:gd name="T20" fmla="*/ 0 w 389"/>
                <a:gd name="T21" fmla="*/ 0 h 325"/>
                <a:gd name="T22" fmla="*/ 0 w 389"/>
                <a:gd name="T23" fmla="*/ 0 h 325"/>
                <a:gd name="T24" fmla="*/ 0 w 389"/>
                <a:gd name="T25" fmla="*/ 0 h 325"/>
                <a:gd name="T26" fmla="*/ 0 w 389"/>
                <a:gd name="T27" fmla="*/ 0 h 325"/>
                <a:gd name="T28" fmla="*/ 0 w 389"/>
                <a:gd name="T29" fmla="*/ 0 h 325"/>
                <a:gd name="T30" fmla="*/ 0 w 389"/>
                <a:gd name="T31" fmla="*/ 0 h 325"/>
                <a:gd name="T32" fmla="*/ 0 w 389"/>
                <a:gd name="T33" fmla="*/ 0 h 325"/>
                <a:gd name="T34" fmla="*/ 0 w 389"/>
                <a:gd name="T35" fmla="*/ 0 h 325"/>
                <a:gd name="T36" fmla="*/ 0 w 389"/>
                <a:gd name="T37" fmla="*/ 0 h 325"/>
                <a:gd name="T38" fmla="*/ 0 w 389"/>
                <a:gd name="T39" fmla="*/ 0 h 325"/>
                <a:gd name="T40" fmla="*/ 0 w 389"/>
                <a:gd name="T41" fmla="*/ 0 h 325"/>
                <a:gd name="T42" fmla="*/ 0 w 389"/>
                <a:gd name="T43" fmla="*/ 0 h 3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9"/>
                <a:gd name="T67" fmla="*/ 0 h 325"/>
                <a:gd name="T68" fmla="*/ 389 w 389"/>
                <a:gd name="T69" fmla="*/ 325 h 3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9" h="325">
                  <a:moveTo>
                    <a:pt x="357" y="64"/>
                  </a:moveTo>
                  <a:lnTo>
                    <a:pt x="389" y="325"/>
                  </a:lnTo>
                  <a:lnTo>
                    <a:pt x="374" y="320"/>
                  </a:lnTo>
                  <a:lnTo>
                    <a:pt x="332" y="309"/>
                  </a:lnTo>
                  <a:lnTo>
                    <a:pt x="289" y="299"/>
                  </a:lnTo>
                  <a:lnTo>
                    <a:pt x="247" y="288"/>
                  </a:lnTo>
                  <a:lnTo>
                    <a:pt x="203" y="278"/>
                  </a:lnTo>
                  <a:lnTo>
                    <a:pt x="162" y="272"/>
                  </a:lnTo>
                  <a:lnTo>
                    <a:pt x="118" y="262"/>
                  </a:lnTo>
                  <a:lnTo>
                    <a:pt x="76" y="256"/>
                  </a:lnTo>
                  <a:lnTo>
                    <a:pt x="33" y="249"/>
                  </a:lnTo>
                  <a:lnTo>
                    <a:pt x="31" y="24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65" y="8"/>
                  </a:lnTo>
                  <a:lnTo>
                    <a:pt x="113" y="14"/>
                  </a:lnTo>
                  <a:lnTo>
                    <a:pt x="160" y="24"/>
                  </a:lnTo>
                  <a:lnTo>
                    <a:pt x="208" y="30"/>
                  </a:lnTo>
                  <a:lnTo>
                    <a:pt x="255" y="42"/>
                  </a:lnTo>
                  <a:lnTo>
                    <a:pt x="303" y="51"/>
                  </a:lnTo>
                  <a:lnTo>
                    <a:pt x="348" y="63"/>
                  </a:lnTo>
                  <a:lnTo>
                    <a:pt x="357" y="64"/>
                  </a:lnTo>
                  <a:close/>
                </a:path>
              </a:pathLst>
            </a:custGeom>
            <a:solidFill>
              <a:srgbClr val="2929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09" name="Freeform 1041"/>
            <p:cNvSpPr>
              <a:spLocks/>
            </p:cNvSpPr>
            <p:nvPr/>
          </p:nvSpPr>
          <p:spPr bwMode="auto">
            <a:xfrm>
              <a:off x="1969" y="1298"/>
              <a:ext cx="97" cy="72"/>
            </a:xfrm>
            <a:custGeom>
              <a:avLst/>
              <a:gdLst>
                <a:gd name="T0" fmla="*/ 1 w 385"/>
                <a:gd name="T1" fmla="*/ 0 h 291"/>
                <a:gd name="T2" fmla="*/ 1 w 385"/>
                <a:gd name="T3" fmla="*/ 0 h 291"/>
                <a:gd name="T4" fmla="*/ 1 w 385"/>
                <a:gd name="T5" fmla="*/ 0 h 291"/>
                <a:gd name="T6" fmla="*/ 0 w 385"/>
                <a:gd name="T7" fmla="*/ 0 h 291"/>
                <a:gd name="T8" fmla="*/ 0 w 385"/>
                <a:gd name="T9" fmla="*/ 0 h 291"/>
                <a:gd name="T10" fmla="*/ 0 w 385"/>
                <a:gd name="T11" fmla="*/ 0 h 291"/>
                <a:gd name="T12" fmla="*/ 0 w 385"/>
                <a:gd name="T13" fmla="*/ 0 h 291"/>
                <a:gd name="T14" fmla="*/ 0 w 385"/>
                <a:gd name="T15" fmla="*/ 0 h 291"/>
                <a:gd name="T16" fmla="*/ 0 w 385"/>
                <a:gd name="T17" fmla="*/ 0 h 291"/>
                <a:gd name="T18" fmla="*/ 0 w 385"/>
                <a:gd name="T19" fmla="*/ 0 h 291"/>
                <a:gd name="T20" fmla="*/ 0 w 385"/>
                <a:gd name="T21" fmla="*/ 0 h 291"/>
                <a:gd name="T22" fmla="*/ 0 w 385"/>
                <a:gd name="T23" fmla="*/ 0 h 291"/>
                <a:gd name="T24" fmla="*/ 0 w 385"/>
                <a:gd name="T25" fmla="*/ 0 h 291"/>
                <a:gd name="T26" fmla="*/ 0 w 385"/>
                <a:gd name="T27" fmla="*/ 0 h 291"/>
                <a:gd name="T28" fmla="*/ 0 w 385"/>
                <a:gd name="T29" fmla="*/ 0 h 291"/>
                <a:gd name="T30" fmla="*/ 0 w 385"/>
                <a:gd name="T31" fmla="*/ 0 h 291"/>
                <a:gd name="T32" fmla="*/ 0 w 385"/>
                <a:gd name="T33" fmla="*/ 0 h 291"/>
                <a:gd name="T34" fmla="*/ 0 w 385"/>
                <a:gd name="T35" fmla="*/ 0 h 291"/>
                <a:gd name="T36" fmla="*/ 0 w 385"/>
                <a:gd name="T37" fmla="*/ 0 h 291"/>
                <a:gd name="T38" fmla="*/ 0 w 385"/>
                <a:gd name="T39" fmla="*/ 0 h 291"/>
                <a:gd name="T40" fmla="*/ 1 w 385"/>
                <a:gd name="T41" fmla="*/ 0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5"/>
                <a:gd name="T64" fmla="*/ 0 h 291"/>
                <a:gd name="T65" fmla="*/ 385 w 385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5" h="291">
                  <a:moveTo>
                    <a:pt x="353" y="37"/>
                  </a:moveTo>
                  <a:lnTo>
                    <a:pt x="385" y="291"/>
                  </a:lnTo>
                  <a:lnTo>
                    <a:pt x="379" y="289"/>
                  </a:lnTo>
                  <a:lnTo>
                    <a:pt x="338" y="283"/>
                  </a:lnTo>
                  <a:lnTo>
                    <a:pt x="294" y="273"/>
                  </a:lnTo>
                  <a:lnTo>
                    <a:pt x="252" y="267"/>
                  </a:lnTo>
                  <a:lnTo>
                    <a:pt x="209" y="260"/>
                  </a:lnTo>
                  <a:lnTo>
                    <a:pt x="165" y="255"/>
                  </a:lnTo>
                  <a:lnTo>
                    <a:pt x="124" y="251"/>
                  </a:lnTo>
                  <a:lnTo>
                    <a:pt x="80" y="249"/>
                  </a:lnTo>
                  <a:lnTo>
                    <a:pt x="37" y="244"/>
                  </a:lnTo>
                  <a:lnTo>
                    <a:pt x="29" y="244"/>
                  </a:lnTo>
                  <a:lnTo>
                    <a:pt x="0" y="0"/>
                  </a:lnTo>
                  <a:lnTo>
                    <a:pt x="48" y="3"/>
                  </a:lnTo>
                  <a:lnTo>
                    <a:pt x="98" y="4"/>
                  </a:lnTo>
                  <a:lnTo>
                    <a:pt x="146" y="9"/>
                  </a:lnTo>
                  <a:lnTo>
                    <a:pt x="193" y="14"/>
                  </a:lnTo>
                  <a:lnTo>
                    <a:pt x="241" y="19"/>
                  </a:lnTo>
                  <a:lnTo>
                    <a:pt x="289" y="25"/>
                  </a:lnTo>
                  <a:lnTo>
                    <a:pt x="336" y="35"/>
                  </a:lnTo>
                  <a:lnTo>
                    <a:pt x="353" y="37"/>
                  </a:lnTo>
                  <a:close/>
                </a:path>
              </a:pathLst>
            </a:custGeom>
            <a:solidFill>
              <a:srgbClr val="2E2E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10" name="Freeform 1042"/>
            <p:cNvSpPr>
              <a:spLocks/>
            </p:cNvSpPr>
            <p:nvPr/>
          </p:nvSpPr>
          <p:spPr bwMode="auto">
            <a:xfrm>
              <a:off x="1926" y="1297"/>
              <a:ext cx="95" cy="65"/>
            </a:xfrm>
            <a:custGeom>
              <a:avLst/>
              <a:gdLst>
                <a:gd name="T0" fmla="*/ 0 w 382"/>
                <a:gd name="T1" fmla="*/ 0 h 262"/>
                <a:gd name="T2" fmla="*/ 0 w 382"/>
                <a:gd name="T3" fmla="*/ 0 h 262"/>
                <a:gd name="T4" fmla="*/ 0 w 382"/>
                <a:gd name="T5" fmla="*/ 0 h 262"/>
                <a:gd name="T6" fmla="*/ 0 w 382"/>
                <a:gd name="T7" fmla="*/ 0 h 262"/>
                <a:gd name="T8" fmla="*/ 0 w 382"/>
                <a:gd name="T9" fmla="*/ 0 h 262"/>
                <a:gd name="T10" fmla="*/ 0 w 382"/>
                <a:gd name="T11" fmla="*/ 0 h 262"/>
                <a:gd name="T12" fmla="*/ 0 w 382"/>
                <a:gd name="T13" fmla="*/ 0 h 262"/>
                <a:gd name="T14" fmla="*/ 0 w 382"/>
                <a:gd name="T15" fmla="*/ 0 h 262"/>
                <a:gd name="T16" fmla="*/ 0 w 382"/>
                <a:gd name="T17" fmla="*/ 0 h 262"/>
                <a:gd name="T18" fmla="*/ 0 w 382"/>
                <a:gd name="T19" fmla="*/ 0 h 262"/>
                <a:gd name="T20" fmla="*/ 0 w 382"/>
                <a:gd name="T21" fmla="*/ 0 h 262"/>
                <a:gd name="T22" fmla="*/ 0 w 382"/>
                <a:gd name="T23" fmla="*/ 0 h 262"/>
                <a:gd name="T24" fmla="*/ 0 w 382"/>
                <a:gd name="T25" fmla="*/ 0 h 262"/>
                <a:gd name="T26" fmla="*/ 0 w 382"/>
                <a:gd name="T27" fmla="*/ 0 h 262"/>
                <a:gd name="T28" fmla="*/ 0 w 382"/>
                <a:gd name="T29" fmla="*/ 0 h 262"/>
                <a:gd name="T30" fmla="*/ 0 w 382"/>
                <a:gd name="T31" fmla="*/ 0 h 262"/>
                <a:gd name="T32" fmla="*/ 0 w 382"/>
                <a:gd name="T33" fmla="*/ 0 h 262"/>
                <a:gd name="T34" fmla="*/ 0 w 382"/>
                <a:gd name="T35" fmla="*/ 0 h 262"/>
                <a:gd name="T36" fmla="*/ 0 w 382"/>
                <a:gd name="T37" fmla="*/ 0 h 262"/>
                <a:gd name="T38" fmla="*/ 0 w 382"/>
                <a:gd name="T39" fmla="*/ 0 h 2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2"/>
                <a:gd name="T61" fmla="*/ 0 h 262"/>
                <a:gd name="T62" fmla="*/ 382 w 382"/>
                <a:gd name="T63" fmla="*/ 262 h 2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2" h="262">
                  <a:moveTo>
                    <a:pt x="351" y="13"/>
                  </a:moveTo>
                  <a:lnTo>
                    <a:pt x="382" y="262"/>
                  </a:lnTo>
                  <a:lnTo>
                    <a:pt x="340" y="257"/>
                  </a:lnTo>
                  <a:lnTo>
                    <a:pt x="299" y="253"/>
                  </a:lnTo>
                  <a:lnTo>
                    <a:pt x="255" y="251"/>
                  </a:lnTo>
                  <a:lnTo>
                    <a:pt x="212" y="246"/>
                  </a:lnTo>
                  <a:lnTo>
                    <a:pt x="167" y="246"/>
                  </a:lnTo>
                  <a:lnTo>
                    <a:pt x="124" y="243"/>
                  </a:lnTo>
                  <a:lnTo>
                    <a:pt x="80" y="243"/>
                  </a:lnTo>
                  <a:lnTo>
                    <a:pt x="35" y="246"/>
                  </a:lnTo>
                  <a:lnTo>
                    <a:pt x="30" y="246"/>
                  </a:lnTo>
                  <a:lnTo>
                    <a:pt x="0" y="3"/>
                  </a:lnTo>
                  <a:lnTo>
                    <a:pt x="27" y="2"/>
                  </a:lnTo>
                  <a:lnTo>
                    <a:pt x="78" y="0"/>
                  </a:lnTo>
                  <a:lnTo>
                    <a:pt x="126" y="0"/>
                  </a:lnTo>
                  <a:lnTo>
                    <a:pt x="175" y="2"/>
                  </a:lnTo>
                  <a:lnTo>
                    <a:pt x="223" y="5"/>
                  </a:lnTo>
                  <a:lnTo>
                    <a:pt x="273" y="6"/>
                  </a:lnTo>
                  <a:lnTo>
                    <a:pt x="321" y="11"/>
                  </a:lnTo>
                  <a:lnTo>
                    <a:pt x="351" y="1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11" name="Freeform 1043"/>
            <p:cNvSpPr>
              <a:spLocks/>
            </p:cNvSpPr>
            <p:nvPr/>
          </p:nvSpPr>
          <p:spPr bwMode="auto">
            <a:xfrm>
              <a:off x="1882" y="1297"/>
              <a:ext cx="95" cy="64"/>
            </a:xfrm>
            <a:custGeom>
              <a:avLst/>
              <a:gdLst>
                <a:gd name="T0" fmla="*/ 1 w 378"/>
                <a:gd name="T1" fmla="*/ 0 h 257"/>
                <a:gd name="T2" fmla="*/ 1 w 378"/>
                <a:gd name="T3" fmla="*/ 0 h 257"/>
                <a:gd name="T4" fmla="*/ 1 w 378"/>
                <a:gd name="T5" fmla="*/ 0 h 257"/>
                <a:gd name="T6" fmla="*/ 0 w 378"/>
                <a:gd name="T7" fmla="*/ 0 h 257"/>
                <a:gd name="T8" fmla="*/ 0 w 378"/>
                <a:gd name="T9" fmla="*/ 0 h 257"/>
                <a:gd name="T10" fmla="*/ 0 w 378"/>
                <a:gd name="T11" fmla="*/ 0 h 257"/>
                <a:gd name="T12" fmla="*/ 0 w 378"/>
                <a:gd name="T13" fmla="*/ 0 h 257"/>
                <a:gd name="T14" fmla="*/ 0 w 378"/>
                <a:gd name="T15" fmla="*/ 0 h 257"/>
                <a:gd name="T16" fmla="*/ 0 w 378"/>
                <a:gd name="T17" fmla="*/ 0 h 257"/>
                <a:gd name="T18" fmla="*/ 0 w 378"/>
                <a:gd name="T19" fmla="*/ 0 h 257"/>
                <a:gd name="T20" fmla="*/ 0 w 378"/>
                <a:gd name="T21" fmla="*/ 0 h 257"/>
                <a:gd name="T22" fmla="*/ 0 w 378"/>
                <a:gd name="T23" fmla="*/ 0 h 257"/>
                <a:gd name="T24" fmla="*/ 0 w 378"/>
                <a:gd name="T25" fmla="*/ 0 h 257"/>
                <a:gd name="T26" fmla="*/ 0 w 378"/>
                <a:gd name="T27" fmla="*/ 0 h 257"/>
                <a:gd name="T28" fmla="*/ 0 w 378"/>
                <a:gd name="T29" fmla="*/ 0 h 257"/>
                <a:gd name="T30" fmla="*/ 0 w 378"/>
                <a:gd name="T31" fmla="*/ 0 h 257"/>
                <a:gd name="T32" fmla="*/ 0 w 378"/>
                <a:gd name="T33" fmla="*/ 0 h 257"/>
                <a:gd name="T34" fmla="*/ 0 w 378"/>
                <a:gd name="T35" fmla="*/ 0 h 257"/>
                <a:gd name="T36" fmla="*/ 1 w 378"/>
                <a:gd name="T37" fmla="*/ 0 h 257"/>
                <a:gd name="T38" fmla="*/ 1 w 378"/>
                <a:gd name="T39" fmla="*/ 0 h 2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8"/>
                <a:gd name="T61" fmla="*/ 0 h 257"/>
                <a:gd name="T62" fmla="*/ 378 w 378"/>
                <a:gd name="T63" fmla="*/ 257 h 2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8" h="257">
                  <a:moveTo>
                    <a:pt x="349" y="2"/>
                  </a:moveTo>
                  <a:lnTo>
                    <a:pt x="378" y="246"/>
                  </a:lnTo>
                  <a:lnTo>
                    <a:pt x="341" y="246"/>
                  </a:lnTo>
                  <a:lnTo>
                    <a:pt x="298" y="243"/>
                  </a:lnTo>
                  <a:lnTo>
                    <a:pt x="254" y="243"/>
                  </a:lnTo>
                  <a:lnTo>
                    <a:pt x="209" y="246"/>
                  </a:lnTo>
                  <a:lnTo>
                    <a:pt x="164" y="246"/>
                  </a:lnTo>
                  <a:lnTo>
                    <a:pt x="120" y="251"/>
                  </a:lnTo>
                  <a:lnTo>
                    <a:pt x="77" y="253"/>
                  </a:lnTo>
                  <a:lnTo>
                    <a:pt x="30" y="257"/>
                  </a:lnTo>
                  <a:lnTo>
                    <a:pt x="0" y="16"/>
                  </a:lnTo>
                  <a:lnTo>
                    <a:pt x="51" y="11"/>
                  </a:lnTo>
                  <a:lnTo>
                    <a:pt x="101" y="6"/>
                  </a:lnTo>
                  <a:lnTo>
                    <a:pt x="153" y="5"/>
                  </a:lnTo>
                  <a:lnTo>
                    <a:pt x="201" y="2"/>
                  </a:lnTo>
                  <a:lnTo>
                    <a:pt x="252" y="0"/>
                  </a:lnTo>
                  <a:lnTo>
                    <a:pt x="300" y="0"/>
                  </a:lnTo>
                  <a:lnTo>
                    <a:pt x="349" y="2"/>
                  </a:ln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12" name="Freeform 1044"/>
            <p:cNvSpPr>
              <a:spLocks/>
            </p:cNvSpPr>
            <p:nvPr/>
          </p:nvSpPr>
          <p:spPr bwMode="auto">
            <a:xfrm>
              <a:off x="1839" y="1298"/>
              <a:ext cx="94" cy="71"/>
            </a:xfrm>
            <a:custGeom>
              <a:avLst/>
              <a:gdLst>
                <a:gd name="T0" fmla="*/ 1 w 375"/>
                <a:gd name="T1" fmla="*/ 0 h 285"/>
                <a:gd name="T2" fmla="*/ 1 w 375"/>
                <a:gd name="T3" fmla="*/ 0 h 285"/>
                <a:gd name="T4" fmla="*/ 0 w 375"/>
                <a:gd name="T5" fmla="*/ 0 h 285"/>
                <a:gd name="T6" fmla="*/ 0 w 375"/>
                <a:gd name="T7" fmla="*/ 0 h 285"/>
                <a:gd name="T8" fmla="*/ 0 w 375"/>
                <a:gd name="T9" fmla="*/ 0 h 285"/>
                <a:gd name="T10" fmla="*/ 0 w 375"/>
                <a:gd name="T11" fmla="*/ 0 h 285"/>
                <a:gd name="T12" fmla="*/ 0 w 375"/>
                <a:gd name="T13" fmla="*/ 0 h 285"/>
                <a:gd name="T14" fmla="*/ 0 w 375"/>
                <a:gd name="T15" fmla="*/ 0 h 285"/>
                <a:gd name="T16" fmla="*/ 0 w 375"/>
                <a:gd name="T17" fmla="*/ 0 h 285"/>
                <a:gd name="T18" fmla="*/ 0 w 375"/>
                <a:gd name="T19" fmla="*/ 0 h 285"/>
                <a:gd name="T20" fmla="*/ 0 w 375"/>
                <a:gd name="T21" fmla="*/ 0 h 285"/>
                <a:gd name="T22" fmla="*/ 0 w 375"/>
                <a:gd name="T23" fmla="*/ 0 h 285"/>
                <a:gd name="T24" fmla="*/ 0 w 375"/>
                <a:gd name="T25" fmla="*/ 0 h 285"/>
                <a:gd name="T26" fmla="*/ 0 w 375"/>
                <a:gd name="T27" fmla="*/ 0 h 285"/>
                <a:gd name="T28" fmla="*/ 0 w 375"/>
                <a:gd name="T29" fmla="*/ 0 h 285"/>
                <a:gd name="T30" fmla="*/ 0 w 375"/>
                <a:gd name="T31" fmla="*/ 0 h 285"/>
                <a:gd name="T32" fmla="*/ 0 w 375"/>
                <a:gd name="T33" fmla="*/ 0 h 285"/>
                <a:gd name="T34" fmla="*/ 0 w 375"/>
                <a:gd name="T35" fmla="*/ 0 h 285"/>
                <a:gd name="T36" fmla="*/ 1 w 375"/>
                <a:gd name="T37" fmla="*/ 0 h 2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5"/>
                <a:gd name="T58" fmla="*/ 0 h 285"/>
                <a:gd name="T59" fmla="*/ 375 w 375"/>
                <a:gd name="T60" fmla="*/ 285 h 2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5" h="285">
                  <a:moveTo>
                    <a:pt x="345" y="0"/>
                  </a:moveTo>
                  <a:lnTo>
                    <a:pt x="375" y="243"/>
                  </a:lnTo>
                  <a:lnTo>
                    <a:pt x="335" y="243"/>
                  </a:lnTo>
                  <a:lnTo>
                    <a:pt x="291" y="248"/>
                  </a:lnTo>
                  <a:lnTo>
                    <a:pt x="248" y="250"/>
                  </a:lnTo>
                  <a:lnTo>
                    <a:pt x="201" y="254"/>
                  </a:lnTo>
                  <a:lnTo>
                    <a:pt x="155" y="261"/>
                  </a:lnTo>
                  <a:lnTo>
                    <a:pt x="112" y="269"/>
                  </a:lnTo>
                  <a:lnTo>
                    <a:pt x="66" y="277"/>
                  </a:lnTo>
                  <a:lnTo>
                    <a:pt x="31" y="285"/>
                  </a:lnTo>
                  <a:lnTo>
                    <a:pt x="0" y="40"/>
                  </a:lnTo>
                  <a:lnTo>
                    <a:pt x="20" y="36"/>
                  </a:lnTo>
                  <a:lnTo>
                    <a:pt x="73" y="26"/>
                  </a:lnTo>
                  <a:lnTo>
                    <a:pt x="123" y="20"/>
                  </a:lnTo>
                  <a:lnTo>
                    <a:pt x="171" y="13"/>
                  </a:lnTo>
                  <a:lnTo>
                    <a:pt x="222" y="8"/>
                  </a:lnTo>
                  <a:lnTo>
                    <a:pt x="272" y="3"/>
                  </a:lnTo>
                  <a:lnTo>
                    <a:pt x="324" y="2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3D3D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13" name="Freeform 1045"/>
            <p:cNvSpPr>
              <a:spLocks/>
            </p:cNvSpPr>
            <p:nvPr/>
          </p:nvSpPr>
          <p:spPr bwMode="auto">
            <a:xfrm>
              <a:off x="1797" y="1301"/>
              <a:ext cx="93" cy="78"/>
            </a:xfrm>
            <a:custGeom>
              <a:avLst/>
              <a:gdLst>
                <a:gd name="T0" fmla="*/ 0 w 371"/>
                <a:gd name="T1" fmla="*/ 0 h 312"/>
                <a:gd name="T2" fmla="*/ 1 w 371"/>
                <a:gd name="T3" fmla="*/ 0 h 312"/>
                <a:gd name="T4" fmla="*/ 0 w 371"/>
                <a:gd name="T5" fmla="*/ 0 h 312"/>
                <a:gd name="T6" fmla="*/ 0 w 371"/>
                <a:gd name="T7" fmla="*/ 0 h 312"/>
                <a:gd name="T8" fmla="*/ 0 w 371"/>
                <a:gd name="T9" fmla="*/ 0 h 312"/>
                <a:gd name="T10" fmla="*/ 0 w 371"/>
                <a:gd name="T11" fmla="*/ 0 h 312"/>
                <a:gd name="T12" fmla="*/ 0 w 371"/>
                <a:gd name="T13" fmla="*/ 0 h 312"/>
                <a:gd name="T14" fmla="*/ 0 w 371"/>
                <a:gd name="T15" fmla="*/ 0 h 312"/>
                <a:gd name="T16" fmla="*/ 0 w 371"/>
                <a:gd name="T17" fmla="*/ 0 h 312"/>
                <a:gd name="T18" fmla="*/ 0 w 371"/>
                <a:gd name="T19" fmla="*/ 0 h 312"/>
                <a:gd name="T20" fmla="*/ 0 w 371"/>
                <a:gd name="T21" fmla="*/ 0 h 312"/>
                <a:gd name="T22" fmla="*/ 0 w 371"/>
                <a:gd name="T23" fmla="*/ 0 h 312"/>
                <a:gd name="T24" fmla="*/ 0 w 371"/>
                <a:gd name="T25" fmla="*/ 0 h 312"/>
                <a:gd name="T26" fmla="*/ 0 w 371"/>
                <a:gd name="T27" fmla="*/ 0 h 312"/>
                <a:gd name="T28" fmla="*/ 0 w 371"/>
                <a:gd name="T29" fmla="*/ 0 h 312"/>
                <a:gd name="T30" fmla="*/ 0 w 371"/>
                <a:gd name="T31" fmla="*/ 0 h 312"/>
                <a:gd name="T32" fmla="*/ 0 w 371"/>
                <a:gd name="T33" fmla="*/ 0 h 312"/>
                <a:gd name="T34" fmla="*/ 0 w 371"/>
                <a:gd name="T35" fmla="*/ 0 h 312"/>
                <a:gd name="T36" fmla="*/ 0 w 371"/>
                <a:gd name="T37" fmla="*/ 0 h 3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1"/>
                <a:gd name="T58" fmla="*/ 0 h 312"/>
                <a:gd name="T59" fmla="*/ 371 w 371"/>
                <a:gd name="T60" fmla="*/ 312 h 3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1" h="312">
                  <a:moveTo>
                    <a:pt x="341" y="0"/>
                  </a:moveTo>
                  <a:lnTo>
                    <a:pt x="371" y="241"/>
                  </a:lnTo>
                  <a:lnTo>
                    <a:pt x="325" y="248"/>
                  </a:lnTo>
                  <a:lnTo>
                    <a:pt x="282" y="256"/>
                  </a:lnTo>
                  <a:lnTo>
                    <a:pt x="236" y="264"/>
                  </a:lnTo>
                  <a:lnTo>
                    <a:pt x="190" y="274"/>
                  </a:lnTo>
                  <a:lnTo>
                    <a:pt x="143" y="283"/>
                  </a:lnTo>
                  <a:lnTo>
                    <a:pt x="98" y="294"/>
                  </a:lnTo>
                  <a:lnTo>
                    <a:pt x="51" y="306"/>
                  </a:lnTo>
                  <a:lnTo>
                    <a:pt x="31" y="312"/>
                  </a:lnTo>
                  <a:lnTo>
                    <a:pt x="0" y="66"/>
                  </a:lnTo>
                  <a:lnTo>
                    <a:pt x="37" y="58"/>
                  </a:lnTo>
                  <a:lnTo>
                    <a:pt x="88" y="45"/>
                  </a:lnTo>
                  <a:lnTo>
                    <a:pt x="140" y="34"/>
                  </a:lnTo>
                  <a:lnTo>
                    <a:pt x="190" y="23"/>
                  </a:lnTo>
                  <a:lnTo>
                    <a:pt x="243" y="13"/>
                  </a:lnTo>
                  <a:lnTo>
                    <a:pt x="293" y="7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14" name="Freeform 1046"/>
            <p:cNvSpPr>
              <a:spLocks/>
            </p:cNvSpPr>
            <p:nvPr/>
          </p:nvSpPr>
          <p:spPr bwMode="auto">
            <a:xfrm>
              <a:off x="1755" y="1308"/>
              <a:ext cx="92" cy="86"/>
            </a:xfrm>
            <a:custGeom>
              <a:avLst/>
              <a:gdLst>
                <a:gd name="T0" fmla="*/ 0 w 368"/>
                <a:gd name="T1" fmla="*/ 0 h 344"/>
                <a:gd name="T2" fmla="*/ 0 w 368"/>
                <a:gd name="T3" fmla="*/ 0 h 344"/>
                <a:gd name="T4" fmla="*/ 0 w 368"/>
                <a:gd name="T5" fmla="*/ 0 h 344"/>
                <a:gd name="T6" fmla="*/ 0 w 368"/>
                <a:gd name="T7" fmla="*/ 0 h 344"/>
                <a:gd name="T8" fmla="*/ 0 w 368"/>
                <a:gd name="T9" fmla="*/ 0 h 344"/>
                <a:gd name="T10" fmla="*/ 0 w 368"/>
                <a:gd name="T11" fmla="*/ 0 h 344"/>
                <a:gd name="T12" fmla="*/ 0 w 368"/>
                <a:gd name="T13" fmla="*/ 0 h 344"/>
                <a:gd name="T14" fmla="*/ 0 w 368"/>
                <a:gd name="T15" fmla="*/ 0 h 344"/>
                <a:gd name="T16" fmla="*/ 0 w 368"/>
                <a:gd name="T17" fmla="*/ 0 h 344"/>
                <a:gd name="T18" fmla="*/ 0 w 368"/>
                <a:gd name="T19" fmla="*/ 0 h 344"/>
                <a:gd name="T20" fmla="*/ 0 w 368"/>
                <a:gd name="T21" fmla="*/ 0 h 344"/>
                <a:gd name="T22" fmla="*/ 0 w 368"/>
                <a:gd name="T23" fmla="*/ 0 h 344"/>
                <a:gd name="T24" fmla="*/ 0 w 368"/>
                <a:gd name="T25" fmla="*/ 0 h 344"/>
                <a:gd name="T26" fmla="*/ 0 w 368"/>
                <a:gd name="T27" fmla="*/ 0 h 344"/>
                <a:gd name="T28" fmla="*/ 0 w 368"/>
                <a:gd name="T29" fmla="*/ 0 h 344"/>
                <a:gd name="T30" fmla="*/ 0 w 368"/>
                <a:gd name="T31" fmla="*/ 0 h 344"/>
                <a:gd name="T32" fmla="*/ 0 w 368"/>
                <a:gd name="T33" fmla="*/ 0 h 344"/>
                <a:gd name="T34" fmla="*/ 0 w 368"/>
                <a:gd name="T35" fmla="*/ 0 h 344"/>
                <a:gd name="T36" fmla="*/ 0 w 368"/>
                <a:gd name="T37" fmla="*/ 0 h 3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8"/>
                <a:gd name="T58" fmla="*/ 0 h 344"/>
                <a:gd name="T59" fmla="*/ 368 w 368"/>
                <a:gd name="T60" fmla="*/ 344 h 3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8" h="344">
                  <a:moveTo>
                    <a:pt x="337" y="0"/>
                  </a:moveTo>
                  <a:lnTo>
                    <a:pt x="368" y="245"/>
                  </a:lnTo>
                  <a:lnTo>
                    <a:pt x="357" y="247"/>
                  </a:lnTo>
                  <a:lnTo>
                    <a:pt x="310" y="256"/>
                  </a:lnTo>
                  <a:lnTo>
                    <a:pt x="265" y="267"/>
                  </a:lnTo>
                  <a:lnTo>
                    <a:pt x="218" y="279"/>
                  </a:lnTo>
                  <a:lnTo>
                    <a:pt x="172" y="293"/>
                  </a:lnTo>
                  <a:lnTo>
                    <a:pt x="127" y="309"/>
                  </a:lnTo>
                  <a:lnTo>
                    <a:pt x="80" y="325"/>
                  </a:lnTo>
                  <a:lnTo>
                    <a:pt x="32" y="343"/>
                  </a:lnTo>
                  <a:lnTo>
                    <a:pt x="31" y="344"/>
                  </a:lnTo>
                  <a:lnTo>
                    <a:pt x="0" y="93"/>
                  </a:lnTo>
                  <a:lnTo>
                    <a:pt x="51" y="76"/>
                  </a:lnTo>
                  <a:lnTo>
                    <a:pt x="101" y="60"/>
                  </a:lnTo>
                  <a:lnTo>
                    <a:pt x="151" y="44"/>
                  </a:lnTo>
                  <a:lnTo>
                    <a:pt x="204" y="31"/>
                  </a:lnTo>
                  <a:lnTo>
                    <a:pt x="255" y="18"/>
                  </a:lnTo>
                  <a:lnTo>
                    <a:pt x="307" y="7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4747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15" name="Freeform 1047"/>
            <p:cNvSpPr>
              <a:spLocks/>
            </p:cNvSpPr>
            <p:nvPr/>
          </p:nvSpPr>
          <p:spPr bwMode="auto">
            <a:xfrm>
              <a:off x="1714" y="1318"/>
              <a:ext cx="91" cy="85"/>
            </a:xfrm>
            <a:custGeom>
              <a:avLst/>
              <a:gdLst>
                <a:gd name="T0" fmla="*/ 0 w 362"/>
                <a:gd name="T1" fmla="*/ 0 h 341"/>
                <a:gd name="T2" fmla="*/ 1 w 362"/>
                <a:gd name="T3" fmla="*/ 0 h 341"/>
                <a:gd name="T4" fmla="*/ 0 w 362"/>
                <a:gd name="T5" fmla="*/ 0 h 341"/>
                <a:gd name="T6" fmla="*/ 0 w 362"/>
                <a:gd name="T7" fmla="*/ 0 h 341"/>
                <a:gd name="T8" fmla="*/ 0 w 362"/>
                <a:gd name="T9" fmla="*/ 0 h 341"/>
                <a:gd name="T10" fmla="*/ 0 w 362"/>
                <a:gd name="T11" fmla="*/ 0 h 341"/>
                <a:gd name="T12" fmla="*/ 0 w 362"/>
                <a:gd name="T13" fmla="*/ 0 h 341"/>
                <a:gd name="T14" fmla="*/ 0 w 362"/>
                <a:gd name="T15" fmla="*/ 0 h 341"/>
                <a:gd name="T16" fmla="*/ 0 w 362"/>
                <a:gd name="T17" fmla="*/ 0 h 341"/>
                <a:gd name="T18" fmla="*/ 0 w 362"/>
                <a:gd name="T19" fmla="*/ 0 h 341"/>
                <a:gd name="T20" fmla="*/ 0 w 362"/>
                <a:gd name="T21" fmla="*/ 0 h 341"/>
                <a:gd name="T22" fmla="*/ 0 w 362"/>
                <a:gd name="T23" fmla="*/ 0 h 341"/>
                <a:gd name="T24" fmla="*/ 0 w 362"/>
                <a:gd name="T25" fmla="*/ 0 h 341"/>
                <a:gd name="T26" fmla="*/ 0 w 362"/>
                <a:gd name="T27" fmla="*/ 0 h 341"/>
                <a:gd name="T28" fmla="*/ 0 w 362"/>
                <a:gd name="T29" fmla="*/ 0 h 341"/>
                <a:gd name="T30" fmla="*/ 0 w 362"/>
                <a:gd name="T31" fmla="*/ 0 h 341"/>
                <a:gd name="T32" fmla="*/ 0 w 362"/>
                <a:gd name="T33" fmla="*/ 0 h 341"/>
                <a:gd name="T34" fmla="*/ 0 w 362"/>
                <a:gd name="T35" fmla="*/ 0 h 341"/>
                <a:gd name="T36" fmla="*/ 0 w 362"/>
                <a:gd name="T37" fmla="*/ 0 h 3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2"/>
                <a:gd name="T58" fmla="*/ 0 h 341"/>
                <a:gd name="T59" fmla="*/ 362 w 362"/>
                <a:gd name="T60" fmla="*/ 341 h 3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2" h="341">
                  <a:moveTo>
                    <a:pt x="331" y="0"/>
                  </a:moveTo>
                  <a:lnTo>
                    <a:pt x="362" y="246"/>
                  </a:lnTo>
                  <a:lnTo>
                    <a:pt x="336" y="254"/>
                  </a:lnTo>
                  <a:lnTo>
                    <a:pt x="291" y="270"/>
                  </a:lnTo>
                  <a:lnTo>
                    <a:pt x="244" y="286"/>
                  </a:lnTo>
                  <a:lnTo>
                    <a:pt x="196" y="304"/>
                  </a:lnTo>
                  <a:lnTo>
                    <a:pt x="149" y="323"/>
                  </a:lnTo>
                  <a:lnTo>
                    <a:pt x="101" y="341"/>
                  </a:lnTo>
                  <a:lnTo>
                    <a:pt x="53" y="228"/>
                  </a:lnTo>
                  <a:lnTo>
                    <a:pt x="0" y="120"/>
                  </a:lnTo>
                  <a:lnTo>
                    <a:pt x="3" y="118"/>
                  </a:lnTo>
                  <a:lnTo>
                    <a:pt x="7" y="118"/>
                  </a:lnTo>
                  <a:lnTo>
                    <a:pt x="58" y="97"/>
                  </a:lnTo>
                  <a:lnTo>
                    <a:pt x="109" y="77"/>
                  </a:lnTo>
                  <a:lnTo>
                    <a:pt x="162" y="56"/>
                  </a:lnTo>
                  <a:lnTo>
                    <a:pt x="215" y="37"/>
                  </a:lnTo>
                  <a:lnTo>
                    <a:pt x="265" y="21"/>
                  </a:lnTo>
                  <a:lnTo>
                    <a:pt x="315" y="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16" name="Freeform 1048"/>
            <p:cNvSpPr>
              <a:spLocks/>
            </p:cNvSpPr>
            <p:nvPr/>
          </p:nvSpPr>
          <p:spPr bwMode="auto">
            <a:xfrm>
              <a:off x="1714" y="1331"/>
              <a:ext cx="49" cy="72"/>
            </a:xfrm>
            <a:custGeom>
              <a:avLst/>
              <a:gdLst>
                <a:gd name="T0" fmla="*/ 0 w 195"/>
                <a:gd name="T1" fmla="*/ 0 h 287"/>
                <a:gd name="T2" fmla="*/ 0 w 195"/>
                <a:gd name="T3" fmla="*/ 0 h 287"/>
                <a:gd name="T4" fmla="*/ 0 w 195"/>
                <a:gd name="T5" fmla="*/ 0 h 287"/>
                <a:gd name="T6" fmla="*/ 0 w 195"/>
                <a:gd name="T7" fmla="*/ 0 h 287"/>
                <a:gd name="T8" fmla="*/ 0 w 195"/>
                <a:gd name="T9" fmla="*/ 0 h 287"/>
                <a:gd name="T10" fmla="*/ 0 w 195"/>
                <a:gd name="T11" fmla="*/ 0 h 287"/>
                <a:gd name="T12" fmla="*/ 0 w 195"/>
                <a:gd name="T13" fmla="*/ 0 h 287"/>
                <a:gd name="T14" fmla="*/ 0 w 195"/>
                <a:gd name="T15" fmla="*/ 0 h 287"/>
                <a:gd name="T16" fmla="*/ 0 w 195"/>
                <a:gd name="T17" fmla="*/ 0 h 287"/>
                <a:gd name="T18" fmla="*/ 0 w 195"/>
                <a:gd name="T19" fmla="*/ 0 h 287"/>
                <a:gd name="T20" fmla="*/ 0 w 195"/>
                <a:gd name="T21" fmla="*/ 0 h 287"/>
                <a:gd name="T22" fmla="*/ 0 w 195"/>
                <a:gd name="T23" fmla="*/ 0 h 2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5"/>
                <a:gd name="T37" fmla="*/ 0 h 287"/>
                <a:gd name="T38" fmla="*/ 195 w 195"/>
                <a:gd name="T39" fmla="*/ 287 h 2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5" h="287">
                  <a:moveTo>
                    <a:pt x="164" y="0"/>
                  </a:moveTo>
                  <a:lnTo>
                    <a:pt x="195" y="251"/>
                  </a:lnTo>
                  <a:lnTo>
                    <a:pt x="149" y="269"/>
                  </a:lnTo>
                  <a:lnTo>
                    <a:pt x="101" y="287"/>
                  </a:lnTo>
                  <a:lnTo>
                    <a:pt x="53" y="174"/>
                  </a:lnTo>
                  <a:lnTo>
                    <a:pt x="0" y="66"/>
                  </a:lnTo>
                  <a:lnTo>
                    <a:pt x="3" y="64"/>
                  </a:lnTo>
                  <a:lnTo>
                    <a:pt x="7" y="64"/>
                  </a:lnTo>
                  <a:lnTo>
                    <a:pt x="58" y="43"/>
                  </a:lnTo>
                  <a:lnTo>
                    <a:pt x="109" y="23"/>
                  </a:lnTo>
                  <a:lnTo>
                    <a:pt x="162" y="2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52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17" name="Freeform 1049"/>
            <p:cNvSpPr>
              <a:spLocks/>
            </p:cNvSpPr>
            <p:nvPr/>
          </p:nvSpPr>
          <p:spPr bwMode="auto">
            <a:xfrm>
              <a:off x="1739" y="1358"/>
              <a:ext cx="694" cy="175"/>
            </a:xfrm>
            <a:custGeom>
              <a:avLst/>
              <a:gdLst>
                <a:gd name="T0" fmla="*/ 3 w 2774"/>
                <a:gd name="T1" fmla="*/ 1 h 701"/>
                <a:gd name="T2" fmla="*/ 3 w 2774"/>
                <a:gd name="T3" fmla="*/ 0 h 701"/>
                <a:gd name="T4" fmla="*/ 3 w 2774"/>
                <a:gd name="T5" fmla="*/ 0 h 701"/>
                <a:gd name="T6" fmla="*/ 3 w 2774"/>
                <a:gd name="T7" fmla="*/ 0 h 701"/>
                <a:gd name="T8" fmla="*/ 3 w 2774"/>
                <a:gd name="T9" fmla="*/ 0 h 701"/>
                <a:gd name="T10" fmla="*/ 2 w 2774"/>
                <a:gd name="T11" fmla="*/ 0 h 701"/>
                <a:gd name="T12" fmla="*/ 2 w 2774"/>
                <a:gd name="T13" fmla="*/ 0 h 701"/>
                <a:gd name="T14" fmla="*/ 2 w 2774"/>
                <a:gd name="T15" fmla="*/ 0 h 701"/>
                <a:gd name="T16" fmla="*/ 2 w 2774"/>
                <a:gd name="T17" fmla="*/ 0 h 701"/>
                <a:gd name="T18" fmla="*/ 2 w 2774"/>
                <a:gd name="T19" fmla="*/ 0 h 701"/>
                <a:gd name="T20" fmla="*/ 2 w 2774"/>
                <a:gd name="T21" fmla="*/ 0 h 701"/>
                <a:gd name="T22" fmla="*/ 2 w 2774"/>
                <a:gd name="T23" fmla="*/ 0 h 701"/>
                <a:gd name="T24" fmla="*/ 2 w 2774"/>
                <a:gd name="T25" fmla="*/ 0 h 701"/>
                <a:gd name="T26" fmla="*/ 2 w 2774"/>
                <a:gd name="T27" fmla="*/ 0 h 701"/>
                <a:gd name="T28" fmla="*/ 2 w 2774"/>
                <a:gd name="T29" fmla="*/ 0 h 701"/>
                <a:gd name="T30" fmla="*/ 2 w 2774"/>
                <a:gd name="T31" fmla="*/ 0 h 701"/>
                <a:gd name="T32" fmla="*/ 2 w 2774"/>
                <a:gd name="T33" fmla="*/ 0 h 701"/>
                <a:gd name="T34" fmla="*/ 1 w 2774"/>
                <a:gd name="T35" fmla="*/ 0 h 701"/>
                <a:gd name="T36" fmla="*/ 1 w 2774"/>
                <a:gd name="T37" fmla="*/ 0 h 701"/>
                <a:gd name="T38" fmla="*/ 1 w 2774"/>
                <a:gd name="T39" fmla="*/ 0 h 701"/>
                <a:gd name="T40" fmla="*/ 1 w 2774"/>
                <a:gd name="T41" fmla="*/ 0 h 701"/>
                <a:gd name="T42" fmla="*/ 1 w 2774"/>
                <a:gd name="T43" fmla="*/ 0 h 701"/>
                <a:gd name="T44" fmla="*/ 1 w 2774"/>
                <a:gd name="T45" fmla="*/ 0 h 701"/>
                <a:gd name="T46" fmla="*/ 1 w 2774"/>
                <a:gd name="T47" fmla="*/ 0 h 701"/>
                <a:gd name="T48" fmla="*/ 1 w 2774"/>
                <a:gd name="T49" fmla="*/ 0 h 701"/>
                <a:gd name="T50" fmla="*/ 1 w 2774"/>
                <a:gd name="T51" fmla="*/ 0 h 701"/>
                <a:gd name="T52" fmla="*/ 1 w 2774"/>
                <a:gd name="T53" fmla="*/ 0 h 701"/>
                <a:gd name="T54" fmla="*/ 1 w 2774"/>
                <a:gd name="T55" fmla="*/ 0 h 701"/>
                <a:gd name="T56" fmla="*/ 1 w 2774"/>
                <a:gd name="T57" fmla="*/ 0 h 701"/>
                <a:gd name="T58" fmla="*/ 0 w 2774"/>
                <a:gd name="T59" fmla="*/ 0 h 701"/>
                <a:gd name="T60" fmla="*/ 0 w 2774"/>
                <a:gd name="T61" fmla="*/ 0 h 701"/>
                <a:gd name="T62" fmla="*/ 0 w 2774"/>
                <a:gd name="T63" fmla="*/ 0 h 701"/>
                <a:gd name="T64" fmla="*/ 0 w 2774"/>
                <a:gd name="T65" fmla="*/ 0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74"/>
                <a:gd name="T100" fmla="*/ 0 h 701"/>
                <a:gd name="T101" fmla="*/ 2774 w 2774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74" h="701">
                  <a:moveTo>
                    <a:pt x="2774" y="598"/>
                  </a:moveTo>
                  <a:lnTo>
                    <a:pt x="2708" y="701"/>
                  </a:lnTo>
                  <a:lnTo>
                    <a:pt x="2670" y="675"/>
                  </a:lnTo>
                  <a:lnTo>
                    <a:pt x="2633" y="653"/>
                  </a:lnTo>
                  <a:lnTo>
                    <a:pt x="2594" y="627"/>
                  </a:lnTo>
                  <a:lnTo>
                    <a:pt x="2557" y="604"/>
                  </a:lnTo>
                  <a:lnTo>
                    <a:pt x="2518" y="582"/>
                  </a:lnTo>
                  <a:lnTo>
                    <a:pt x="2478" y="556"/>
                  </a:lnTo>
                  <a:lnTo>
                    <a:pt x="2440" y="532"/>
                  </a:lnTo>
                  <a:lnTo>
                    <a:pt x="2401" y="510"/>
                  </a:lnTo>
                  <a:lnTo>
                    <a:pt x="2364" y="487"/>
                  </a:lnTo>
                  <a:lnTo>
                    <a:pt x="2324" y="463"/>
                  </a:lnTo>
                  <a:lnTo>
                    <a:pt x="2285" y="442"/>
                  </a:lnTo>
                  <a:lnTo>
                    <a:pt x="2244" y="420"/>
                  </a:lnTo>
                  <a:lnTo>
                    <a:pt x="2205" y="399"/>
                  </a:lnTo>
                  <a:lnTo>
                    <a:pt x="2166" y="378"/>
                  </a:lnTo>
                  <a:lnTo>
                    <a:pt x="2126" y="357"/>
                  </a:lnTo>
                  <a:lnTo>
                    <a:pt x="2084" y="337"/>
                  </a:lnTo>
                  <a:lnTo>
                    <a:pt x="2046" y="316"/>
                  </a:lnTo>
                  <a:lnTo>
                    <a:pt x="2004" y="298"/>
                  </a:lnTo>
                  <a:lnTo>
                    <a:pt x="1965" y="277"/>
                  </a:lnTo>
                  <a:lnTo>
                    <a:pt x="1923" y="259"/>
                  </a:lnTo>
                  <a:lnTo>
                    <a:pt x="1885" y="241"/>
                  </a:lnTo>
                  <a:lnTo>
                    <a:pt x="1843" y="225"/>
                  </a:lnTo>
                  <a:lnTo>
                    <a:pt x="1801" y="206"/>
                  </a:lnTo>
                  <a:lnTo>
                    <a:pt x="1761" y="190"/>
                  </a:lnTo>
                  <a:lnTo>
                    <a:pt x="1719" y="173"/>
                  </a:lnTo>
                  <a:lnTo>
                    <a:pt x="1677" y="159"/>
                  </a:lnTo>
                  <a:lnTo>
                    <a:pt x="1636" y="143"/>
                  </a:lnTo>
                  <a:lnTo>
                    <a:pt x="1594" y="130"/>
                  </a:lnTo>
                  <a:lnTo>
                    <a:pt x="1553" y="116"/>
                  </a:lnTo>
                  <a:lnTo>
                    <a:pt x="1512" y="104"/>
                  </a:lnTo>
                  <a:lnTo>
                    <a:pt x="1470" y="90"/>
                  </a:lnTo>
                  <a:lnTo>
                    <a:pt x="1428" y="79"/>
                  </a:lnTo>
                  <a:lnTo>
                    <a:pt x="1385" y="69"/>
                  </a:lnTo>
                  <a:lnTo>
                    <a:pt x="1343" y="58"/>
                  </a:lnTo>
                  <a:lnTo>
                    <a:pt x="1299" y="48"/>
                  </a:lnTo>
                  <a:lnTo>
                    <a:pt x="1258" y="42"/>
                  </a:lnTo>
                  <a:lnTo>
                    <a:pt x="1214" y="32"/>
                  </a:lnTo>
                  <a:lnTo>
                    <a:pt x="1172" y="26"/>
                  </a:lnTo>
                  <a:lnTo>
                    <a:pt x="1129" y="19"/>
                  </a:lnTo>
                  <a:lnTo>
                    <a:pt x="1085" y="14"/>
                  </a:lnTo>
                  <a:lnTo>
                    <a:pt x="1044" y="10"/>
                  </a:lnTo>
                  <a:lnTo>
                    <a:pt x="1000" y="8"/>
                  </a:lnTo>
                  <a:lnTo>
                    <a:pt x="957" y="3"/>
                  </a:lnTo>
                  <a:lnTo>
                    <a:pt x="912" y="3"/>
                  </a:lnTo>
                  <a:lnTo>
                    <a:pt x="869" y="0"/>
                  </a:lnTo>
                  <a:lnTo>
                    <a:pt x="825" y="0"/>
                  </a:lnTo>
                  <a:lnTo>
                    <a:pt x="780" y="3"/>
                  </a:lnTo>
                  <a:lnTo>
                    <a:pt x="735" y="3"/>
                  </a:lnTo>
                  <a:lnTo>
                    <a:pt x="691" y="8"/>
                  </a:lnTo>
                  <a:lnTo>
                    <a:pt x="648" y="10"/>
                  </a:lnTo>
                  <a:lnTo>
                    <a:pt x="601" y="14"/>
                  </a:lnTo>
                  <a:lnTo>
                    <a:pt x="555" y="21"/>
                  </a:lnTo>
                  <a:lnTo>
                    <a:pt x="512" y="29"/>
                  </a:lnTo>
                  <a:lnTo>
                    <a:pt x="466" y="37"/>
                  </a:lnTo>
                  <a:lnTo>
                    <a:pt x="420" y="47"/>
                  </a:lnTo>
                  <a:lnTo>
                    <a:pt x="373" y="56"/>
                  </a:lnTo>
                  <a:lnTo>
                    <a:pt x="328" y="67"/>
                  </a:lnTo>
                  <a:lnTo>
                    <a:pt x="281" y="79"/>
                  </a:lnTo>
                  <a:lnTo>
                    <a:pt x="235" y="93"/>
                  </a:lnTo>
                  <a:lnTo>
                    <a:pt x="190" y="109"/>
                  </a:lnTo>
                  <a:lnTo>
                    <a:pt x="143" y="125"/>
                  </a:lnTo>
                  <a:lnTo>
                    <a:pt x="95" y="143"/>
                  </a:lnTo>
                  <a:lnTo>
                    <a:pt x="48" y="162"/>
                  </a:lnTo>
                  <a:lnTo>
                    <a:pt x="0" y="18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18" name="Freeform 1050"/>
            <p:cNvSpPr>
              <a:spLocks/>
            </p:cNvSpPr>
            <p:nvPr/>
          </p:nvSpPr>
          <p:spPr bwMode="auto">
            <a:xfrm>
              <a:off x="1714" y="1297"/>
              <a:ext cx="735" cy="210"/>
            </a:xfrm>
            <a:custGeom>
              <a:avLst/>
              <a:gdLst>
                <a:gd name="T0" fmla="*/ 0 w 2941"/>
                <a:gd name="T1" fmla="*/ 0 h 841"/>
                <a:gd name="T2" fmla="*/ 0 w 2941"/>
                <a:gd name="T3" fmla="*/ 0 h 841"/>
                <a:gd name="T4" fmla="*/ 0 w 2941"/>
                <a:gd name="T5" fmla="*/ 0 h 841"/>
                <a:gd name="T6" fmla="*/ 0 w 2941"/>
                <a:gd name="T7" fmla="*/ 0 h 841"/>
                <a:gd name="T8" fmla="*/ 0 w 2941"/>
                <a:gd name="T9" fmla="*/ 0 h 841"/>
                <a:gd name="T10" fmla="*/ 0 w 2941"/>
                <a:gd name="T11" fmla="*/ 0 h 841"/>
                <a:gd name="T12" fmla="*/ 0 w 2941"/>
                <a:gd name="T13" fmla="*/ 0 h 841"/>
                <a:gd name="T14" fmla="*/ 0 w 2941"/>
                <a:gd name="T15" fmla="*/ 0 h 841"/>
                <a:gd name="T16" fmla="*/ 1 w 2941"/>
                <a:gd name="T17" fmla="*/ 0 h 841"/>
                <a:gd name="T18" fmla="*/ 1 w 2941"/>
                <a:gd name="T19" fmla="*/ 0 h 841"/>
                <a:gd name="T20" fmla="*/ 1 w 2941"/>
                <a:gd name="T21" fmla="*/ 0 h 841"/>
                <a:gd name="T22" fmla="*/ 1 w 2941"/>
                <a:gd name="T23" fmla="*/ 0 h 841"/>
                <a:gd name="T24" fmla="*/ 1 w 2941"/>
                <a:gd name="T25" fmla="*/ 0 h 841"/>
                <a:gd name="T26" fmla="*/ 1 w 2941"/>
                <a:gd name="T27" fmla="*/ 0 h 841"/>
                <a:gd name="T28" fmla="*/ 1 w 2941"/>
                <a:gd name="T29" fmla="*/ 0 h 841"/>
                <a:gd name="T30" fmla="*/ 1 w 2941"/>
                <a:gd name="T31" fmla="*/ 0 h 841"/>
                <a:gd name="T32" fmla="*/ 1 w 2941"/>
                <a:gd name="T33" fmla="*/ 0 h 841"/>
                <a:gd name="T34" fmla="*/ 1 w 2941"/>
                <a:gd name="T35" fmla="*/ 0 h 841"/>
                <a:gd name="T36" fmla="*/ 2 w 2941"/>
                <a:gd name="T37" fmla="*/ 0 h 841"/>
                <a:gd name="T38" fmla="*/ 2 w 2941"/>
                <a:gd name="T39" fmla="*/ 0 h 841"/>
                <a:gd name="T40" fmla="*/ 2 w 2941"/>
                <a:gd name="T41" fmla="*/ 0 h 841"/>
                <a:gd name="T42" fmla="*/ 2 w 2941"/>
                <a:gd name="T43" fmla="*/ 0 h 841"/>
                <a:gd name="T44" fmla="*/ 2 w 2941"/>
                <a:gd name="T45" fmla="*/ 0 h 841"/>
                <a:gd name="T46" fmla="*/ 2 w 2941"/>
                <a:gd name="T47" fmla="*/ 0 h 841"/>
                <a:gd name="T48" fmla="*/ 2 w 2941"/>
                <a:gd name="T49" fmla="*/ 0 h 841"/>
                <a:gd name="T50" fmla="*/ 2 w 2941"/>
                <a:gd name="T51" fmla="*/ 0 h 841"/>
                <a:gd name="T52" fmla="*/ 2 w 2941"/>
                <a:gd name="T53" fmla="*/ 0 h 841"/>
                <a:gd name="T54" fmla="*/ 2 w 2941"/>
                <a:gd name="T55" fmla="*/ 0 h 841"/>
                <a:gd name="T56" fmla="*/ 2 w 2941"/>
                <a:gd name="T57" fmla="*/ 0 h 841"/>
                <a:gd name="T58" fmla="*/ 2 w 2941"/>
                <a:gd name="T59" fmla="*/ 0 h 841"/>
                <a:gd name="T60" fmla="*/ 3 w 2941"/>
                <a:gd name="T61" fmla="*/ 0 h 841"/>
                <a:gd name="T62" fmla="*/ 3 w 2941"/>
                <a:gd name="T63" fmla="*/ 0 h 841"/>
                <a:gd name="T64" fmla="*/ 3 w 2941"/>
                <a:gd name="T65" fmla="*/ 1 h 841"/>
                <a:gd name="T66" fmla="*/ 3 w 2941"/>
                <a:gd name="T67" fmla="*/ 1 h 8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41"/>
                <a:gd name="T103" fmla="*/ 0 h 841"/>
                <a:gd name="T104" fmla="*/ 2941 w 2941"/>
                <a:gd name="T105" fmla="*/ 841 h 8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41" h="841">
                  <a:moveTo>
                    <a:pt x="0" y="202"/>
                  </a:moveTo>
                  <a:lnTo>
                    <a:pt x="3" y="200"/>
                  </a:lnTo>
                  <a:lnTo>
                    <a:pt x="7" y="200"/>
                  </a:lnTo>
                  <a:lnTo>
                    <a:pt x="58" y="179"/>
                  </a:lnTo>
                  <a:lnTo>
                    <a:pt x="109" y="159"/>
                  </a:lnTo>
                  <a:lnTo>
                    <a:pt x="162" y="138"/>
                  </a:lnTo>
                  <a:lnTo>
                    <a:pt x="215" y="119"/>
                  </a:lnTo>
                  <a:lnTo>
                    <a:pt x="265" y="103"/>
                  </a:lnTo>
                  <a:lnTo>
                    <a:pt x="315" y="87"/>
                  </a:lnTo>
                  <a:lnTo>
                    <a:pt x="368" y="74"/>
                  </a:lnTo>
                  <a:lnTo>
                    <a:pt x="419" y="61"/>
                  </a:lnTo>
                  <a:lnTo>
                    <a:pt x="471" y="50"/>
                  </a:lnTo>
                  <a:lnTo>
                    <a:pt x="521" y="39"/>
                  </a:lnTo>
                  <a:lnTo>
                    <a:pt x="574" y="29"/>
                  </a:lnTo>
                  <a:lnTo>
                    <a:pt x="624" y="23"/>
                  </a:lnTo>
                  <a:lnTo>
                    <a:pt x="672" y="16"/>
                  </a:lnTo>
                  <a:lnTo>
                    <a:pt x="723" y="11"/>
                  </a:lnTo>
                  <a:lnTo>
                    <a:pt x="773" y="6"/>
                  </a:lnTo>
                  <a:lnTo>
                    <a:pt x="825" y="5"/>
                  </a:lnTo>
                  <a:lnTo>
                    <a:pt x="873" y="2"/>
                  </a:lnTo>
                  <a:lnTo>
                    <a:pt x="924" y="0"/>
                  </a:lnTo>
                  <a:lnTo>
                    <a:pt x="972" y="0"/>
                  </a:lnTo>
                  <a:lnTo>
                    <a:pt x="1021" y="2"/>
                  </a:lnTo>
                  <a:lnTo>
                    <a:pt x="1069" y="5"/>
                  </a:lnTo>
                  <a:lnTo>
                    <a:pt x="1119" y="6"/>
                  </a:lnTo>
                  <a:lnTo>
                    <a:pt x="1167" y="11"/>
                  </a:lnTo>
                  <a:lnTo>
                    <a:pt x="1214" y="16"/>
                  </a:lnTo>
                  <a:lnTo>
                    <a:pt x="1262" y="21"/>
                  </a:lnTo>
                  <a:lnTo>
                    <a:pt x="1310" y="27"/>
                  </a:lnTo>
                  <a:lnTo>
                    <a:pt x="1357" y="37"/>
                  </a:lnTo>
                  <a:lnTo>
                    <a:pt x="1405" y="43"/>
                  </a:lnTo>
                  <a:lnTo>
                    <a:pt x="1452" y="55"/>
                  </a:lnTo>
                  <a:lnTo>
                    <a:pt x="1500" y="64"/>
                  </a:lnTo>
                  <a:lnTo>
                    <a:pt x="1545" y="76"/>
                  </a:lnTo>
                  <a:lnTo>
                    <a:pt x="1592" y="87"/>
                  </a:lnTo>
                  <a:lnTo>
                    <a:pt x="1638" y="98"/>
                  </a:lnTo>
                  <a:lnTo>
                    <a:pt x="1684" y="112"/>
                  </a:lnTo>
                  <a:lnTo>
                    <a:pt x="1727" y="126"/>
                  </a:lnTo>
                  <a:lnTo>
                    <a:pt x="1774" y="142"/>
                  </a:lnTo>
                  <a:lnTo>
                    <a:pt x="1817" y="156"/>
                  </a:lnTo>
                  <a:lnTo>
                    <a:pt x="1863" y="172"/>
                  </a:lnTo>
                  <a:lnTo>
                    <a:pt x="1907" y="188"/>
                  </a:lnTo>
                  <a:lnTo>
                    <a:pt x="1951" y="207"/>
                  </a:lnTo>
                  <a:lnTo>
                    <a:pt x="1995" y="223"/>
                  </a:lnTo>
                  <a:lnTo>
                    <a:pt x="2039" y="241"/>
                  </a:lnTo>
                  <a:lnTo>
                    <a:pt x="2082" y="259"/>
                  </a:lnTo>
                  <a:lnTo>
                    <a:pt x="2126" y="280"/>
                  </a:lnTo>
                  <a:lnTo>
                    <a:pt x="2169" y="299"/>
                  </a:lnTo>
                  <a:lnTo>
                    <a:pt x="2211" y="320"/>
                  </a:lnTo>
                  <a:lnTo>
                    <a:pt x="2256" y="341"/>
                  </a:lnTo>
                  <a:lnTo>
                    <a:pt x="2296" y="362"/>
                  </a:lnTo>
                  <a:lnTo>
                    <a:pt x="2338" y="384"/>
                  </a:lnTo>
                  <a:lnTo>
                    <a:pt x="2380" y="405"/>
                  </a:lnTo>
                  <a:lnTo>
                    <a:pt x="2423" y="428"/>
                  </a:lnTo>
                  <a:lnTo>
                    <a:pt x="2462" y="449"/>
                  </a:lnTo>
                  <a:lnTo>
                    <a:pt x="2504" y="471"/>
                  </a:lnTo>
                  <a:lnTo>
                    <a:pt x="2545" y="495"/>
                  </a:lnTo>
                  <a:lnTo>
                    <a:pt x="2587" y="520"/>
                  </a:lnTo>
                  <a:lnTo>
                    <a:pt x="2626" y="543"/>
                  </a:lnTo>
                  <a:lnTo>
                    <a:pt x="2667" y="566"/>
                  </a:lnTo>
                  <a:lnTo>
                    <a:pt x="2706" y="592"/>
                  </a:lnTo>
                  <a:lnTo>
                    <a:pt x="2745" y="614"/>
                  </a:lnTo>
                  <a:lnTo>
                    <a:pt x="2787" y="640"/>
                  </a:lnTo>
                  <a:lnTo>
                    <a:pt x="2827" y="666"/>
                  </a:lnTo>
                  <a:lnTo>
                    <a:pt x="2865" y="688"/>
                  </a:lnTo>
                  <a:lnTo>
                    <a:pt x="2902" y="714"/>
                  </a:lnTo>
                  <a:lnTo>
                    <a:pt x="2941" y="738"/>
                  </a:lnTo>
                  <a:lnTo>
                    <a:pt x="2875" y="84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19" name="Freeform 1051"/>
            <p:cNvSpPr>
              <a:spLocks/>
            </p:cNvSpPr>
            <p:nvPr/>
          </p:nvSpPr>
          <p:spPr bwMode="auto">
            <a:xfrm>
              <a:off x="1673" y="1347"/>
              <a:ext cx="68" cy="102"/>
            </a:xfrm>
            <a:custGeom>
              <a:avLst/>
              <a:gdLst>
                <a:gd name="T0" fmla="*/ 0 w 274"/>
                <a:gd name="T1" fmla="*/ 1 h 406"/>
                <a:gd name="T2" fmla="*/ 0 w 274"/>
                <a:gd name="T3" fmla="*/ 0 h 406"/>
                <a:gd name="T4" fmla="*/ 0 w 274"/>
                <a:gd name="T5" fmla="*/ 0 h 406"/>
                <a:gd name="T6" fmla="*/ 0 w 274"/>
                <a:gd name="T7" fmla="*/ 0 h 406"/>
                <a:gd name="T8" fmla="*/ 0 w 274"/>
                <a:gd name="T9" fmla="*/ 0 h 406"/>
                <a:gd name="T10" fmla="*/ 0 w 274"/>
                <a:gd name="T11" fmla="*/ 0 h 406"/>
                <a:gd name="T12" fmla="*/ 0 w 274"/>
                <a:gd name="T13" fmla="*/ 0 h 406"/>
                <a:gd name="T14" fmla="*/ 0 w 274"/>
                <a:gd name="T15" fmla="*/ 0 h 406"/>
                <a:gd name="T16" fmla="*/ 0 w 274"/>
                <a:gd name="T17" fmla="*/ 0 h 406"/>
                <a:gd name="T18" fmla="*/ 0 w 274"/>
                <a:gd name="T19" fmla="*/ 0 h 406"/>
                <a:gd name="T20" fmla="*/ 0 w 274"/>
                <a:gd name="T21" fmla="*/ 0 h 406"/>
                <a:gd name="T22" fmla="*/ 0 w 274"/>
                <a:gd name="T23" fmla="*/ 1 h 406"/>
                <a:gd name="T24" fmla="*/ 0 w 274"/>
                <a:gd name="T25" fmla="*/ 1 h 4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4"/>
                <a:gd name="T40" fmla="*/ 0 h 406"/>
                <a:gd name="T41" fmla="*/ 274 w 274"/>
                <a:gd name="T42" fmla="*/ 406 h 4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4" h="406">
                  <a:moveTo>
                    <a:pt x="37" y="406"/>
                  </a:moveTo>
                  <a:lnTo>
                    <a:pt x="0" y="102"/>
                  </a:lnTo>
                  <a:lnTo>
                    <a:pt x="23" y="83"/>
                  </a:lnTo>
                  <a:lnTo>
                    <a:pt x="91" y="37"/>
                  </a:lnTo>
                  <a:lnTo>
                    <a:pt x="165" y="0"/>
                  </a:lnTo>
                  <a:lnTo>
                    <a:pt x="218" y="108"/>
                  </a:lnTo>
                  <a:lnTo>
                    <a:pt x="274" y="219"/>
                  </a:lnTo>
                  <a:lnTo>
                    <a:pt x="213" y="250"/>
                  </a:lnTo>
                  <a:lnTo>
                    <a:pt x="165" y="282"/>
                  </a:lnTo>
                  <a:lnTo>
                    <a:pt x="119" y="318"/>
                  </a:lnTo>
                  <a:lnTo>
                    <a:pt x="73" y="364"/>
                  </a:lnTo>
                  <a:lnTo>
                    <a:pt x="37" y="406"/>
                  </a:lnTo>
                  <a:close/>
                </a:path>
              </a:pathLst>
            </a:custGeom>
            <a:solidFill>
              <a:srgbClr val="52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20" name="Freeform 1052"/>
            <p:cNvSpPr>
              <a:spLocks/>
            </p:cNvSpPr>
            <p:nvPr/>
          </p:nvSpPr>
          <p:spPr bwMode="auto">
            <a:xfrm>
              <a:off x="1634" y="1348"/>
              <a:ext cx="87" cy="156"/>
            </a:xfrm>
            <a:custGeom>
              <a:avLst/>
              <a:gdLst>
                <a:gd name="T0" fmla="*/ 0 w 351"/>
                <a:gd name="T1" fmla="*/ 0 h 624"/>
                <a:gd name="T2" fmla="*/ 0 w 351"/>
                <a:gd name="T3" fmla="*/ 0 h 624"/>
                <a:gd name="T4" fmla="*/ 0 w 351"/>
                <a:gd name="T5" fmla="*/ 0 h 624"/>
                <a:gd name="T6" fmla="*/ 0 w 351"/>
                <a:gd name="T7" fmla="*/ 0 h 624"/>
                <a:gd name="T8" fmla="*/ 0 w 351"/>
                <a:gd name="T9" fmla="*/ 0 h 624"/>
                <a:gd name="T10" fmla="*/ 0 w 351"/>
                <a:gd name="T11" fmla="*/ 0 h 624"/>
                <a:gd name="T12" fmla="*/ 0 w 351"/>
                <a:gd name="T13" fmla="*/ 1 h 624"/>
                <a:gd name="T14" fmla="*/ 0 w 351"/>
                <a:gd name="T15" fmla="*/ 1 h 624"/>
                <a:gd name="T16" fmla="*/ 0 w 351"/>
                <a:gd name="T17" fmla="*/ 1 h 624"/>
                <a:gd name="T18" fmla="*/ 0 w 351"/>
                <a:gd name="T19" fmla="*/ 1 h 624"/>
                <a:gd name="T20" fmla="*/ 0 w 351"/>
                <a:gd name="T21" fmla="*/ 0 h 624"/>
                <a:gd name="T22" fmla="*/ 0 w 351"/>
                <a:gd name="T23" fmla="*/ 0 h 624"/>
                <a:gd name="T24" fmla="*/ 0 w 351"/>
                <a:gd name="T25" fmla="*/ 0 h 624"/>
                <a:gd name="T26" fmla="*/ 0 w 351"/>
                <a:gd name="T27" fmla="*/ 0 h 624"/>
                <a:gd name="T28" fmla="*/ 0 w 351"/>
                <a:gd name="T29" fmla="*/ 0 h 624"/>
                <a:gd name="T30" fmla="*/ 0 w 351"/>
                <a:gd name="T31" fmla="*/ 0 h 6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1"/>
                <a:gd name="T49" fmla="*/ 0 h 624"/>
                <a:gd name="T50" fmla="*/ 351 w 351"/>
                <a:gd name="T51" fmla="*/ 624 h 6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1" h="624">
                  <a:moveTo>
                    <a:pt x="319" y="0"/>
                  </a:moveTo>
                  <a:lnTo>
                    <a:pt x="351" y="260"/>
                  </a:lnTo>
                  <a:lnTo>
                    <a:pt x="321" y="280"/>
                  </a:lnTo>
                  <a:lnTo>
                    <a:pt x="275" y="316"/>
                  </a:lnTo>
                  <a:lnTo>
                    <a:pt x="229" y="362"/>
                  </a:lnTo>
                  <a:lnTo>
                    <a:pt x="185" y="412"/>
                  </a:lnTo>
                  <a:lnTo>
                    <a:pt x="139" y="473"/>
                  </a:lnTo>
                  <a:lnTo>
                    <a:pt x="95" y="537"/>
                  </a:lnTo>
                  <a:lnTo>
                    <a:pt x="54" y="608"/>
                  </a:lnTo>
                  <a:lnTo>
                    <a:pt x="46" y="624"/>
                  </a:lnTo>
                  <a:lnTo>
                    <a:pt x="0" y="254"/>
                  </a:lnTo>
                  <a:lnTo>
                    <a:pt x="54" y="195"/>
                  </a:lnTo>
                  <a:lnTo>
                    <a:pt x="113" y="134"/>
                  </a:lnTo>
                  <a:lnTo>
                    <a:pt x="179" y="81"/>
                  </a:lnTo>
                  <a:lnTo>
                    <a:pt x="247" y="35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5757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21" name="Freeform 1053"/>
            <p:cNvSpPr>
              <a:spLocks/>
            </p:cNvSpPr>
            <p:nvPr/>
          </p:nvSpPr>
          <p:spPr bwMode="auto">
            <a:xfrm>
              <a:off x="1597" y="1373"/>
              <a:ext cx="85" cy="203"/>
            </a:xfrm>
            <a:custGeom>
              <a:avLst/>
              <a:gdLst>
                <a:gd name="T0" fmla="*/ 0 w 341"/>
                <a:gd name="T1" fmla="*/ 0 h 814"/>
                <a:gd name="T2" fmla="*/ 0 w 341"/>
                <a:gd name="T3" fmla="*/ 0 h 814"/>
                <a:gd name="T4" fmla="*/ 0 w 341"/>
                <a:gd name="T5" fmla="*/ 0 h 814"/>
                <a:gd name="T6" fmla="*/ 0 w 341"/>
                <a:gd name="T7" fmla="*/ 0 h 814"/>
                <a:gd name="T8" fmla="*/ 0 w 341"/>
                <a:gd name="T9" fmla="*/ 0 h 814"/>
                <a:gd name="T10" fmla="*/ 0 w 341"/>
                <a:gd name="T11" fmla="*/ 0 h 814"/>
                <a:gd name="T12" fmla="*/ 0 w 341"/>
                <a:gd name="T13" fmla="*/ 0 h 814"/>
                <a:gd name="T14" fmla="*/ 0 w 341"/>
                <a:gd name="T15" fmla="*/ 0 h 814"/>
                <a:gd name="T16" fmla="*/ 0 w 341"/>
                <a:gd name="T17" fmla="*/ 1 h 814"/>
                <a:gd name="T18" fmla="*/ 0 w 341"/>
                <a:gd name="T19" fmla="*/ 1 h 814"/>
                <a:gd name="T20" fmla="*/ 0 w 341"/>
                <a:gd name="T21" fmla="*/ 0 h 814"/>
                <a:gd name="T22" fmla="*/ 0 w 341"/>
                <a:gd name="T23" fmla="*/ 0 h 814"/>
                <a:gd name="T24" fmla="*/ 0 w 341"/>
                <a:gd name="T25" fmla="*/ 0 h 814"/>
                <a:gd name="T26" fmla="*/ 0 w 341"/>
                <a:gd name="T27" fmla="*/ 0 h 814"/>
                <a:gd name="T28" fmla="*/ 0 w 341"/>
                <a:gd name="T29" fmla="*/ 0 h 814"/>
                <a:gd name="T30" fmla="*/ 0 w 341"/>
                <a:gd name="T31" fmla="*/ 0 h 814"/>
                <a:gd name="T32" fmla="*/ 0 w 341"/>
                <a:gd name="T33" fmla="*/ 0 h 8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1"/>
                <a:gd name="T52" fmla="*/ 0 h 814"/>
                <a:gd name="T53" fmla="*/ 341 w 341"/>
                <a:gd name="T54" fmla="*/ 814 h 8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1" h="814">
                  <a:moveTo>
                    <a:pt x="304" y="0"/>
                  </a:moveTo>
                  <a:lnTo>
                    <a:pt x="341" y="304"/>
                  </a:lnTo>
                  <a:lnTo>
                    <a:pt x="333" y="312"/>
                  </a:lnTo>
                  <a:lnTo>
                    <a:pt x="287" y="373"/>
                  </a:lnTo>
                  <a:lnTo>
                    <a:pt x="243" y="437"/>
                  </a:lnTo>
                  <a:lnTo>
                    <a:pt x="202" y="508"/>
                  </a:lnTo>
                  <a:lnTo>
                    <a:pt x="160" y="585"/>
                  </a:lnTo>
                  <a:lnTo>
                    <a:pt x="119" y="667"/>
                  </a:lnTo>
                  <a:lnTo>
                    <a:pt x="78" y="756"/>
                  </a:lnTo>
                  <a:lnTo>
                    <a:pt x="54" y="814"/>
                  </a:lnTo>
                  <a:lnTo>
                    <a:pt x="0" y="369"/>
                  </a:lnTo>
                  <a:lnTo>
                    <a:pt x="38" y="306"/>
                  </a:lnTo>
                  <a:lnTo>
                    <a:pt x="89" y="230"/>
                  </a:lnTo>
                  <a:lnTo>
                    <a:pt x="144" y="159"/>
                  </a:lnTo>
                  <a:lnTo>
                    <a:pt x="202" y="95"/>
                  </a:lnTo>
                  <a:lnTo>
                    <a:pt x="26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5C5C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22" name="Freeform 1054"/>
            <p:cNvSpPr>
              <a:spLocks/>
            </p:cNvSpPr>
            <p:nvPr/>
          </p:nvSpPr>
          <p:spPr bwMode="auto">
            <a:xfrm>
              <a:off x="1562" y="1411"/>
              <a:ext cx="83" cy="254"/>
            </a:xfrm>
            <a:custGeom>
              <a:avLst/>
              <a:gdLst>
                <a:gd name="T0" fmla="*/ 0 w 334"/>
                <a:gd name="T1" fmla="*/ 0 h 1013"/>
                <a:gd name="T2" fmla="*/ 0 w 334"/>
                <a:gd name="T3" fmla="*/ 1 h 1013"/>
                <a:gd name="T4" fmla="*/ 0 w 334"/>
                <a:gd name="T5" fmla="*/ 1 h 1013"/>
                <a:gd name="T6" fmla="*/ 0 w 334"/>
                <a:gd name="T7" fmla="*/ 1 h 1013"/>
                <a:gd name="T8" fmla="*/ 0 w 334"/>
                <a:gd name="T9" fmla="*/ 1 h 1013"/>
                <a:gd name="T10" fmla="*/ 0 w 334"/>
                <a:gd name="T11" fmla="*/ 1 h 1013"/>
                <a:gd name="T12" fmla="*/ 0 w 334"/>
                <a:gd name="T13" fmla="*/ 1 h 1013"/>
                <a:gd name="T14" fmla="*/ 0 w 334"/>
                <a:gd name="T15" fmla="*/ 1 h 1013"/>
                <a:gd name="T16" fmla="*/ 0 w 334"/>
                <a:gd name="T17" fmla="*/ 1 h 1013"/>
                <a:gd name="T18" fmla="*/ 0 w 334"/>
                <a:gd name="T19" fmla="*/ 1 h 1013"/>
                <a:gd name="T20" fmla="*/ 0 w 334"/>
                <a:gd name="T21" fmla="*/ 1 h 1013"/>
                <a:gd name="T22" fmla="*/ 0 w 334"/>
                <a:gd name="T23" fmla="*/ 1 h 1013"/>
                <a:gd name="T24" fmla="*/ 0 w 334"/>
                <a:gd name="T25" fmla="*/ 0 h 1013"/>
                <a:gd name="T26" fmla="*/ 0 w 334"/>
                <a:gd name="T27" fmla="*/ 0 h 1013"/>
                <a:gd name="T28" fmla="*/ 0 w 334"/>
                <a:gd name="T29" fmla="*/ 0 h 1013"/>
                <a:gd name="T30" fmla="*/ 0 w 334"/>
                <a:gd name="T31" fmla="*/ 0 h 1013"/>
                <a:gd name="T32" fmla="*/ 0 w 334"/>
                <a:gd name="T33" fmla="*/ 0 h 1013"/>
                <a:gd name="T34" fmla="*/ 0 w 334"/>
                <a:gd name="T35" fmla="*/ 0 h 10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4"/>
                <a:gd name="T55" fmla="*/ 0 h 1013"/>
                <a:gd name="T56" fmla="*/ 334 w 334"/>
                <a:gd name="T57" fmla="*/ 1013 h 10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4" h="1013">
                  <a:moveTo>
                    <a:pt x="288" y="0"/>
                  </a:moveTo>
                  <a:lnTo>
                    <a:pt x="334" y="370"/>
                  </a:lnTo>
                  <a:lnTo>
                    <a:pt x="300" y="431"/>
                  </a:lnTo>
                  <a:lnTo>
                    <a:pt x="259" y="513"/>
                  </a:lnTo>
                  <a:lnTo>
                    <a:pt x="218" y="602"/>
                  </a:lnTo>
                  <a:lnTo>
                    <a:pt x="181" y="695"/>
                  </a:lnTo>
                  <a:lnTo>
                    <a:pt x="142" y="792"/>
                  </a:lnTo>
                  <a:lnTo>
                    <a:pt x="105" y="893"/>
                  </a:lnTo>
                  <a:lnTo>
                    <a:pt x="68" y="999"/>
                  </a:lnTo>
                  <a:lnTo>
                    <a:pt x="63" y="1013"/>
                  </a:lnTo>
                  <a:lnTo>
                    <a:pt x="0" y="493"/>
                  </a:lnTo>
                  <a:lnTo>
                    <a:pt x="38" y="410"/>
                  </a:lnTo>
                  <a:lnTo>
                    <a:pt x="81" y="317"/>
                  </a:lnTo>
                  <a:lnTo>
                    <a:pt x="130" y="232"/>
                  </a:lnTo>
                  <a:lnTo>
                    <a:pt x="178" y="152"/>
                  </a:lnTo>
                  <a:lnTo>
                    <a:pt x="229" y="76"/>
                  </a:lnTo>
                  <a:lnTo>
                    <a:pt x="284" y="5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61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23" name="Freeform 1055"/>
            <p:cNvSpPr>
              <a:spLocks/>
            </p:cNvSpPr>
            <p:nvPr/>
          </p:nvSpPr>
          <p:spPr bwMode="auto">
            <a:xfrm>
              <a:off x="1529" y="1465"/>
              <a:ext cx="81" cy="299"/>
            </a:xfrm>
            <a:custGeom>
              <a:avLst/>
              <a:gdLst>
                <a:gd name="T0" fmla="*/ 0 w 327"/>
                <a:gd name="T1" fmla="*/ 0 h 1197"/>
                <a:gd name="T2" fmla="*/ 0 w 327"/>
                <a:gd name="T3" fmla="*/ 0 h 1197"/>
                <a:gd name="T4" fmla="*/ 0 w 327"/>
                <a:gd name="T5" fmla="*/ 0 h 1197"/>
                <a:gd name="T6" fmla="*/ 0 w 327"/>
                <a:gd name="T7" fmla="*/ 0 h 1197"/>
                <a:gd name="T8" fmla="*/ 0 w 327"/>
                <a:gd name="T9" fmla="*/ 0 h 1197"/>
                <a:gd name="T10" fmla="*/ 0 w 327"/>
                <a:gd name="T11" fmla="*/ 1 h 1197"/>
                <a:gd name="T12" fmla="*/ 0 w 327"/>
                <a:gd name="T13" fmla="*/ 1 h 1197"/>
                <a:gd name="T14" fmla="*/ 0 w 327"/>
                <a:gd name="T15" fmla="*/ 1 h 1197"/>
                <a:gd name="T16" fmla="*/ 0 w 327"/>
                <a:gd name="T17" fmla="*/ 1 h 1197"/>
                <a:gd name="T18" fmla="*/ 0 w 327"/>
                <a:gd name="T19" fmla="*/ 1 h 1197"/>
                <a:gd name="T20" fmla="*/ 0 w 327"/>
                <a:gd name="T21" fmla="*/ 0 h 1197"/>
                <a:gd name="T22" fmla="*/ 0 w 327"/>
                <a:gd name="T23" fmla="*/ 0 h 1197"/>
                <a:gd name="T24" fmla="*/ 0 w 327"/>
                <a:gd name="T25" fmla="*/ 0 h 1197"/>
                <a:gd name="T26" fmla="*/ 0 w 327"/>
                <a:gd name="T27" fmla="*/ 0 h 1197"/>
                <a:gd name="T28" fmla="*/ 0 w 327"/>
                <a:gd name="T29" fmla="*/ 0 h 1197"/>
                <a:gd name="T30" fmla="*/ 0 w 327"/>
                <a:gd name="T31" fmla="*/ 0 h 1197"/>
                <a:gd name="T32" fmla="*/ 0 w 327"/>
                <a:gd name="T33" fmla="*/ 0 h 1197"/>
                <a:gd name="T34" fmla="*/ 0 w 327"/>
                <a:gd name="T35" fmla="*/ 0 h 1197"/>
                <a:gd name="T36" fmla="*/ 0 w 327"/>
                <a:gd name="T37" fmla="*/ 0 h 11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7"/>
                <a:gd name="T58" fmla="*/ 0 h 1197"/>
                <a:gd name="T59" fmla="*/ 327 w 327"/>
                <a:gd name="T60" fmla="*/ 1197 h 11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7" h="1197">
                  <a:moveTo>
                    <a:pt x="273" y="0"/>
                  </a:moveTo>
                  <a:lnTo>
                    <a:pt x="327" y="445"/>
                  </a:lnTo>
                  <a:lnTo>
                    <a:pt x="314" y="480"/>
                  </a:lnTo>
                  <a:lnTo>
                    <a:pt x="275" y="577"/>
                  </a:lnTo>
                  <a:lnTo>
                    <a:pt x="238" y="678"/>
                  </a:lnTo>
                  <a:lnTo>
                    <a:pt x="201" y="784"/>
                  </a:lnTo>
                  <a:lnTo>
                    <a:pt x="164" y="893"/>
                  </a:lnTo>
                  <a:lnTo>
                    <a:pt x="129" y="1006"/>
                  </a:lnTo>
                  <a:lnTo>
                    <a:pt x="92" y="1120"/>
                  </a:lnTo>
                  <a:lnTo>
                    <a:pt x="70" y="1197"/>
                  </a:lnTo>
                  <a:lnTo>
                    <a:pt x="0" y="618"/>
                  </a:lnTo>
                  <a:lnTo>
                    <a:pt x="7" y="596"/>
                  </a:lnTo>
                  <a:lnTo>
                    <a:pt x="47" y="490"/>
                  </a:lnTo>
                  <a:lnTo>
                    <a:pt x="86" y="388"/>
                  </a:lnTo>
                  <a:lnTo>
                    <a:pt x="127" y="289"/>
                  </a:lnTo>
                  <a:lnTo>
                    <a:pt x="171" y="195"/>
                  </a:lnTo>
                  <a:lnTo>
                    <a:pt x="214" y="102"/>
                  </a:lnTo>
                  <a:lnTo>
                    <a:pt x="263" y="17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24" name="Freeform 1056"/>
            <p:cNvSpPr>
              <a:spLocks/>
            </p:cNvSpPr>
            <p:nvPr/>
          </p:nvSpPr>
          <p:spPr bwMode="auto">
            <a:xfrm>
              <a:off x="1497" y="1535"/>
              <a:ext cx="80" cy="337"/>
            </a:xfrm>
            <a:custGeom>
              <a:avLst/>
              <a:gdLst>
                <a:gd name="T0" fmla="*/ 0 w 323"/>
                <a:gd name="T1" fmla="*/ 0 h 1350"/>
                <a:gd name="T2" fmla="*/ 0 w 323"/>
                <a:gd name="T3" fmla="*/ 0 h 1350"/>
                <a:gd name="T4" fmla="*/ 0 w 323"/>
                <a:gd name="T5" fmla="*/ 0 h 1350"/>
                <a:gd name="T6" fmla="*/ 0 w 323"/>
                <a:gd name="T7" fmla="*/ 1 h 1350"/>
                <a:gd name="T8" fmla="*/ 0 w 323"/>
                <a:gd name="T9" fmla="*/ 1 h 1350"/>
                <a:gd name="T10" fmla="*/ 0 w 323"/>
                <a:gd name="T11" fmla="*/ 1 h 1350"/>
                <a:gd name="T12" fmla="*/ 0 w 323"/>
                <a:gd name="T13" fmla="*/ 1 h 1350"/>
                <a:gd name="T14" fmla="*/ 0 w 323"/>
                <a:gd name="T15" fmla="*/ 1 h 1350"/>
                <a:gd name="T16" fmla="*/ 0 w 323"/>
                <a:gd name="T17" fmla="*/ 1 h 1350"/>
                <a:gd name="T18" fmla="*/ 0 w 323"/>
                <a:gd name="T19" fmla="*/ 1 h 1350"/>
                <a:gd name="T20" fmla="*/ 0 w 323"/>
                <a:gd name="T21" fmla="*/ 1 h 1350"/>
                <a:gd name="T22" fmla="*/ 0 w 323"/>
                <a:gd name="T23" fmla="*/ 0 h 1350"/>
                <a:gd name="T24" fmla="*/ 0 w 323"/>
                <a:gd name="T25" fmla="*/ 0 h 1350"/>
                <a:gd name="T26" fmla="*/ 0 w 323"/>
                <a:gd name="T27" fmla="*/ 0 h 1350"/>
                <a:gd name="T28" fmla="*/ 0 w 323"/>
                <a:gd name="T29" fmla="*/ 0 h 1350"/>
                <a:gd name="T30" fmla="*/ 0 w 323"/>
                <a:gd name="T31" fmla="*/ 0 h 1350"/>
                <a:gd name="T32" fmla="*/ 0 w 323"/>
                <a:gd name="T33" fmla="*/ 0 h 1350"/>
                <a:gd name="T34" fmla="*/ 0 w 323"/>
                <a:gd name="T35" fmla="*/ 0 h 1350"/>
                <a:gd name="T36" fmla="*/ 0 w 323"/>
                <a:gd name="T37" fmla="*/ 0 h 13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3"/>
                <a:gd name="T58" fmla="*/ 0 h 1350"/>
                <a:gd name="T59" fmla="*/ 323 w 323"/>
                <a:gd name="T60" fmla="*/ 1350 h 13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3" h="1350">
                  <a:moveTo>
                    <a:pt x="260" y="0"/>
                  </a:moveTo>
                  <a:lnTo>
                    <a:pt x="323" y="520"/>
                  </a:lnTo>
                  <a:lnTo>
                    <a:pt x="291" y="615"/>
                  </a:lnTo>
                  <a:lnTo>
                    <a:pt x="256" y="728"/>
                  </a:lnTo>
                  <a:lnTo>
                    <a:pt x="219" y="842"/>
                  </a:lnTo>
                  <a:lnTo>
                    <a:pt x="185" y="963"/>
                  </a:lnTo>
                  <a:lnTo>
                    <a:pt x="150" y="1082"/>
                  </a:lnTo>
                  <a:lnTo>
                    <a:pt x="116" y="1204"/>
                  </a:lnTo>
                  <a:lnTo>
                    <a:pt x="82" y="1329"/>
                  </a:lnTo>
                  <a:lnTo>
                    <a:pt x="75" y="1350"/>
                  </a:lnTo>
                  <a:lnTo>
                    <a:pt x="0" y="730"/>
                  </a:lnTo>
                  <a:lnTo>
                    <a:pt x="21" y="656"/>
                  </a:lnTo>
                  <a:lnTo>
                    <a:pt x="58" y="541"/>
                  </a:lnTo>
                  <a:lnTo>
                    <a:pt x="95" y="429"/>
                  </a:lnTo>
                  <a:lnTo>
                    <a:pt x="134" y="318"/>
                  </a:lnTo>
                  <a:lnTo>
                    <a:pt x="174" y="212"/>
                  </a:lnTo>
                  <a:lnTo>
                    <a:pt x="213" y="110"/>
                  </a:lnTo>
                  <a:lnTo>
                    <a:pt x="254" y="11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25" name="Freeform 1057"/>
            <p:cNvSpPr>
              <a:spLocks/>
            </p:cNvSpPr>
            <p:nvPr/>
          </p:nvSpPr>
          <p:spPr bwMode="auto">
            <a:xfrm>
              <a:off x="1466" y="1620"/>
              <a:ext cx="80" cy="360"/>
            </a:xfrm>
            <a:custGeom>
              <a:avLst/>
              <a:gdLst>
                <a:gd name="T0" fmla="*/ 0 w 320"/>
                <a:gd name="T1" fmla="*/ 0 h 1443"/>
                <a:gd name="T2" fmla="*/ 0 w 320"/>
                <a:gd name="T3" fmla="*/ 0 h 1443"/>
                <a:gd name="T4" fmla="*/ 0 w 320"/>
                <a:gd name="T5" fmla="*/ 0 h 1443"/>
                <a:gd name="T6" fmla="*/ 0 w 320"/>
                <a:gd name="T7" fmla="*/ 1 h 1443"/>
                <a:gd name="T8" fmla="*/ 0 w 320"/>
                <a:gd name="T9" fmla="*/ 1 h 1443"/>
                <a:gd name="T10" fmla="*/ 0 w 320"/>
                <a:gd name="T11" fmla="*/ 1 h 1443"/>
                <a:gd name="T12" fmla="*/ 0 w 320"/>
                <a:gd name="T13" fmla="*/ 1 h 1443"/>
                <a:gd name="T14" fmla="*/ 0 w 320"/>
                <a:gd name="T15" fmla="*/ 1 h 1443"/>
                <a:gd name="T16" fmla="*/ 0 w 320"/>
                <a:gd name="T17" fmla="*/ 1 h 1443"/>
                <a:gd name="T18" fmla="*/ 0 w 320"/>
                <a:gd name="T19" fmla="*/ 1 h 1443"/>
                <a:gd name="T20" fmla="*/ 0 w 320"/>
                <a:gd name="T21" fmla="*/ 1 h 1443"/>
                <a:gd name="T22" fmla="*/ 0 w 320"/>
                <a:gd name="T23" fmla="*/ 1 h 1443"/>
                <a:gd name="T24" fmla="*/ 0 w 320"/>
                <a:gd name="T25" fmla="*/ 0 h 1443"/>
                <a:gd name="T26" fmla="*/ 0 w 320"/>
                <a:gd name="T27" fmla="*/ 0 h 1443"/>
                <a:gd name="T28" fmla="*/ 0 w 320"/>
                <a:gd name="T29" fmla="*/ 0 h 1443"/>
                <a:gd name="T30" fmla="*/ 0 w 320"/>
                <a:gd name="T31" fmla="*/ 0 h 1443"/>
                <a:gd name="T32" fmla="*/ 0 w 320"/>
                <a:gd name="T33" fmla="*/ 0 h 1443"/>
                <a:gd name="T34" fmla="*/ 0 w 320"/>
                <a:gd name="T35" fmla="*/ 0 h 1443"/>
                <a:gd name="T36" fmla="*/ 0 w 320"/>
                <a:gd name="T37" fmla="*/ 0 h 14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0"/>
                <a:gd name="T58" fmla="*/ 0 h 1443"/>
                <a:gd name="T59" fmla="*/ 320 w 320"/>
                <a:gd name="T60" fmla="*/ 1443 h 14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0" h="1443">
                  <a:moveTo>
                    <a:pt x="250" y="0"/>
                  </a:moveTo>
                  <a:lnTo>
                    <a:pt x="320" y="579"/>
                  </a:lnTo>
                  <a:lnTo>
                    <a:pt x="308" y="623"/>
                  </a:lnTo>
                  <a:lnTo>
                    <a:pt x="273" y="742"/>
                  </a:lnTo>
                  <a:lnTo>
                    <a:pt x="239" y="864"/>
                  </a:lnTo>
                  <a:lnTo>
                    <a:pt x="205" y="989"/>
                  </a:lnTo>
                  <a:lnTo>
                    <a:pt x="170" y="1115"/>
                  </a:lnTo>
                  <a:lnTo>
                    <a:pt x="136" y="1242"/>
                  </a:lnTo>
                  <a:lnTo>
                    <a:pt x="99" y="1369"/>
                  </a:lnTo>
                  <a:lnTo>
                    <a:pt x="78" y="1443"/>
                  </a:lnTo>
                  <a:lnTo>
                    <a:pt x="0" y="813"/>
                  </a:lnTo>
                  <a:lnTo>
                    <a:pt x="4" y="798"/>
                  </a:lnTo>
                  <a:lnTo>
                    <a:pt x="38" y="676"/>
                  </a:lnTo>
                  <a:lnTo>
                    <a:pt x="75" y="554"/>
                  </a:lnTo>
                  <a:lnTo>
                    <a:pt x="110" y="433"/>
                  </a:lnTo>
                  <a:lnTo>
                    <a:pt x="144" y="316"/>
                  </a:lnTo>
                  <a:lnTo>
                    <a:pt x="181" y="201"/>
                  </a:lnTo>
                  <a:lnTo>
                    <a:pt x="218" y="89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70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26" name="Freeform 1058"/>
            <p:cNvSpPr>
              <a:spLocks/>
            </p:cNvSpPr>
            <p:nvPr/>
          </p:nvSpPr>
          <p:spPr bwMode="auto">
            <a:xfrm>
              <a:off x="1436" y="1717"/>
              <a:ext cx="80" cy="369"/>
            </a:xfrm>
            <a:custGeom>
              <a:avLst/>
              <a:gdLst>
                <a:gd name="T0" fmla="*/ 0 w 320"/>
                <a:gd name="T1" fmla="*/ 0 h 1474"/>
                <a:gd name="T2" fmla="*/ 0 w 320"/>
                <a:gd name="T3" fmla="*/ 1 h 1474"/>
                <a:gd name="T4" fmla="*/ 0 w 320"/>
                <a:gd name="T5" fmla="*/ 1 h 1474"/>
                <a:gd name="T6" fmla="*/ 0 w 320"/>
                <a:gd name="T7" fmla="*/ 1 h 1474"/>
                <a:gd name="T8" fmla="*/ 0 w 320"/>
                <a:gd name="T9" fmla="*/ 1 h 1474"/>
                <a:gd name="T10" fmla="*/ 0 w 320"/>
                <a:gd name="T11" fmla="*/ 1 h 1474"/>
                <a:gd name="T12" fmla="*/ 0 w 320"/>
                <a:gd name="T13" fmla="*/ 1 h 1474"/>
                <a:gd name="T14" fmla="*/ 0 w 320"/>
                <a:gd name="T15" fmla="*/ 2 h 1474"/>
                <a:gd name="T16" fmla="*/ 0 w 320"/>
                <a:gd name="T17" fmla="*/ 1 h 1474"/>
                <a:gd name="T18" fmla="*/ 0 w 320"/>
                <a:gd name="T19" fmla="*/ 1 h 1474"/>
                <a:gd name="T20" fmla="*/ 0 w 320"/>
                <a:gd name="T21" fmla="*/ 1 h 1474"/>
                <a:gd name="T22" fmla="*/ 0 w 320"/>
                <a:gd name="T23" fmla="*/ 1 h 1474"/>
                <a:gd name="T24" fmla="*/ 0 w 320"/>
                <a:gd name="T25" fmla="*/ 1 h 1474"/>
                <a:gd name="T26" fmla="*/ 0 w 320"/>
                <a:gd name="T27" fmla="*/ 0 h 1474"/>
                <a:gd name="T28" fmla="*/ 0 w 320"/>
                <a:gd name="T29" fmla="*/ 0 h 1474"/>
                <a:gd name="T30" fmla="*/ 0 w 320"/>
                <a:gd name="T31" fmla="*/ 0 h 1474"/>
                <a:gd name="T32" fmla="*/ 0 w 320"/>
                <a:gd name="T33" fmla="*/ 0 h 14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0"/>
                <a:gd name="T52" fmla="*/ 0 h 1474"/>
                <a:gd name="T53" fmla="*/ 320 w 320"/>
                <a:gd name="T54" fmla="*/ 1474 h 14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0" h="1474">
                  <a:moveTo>
                    <a:pt x="245" y="0"/>
                  </a:moveTo>
                  <a:lnTo>
                    <a:pt x="320" y="620"/>
                  </a:lnTo>
                  <a:lnTo>
                    <a:pt x="292" y="725"/>
                  </a:lnTo>
                  <a:lnTo>
                    <a:pt x="258" y="852"/>
                  </a:lnTo>
                  <a:lnTo>
                    <a:pt x="221" y="979"/>
                  </a:lnTo>
                  <a:lnTo>
                    <a:pt x="184" y="1108"/>
                  </a:lnTo>
                  <a:lnTo>
                    <a:pt x="147" y="1238"/>
                  </a:lnTo>
                  <a:lnTo>
                    <a:pt x="77" y="1474"/>
                  </a:lnTo>
                  <a:lnTo>
                    <a:pt x="0" y="856"/>
                  </a:lnTo>
                  <a:lnTo>
                    <a:pt x="20" y="786"/>
                  </a:lnTo>
                  <a:lnTo>
                    <a:pt x="57" y="659"/>
                  </a:lnTo>
                  <a:lnTo>
                    <a:pt x="91" y="535"/>
                  </a:lnTo>
                  <a:lnTo>
                    <a:pt x="126" y="408"/>
                  </a:lnTo>
                  <a:lnTo>
                    <a:pt x="160" y="286"/>
                  </a:lnTo>
                  <a:lnTo>
                    <a:pt x="197" y="164"/>
                  </a:lnTo>
                  <a:lnTo>
                    <a:pt x="232" y="4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75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27" name="Freeform 1059"/>
            <p:cNvSpPr>
              <a:spLocks/>
            </p:cNvSpPr>
            <p:nvPr/>
          </p:nvSpPr>
          <p:spPr bwMode="auto">
            <a:xfrm>
              <a:off x="1405" y="1823"/>
              <a:ext cx="80" cy="268"/>
            </a:xfrm>
            <a:custGeom>
              <a:avLst/>
              <a:gdLst>
                <a:gd name="T0" fmla="*/ 0 w 322"/>
                <a:gd name="T1" fmla="*/ 0 h 1072"/>
                <a:gd name="T2" fmla="*/ 0 w 322"/>
                <a:gd name="T3" fmla="*/ 1 h 1072"/>
                <a:gd name="T4" fmla="*/ 0 w 322"/>
                <a:gd name="T5" fmla="*/ 1 h 1072"/>
                <a:gd name="T6" fmla="*/ 0 w 322"/>
                <a:gd name="T7" fmla="*/ 1 h 1072"/>
                <a:gd name="T8" fmla="*/ 0 w 322"/>
                <a:gd name="T9" fmla="*/ 1 h 1072"/>
                <a:gd name="T10" fmla="*/ 0 w 322"/>
                <a:gd name="T11" fmla="*/ 1 h 1072"/>
                <a:gd name="T12" fmla="*/ 0 w 322"/>
                <a:gd name="T13" fmla="*/ 1 h 1072"/>
                <a:gd name="T14" fmla="*/ 0 w 322"/>
                <a:gd name="T15" fmla="*/ 1 h 1072"/>
                <a:gd name="T16" fmla="*/ 0 w 322"/>
                <a:gd name="T17" fmla="*/ 1 h 1072"/>
                <a:gd name="T18" fmla="*/ 0 w 322"/>
                <a:gd name="T19" fmla="*/ 1 h 1072"/>
                <a:gd name="T20" fmla="*/ 0 w 322"/>
                <a:gd name="T21" fmla="*/ 1 h 1072"/>
                <a:gd name="T22" fmla="*/ 0 w 322"/>
                <a:gd name="T23" fmla="*/ 1 h 1072"/>
                <a:gd name="T24" fmla="*/ 0 w 322"/>
                <a:gd name="T25" fmla="*/ 0 h 1072"/>
                <a:gd name="T26" fmla="*/ 0 w 322"/>
                <a:gd name="T27" fmla="*/ 0 h 1072"/>
                <a:gd name="T28" fmla="*/ 0 w 322"/>
                <a:gd name="T29" fmla="*/ 0 h 1072"/>
                <a:gd name="T30" fmla="*/ 0 w 322"/>
                <a:gd name="T31" fmla="*/ 0 h 10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2"/>
                <a:gd name="T49" fmla="*/ 0 h 1072"/>
                <a:gd name="T50" fmla="*/ 322 w 322"/>
                <a:gd name="T51" fmla="*/ 1072 h 10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2" h="1072">
                  <a:moveTo>
                    <a:pt x="244" y="0"/>
                  </a:moveTo>
                  <a:lnTo>
                    <a:pt x="322" y="630"/>
                  </a:lnTo>
                  <a:lnTo>
                    <a:pt x="306" y="685"/>
                  </a:lnTo>
                  <a:lnTo>
                    <a:pt x="269" y="815"/>
                  </a:lnTo>
                  <a:lnTo>
                    <a:pt x="192" y="1069"/>
                  </a:lnTo>
                  <a:lnTo>
                    <a:pt x="192" y="1072"/>
                  </a:lnTo>
                  <a:lnTo>
                    <a:pt x="76" y="1035"/>
                  </a:lnTo>
                  <a:lnTo>
                    <a:pt x="20" y="1018"/>
                  </a:lnTo>
                  <a:lnTo>
                    <a:pt x="0" y="860"/>
                  </a:lnTo>
                  <a:lnTo>
                    <a:pt x="34" y="744"/>
                  </a:lnTo>
                  <a:lnTo>
                    <a:pt x="71" y="618"/>
                  </a:lnTo>
                  <a:lnTo>
                    <a:pt x="108" y="490"/>
                  </a:lnTo>
                  <a:lnTo>
                    <a:pt x="142" y="363"/>
                  </a:lnTo>
                  <a:lnTo>
                    <a:pt x="179" y="236"/>
                  </a:lnTo>
                  <a:lnTo>
                    <a:pt x="213" y="112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28" name="Freeform 1060"/>
            <p:cNvSpPr>
              <a:spLocks/>
            </p:cNvSpPr>
            <p:nvPr/>
          </p:nvSpPr>
          <p:spPr bwMode="auto">
            <a:xfrm>
              <a:off x="1395" y="1931"/>
              <a:ext cx="60" cy="160"/>
            </a:xfrm>
            <a:custGeom>
              <a:avLst/>
              <a:gdLst>
                <a:gd name="T0" fmla="*/ 0 w 239"/>
                <a:gd name="T1" fmla="*/ 0 h 639"/>
                <a:gd name="T2" fmla="*/ 0 w 239"/>
                <a:gd name="T3" fmla="*/ 1 h 639"/>
                <a:gd name="T4" fmla="*/ 0 w 239"/>
                <a:gd name="T5" fmla="*/ 1 h 639"/>
                <a:gd name="T6" fmla="*/ 0 w 239"/>
                <a:gd name="T7" fmla="*/ 1 h 639"/>
                <a:gd name="T8" fmla="*/ 0 w 239"/>
                <a:gd name="T9" fmla="*/ 1 h 639"/>
                <a:gd name="T10" fmla="*/ 0 w 239"/>
                <a:gd name="T11" fmla="*/ 1 h 639"/>
                <a:gd name="T12" fmla="*/ 0 w 239"/>
                <a:gd name="T13" fmla="*/ 1 h 639"/>
                <a:gd name="T14" fmla="*/ 0 w 239"/>
                <a:gd name="T15" fmla="*/ 0 h 639"/>
                <a:gd name="T16" fmla="*/ 0 w 239"/>
                <a:gd name="T17" fmla="*/ 0 h 639"/>
                <a:gd name="T18" fmla="*/ 0 w 239"/>
                <a:gd name="T19" fmla="*/ 0 h 639"/>
                <a:gd name="T20" fmla="*/ 0 w 239"/>
                <a:gd name="T21" fmla="*/ 0 h 6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639"/>
                <a:gd name="T35" fmla="*/ 239 w 239"/>
                <a:gd name="T36" fmla="*/ 639 h 6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639">
                  <a:moveTo>
                    <a:pt x="162" y="0"/>
                  </a:moveTo>
                  <a:lnTo>
                    <a:pt x="239" y="618"/>
                  </a:lnTo>
                  <a:lnTo>
                    <a:pt x="232" y="636"/>
                  </a:lnTo>
                  <a:lnTo>
                    <a:pt x="232" y="639"/>
                  </a:lnTo>
                  <a:lnTo>
                    <a:pt x="116" y="602"/>
                  </a:lnTo>
                  <a:lnTo>
                    <a:pt x="0" y="565"/>
                  </a:lnTo>
                  <a:lnTo>
                    <a:pt x="37" y="438"/>
                  </a:lnTo>
                  <a:lnTo>
                    <a:pt x="74" y="311"/>
                  </a:lnTo>
                  <a:lnTo>
                    <a:pt x="111" y="185"/>
                  </a:lnTo>
                  <a:lnTo>
                    <a:pt x="148" y="5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29" name="Freeform 1061"/>
            <p:cNvSpPr>
              <a:spLocks/>
            </p:cNvSpPr>
            <p:nvPr/>
          </p:nvSpPr>
          <p:spPr bwMode="auto">
            <a:xfrm>
              <a:off x="1395" y="2038"/>
              <a:ext cx="15" cy="39"/>
            </a:xfrm>
            <a:custGeom>
              <a:avLst/>
              <a:gdLst>
                <a:gd name="T0" fmla="*/ 0 w 60"/>
                <a:gd name="T1" fmla="*/ 0 h 158"/>
                <a:gd name="T2" fmla="*/ 0 w 60"/>
                <a:gd name="T3" fmla="*/ 0 h 158"/>
                <a:gd name="T4" fmla="*/ 0 w 60"/>
                <a:gd name="T5" fmla="*/ 0 h 158"/>
                <a:gd name="T6" fmla="*/ 0 w 60"/>
                <a:gd name="T7" fmla="*/ 0 h 158"/>
                <a:gd name="T8" fmla="*/ 0 w 60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58"/>
                <a:gd name="T17" fmla="*/ 60 w 60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58">
                  <a:moveTo>
                    <a:pt x="40" y="0"/>
                  </a:moveTo>
                  <a:lnTo>
                    <a:pt x="60" y="158"/>
                  </a:lnTo>
                  <a:lnTo>
                    <a:pt x="0" y="138"/>
                  </a:lnTo>
                  <a:lnTo>
                    <a:pt x="37" y="1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30" name="Freeform 1062"/>
            <p:cNvSpPr>
              <a:spLocks/>
            </p:cNvSpPr>
            <p:nvPr/>
          </p:nvSpPr>
          <p:spPr bwMode="auto">
            <a:xfrm>
              <a:off x="1453" y="1402"/>
              <a:ext cx="288" cy="689"/>
            </a:xfrm>
            <a:custGeom>
              <a:avLst/>
              <a:gdLst>
                <a:gd name="T0" fmla="*/ 1 w 1153"/>
                <a:gd name="T1" fmla="*/ 0 h 2755"/>
                <a:gd name="T2" fmla="*/ 1 w 1153"/>
                <a:gd name="T3" fmla="*/ 0 h 2755"/>
                <a:gd name="T4" fmla="*/ 1 w 1153"/>
                <a:gd name="T5" fmla="*/ 0 h 2755"/>
                <a:gd name="T6" fmla="*/ 1 w 1153"/>
                <a:gd name="T7" fmla="*/ 0 h 2755"/>
                <a:gd name="T8" fmla="*/ 1 w 1153"/>
                <a:gd name="T9" fmla="*/ 0 h 2755"/>
                <a:gd name="T10" fmla="*/ 1 w 1153"/>
                <a:gd name="T11" fmla="*/ 0 h 2755"/>
                <a:gd name="T12" fmla="*/ 1 w 1153"/>
                <a:gd name="T13" fmla="*/ 0 h 2755"/>
                <a:gd name="T14" fmla="*/ 1 w 1153"/>
                <a:gd name="T15" fmla="*/ 0 h 2755"/>
                <a:gd name="T16" fmla="*/ 1 w 1153"/>
                <a:gd name="T17" fmla="*/ 1 h 2755"/>
                <a:gd name="T18" fmla="*/ 1 w 1153"/>
                <a:gd name="T19" fmla="*/ 1 h 2755"/>
                <a:gd name="T20" fmla="*/ 1 w 1153"/>
                <a:gd name="T21" fmla="*/ 1 h 2755"/>
                <a:gd name="T22" fmla="*/ 0 w 1153"/>
                <a:gd name="T23" fmla="*/ 1 h 2755"/>
                <a:gd name="T24" fmla="*/ 0 w 1153"/>
                <a:gd name="T25" fmla="*/ 1 h 2755"/>
                <a:gd name="T26" fmla="*/ 0 w 1153"/>
                <a:gd name="T27" fmla="*/ 1 h 2755"/>
                <a:gd name="T28" fmla="*/ 0 w 1153"/>
                <a:gd name="T29" fmla="*/ 1 h 2755"/>
                <a:gd name="T30" fmla="*/ 0 w 1153"/>
                <a:gd name="T31" fmla="*/ 1 h 2755"/>
                <a:gd name="T32" fmla="*/ 0 w 1153"/>
                <a:gd name="T33" fmla="*/ 1 h 2755"/>
                <a:gd name="T34" fmla="*/ 0 w 1153"/>
                <a:gd name="T35" fmla="*/ 1 h 2755"/>
                <a:gd name="T36" fmla="*/ 0 w 1153"/>
                <a:gd name="T37" fmla="*/ 2 h 2755"/>
                <a:gd name="T38" fmla="*/ 0 w 1153"/>
                <a:gd name="T39" fmla="*/ 2 h 2755"/>
                <a:gd name="T40" fmla="*/ 0 w 1153"/>
                <a:gd name="T41" fmla="*/ 2 h 2755"/>
                <a:gd name="T42" fmla="*/ 0 w 1153"/>
                <a:gd name="T43" fmla="*/ 2 h 2755"/>
                <a:gd name="T44" fmla="*/ 0 w 1153"/>
                <a:gd name="T45" fmla="*/ 2 h 2755"/>
                <a:gd name="T46" fmla="*/ 0 w 1153"/>
                <a:gd name="T47" fmla="*/ 2 h 2755"/>
                <a:gd name="T48" fmla="*/ 0 w 1153"/>
                <a:gd name="T49" fmla="*/ 2 h 2755"/>
                <a:gd name="T50" fmla="*/ 0 w 1153"/>
                <a:gd name="T51" fmla="*/ 2 h 2755"/>
                <a:gd name="T52" fmla="*/ 0 w 1153"/>
                <a:gd name="T53" fmla="*/ 2 h 2755"/>
                <a:gd name="T54" fmla="*/ 0 w 1153"/>
                <a:gd name="T55" fmla="*/ 3 h 2755"/>
                <a:gd name="T56" fmla="*/ 0 w 1153"/>
                <a:gd name="T57" fmla="*/ 3 h 2755"/>
                <a:gd name="T58" fmla="*/ 0 w 1153"/>
                <a:gd name="T59" fmla="*/ 3 h 27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53"/>
                <a:gd name="T91" fmla="*/ 0 h 2755"/>
                <a:gd name="T92" fmla="*/ 1153 w 1153"/>
                <a:gd name="T93" fmla="*/ 2755 h 27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53" h="2755">
                  <a:moveTo>
                    <a:pt x="1153" y="0"/>
                  </a:moveTo>
                  <a:lnTo>
                    <a:pt x="1092" y="31"/>
                  </a:lnTo>
                  <a:lnTo>
                    <a:pt x="1044" y="63"/>
                  </a:lnTo>
                  <a:lnTo>
                    <a:pt x="998" y="99"/>
                  </a:lnTo>
                  <a:lnTo>
                    <a:pt x="952" y="145"/>
                  </a:lnTo>
                  <a:lnTo>
                    <a:pt x="908" y="195"/>
                  </a:lnTo>
                  <a:lnTo>
                    <a:pt x="862" y="256"/>
                  </a:lnTo>
                  <a:lnTo>
                    <a:pt x="818" y="320"/>
                  </a:lnTo>
                  <a:lnTo>
                    <a:pt x="777" y="391"/>
                  </a:lnTo>
                  <a:lnTo>
                    <a:pt x="735" y="468"/>
                  </a:lnTo>
                  <a:lnTo>
                    <a:pt x="694" y="550"/>
                  </a:lnTo>
                  <a:lnTo>
                    <a:pt x="653" y="639"/>
                  </a:lnTo>
                  <a:lnTo>
                    <a:pt x="616" y="732"/>
                  </a:lnTo>
                  <a:lnTo>
                    <a:pt x="577" y="829"/>
                  </a:lnTo>
                  <a:lnTo>
                    <a:pt x="540" y="930"/>
                  </a:lnTo>
                  <a:lnTo>
                    <a:pt x="503" y="1036"/>
                  </a:lnTo>
                  <a:lnTo>
                    <a:pt x="466" y="1145"/>
                  </a:lnTo>
                  <a:lnTo>
                    <a:pt x="431" y="1258"/>
                  </a:lnTo>
                  <a:lnTo>
                    <a:pt x="394" y="1372"/>
                  </a:lnTo>
                  <a:lnTo>
                    <a:pt x="360" y="1493"/>
                  </a:lnTo>
                  <a:lnTo>
                    <a:pt x="325" y="1612"/>
                  </a:lnTo>
                  <a:lnTo>
                    <a:pt x="291" y="1734"/>
                  </a:lnTo>
                  <a:lnTo>
                    <a:pt x="257" y="1859"/>
                  </a:lnTo>
                  <a:lnTo>
                    <a:pt x="222" y="1985"/>
                  </a:lnTo>
                  <a:lnTo>
                    <a:pt x="188" y="2112"/>
                  </a:lnTo>
                  <a:lnTo>
                    <a:pt x="151" y="2239"/>
                  </a:lnTo>
                  <a:lnTo>
                    <a:pt x="114" y="2368"/>
                  </a:lnTo>
                  <a:lnTo>
                    <a:pt x="77" y="2498"/>
                  </a:lnTo>
                  <a:lnTo>
                    <a:pt x="0" y="2752"/>
                  </a:lnTo>
                  <a:lnTo>
                    <a:pt x="0" y="275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31" name="Freeform 1063"/>
            <p:cNvSpPr>
              <a:spLocks/>
            </p:cNvSpPr>
            <p:nvPr/>
          </p:nvSpPr>
          <p:spPr bwMode="auto">
            <a:xfrm>
              <a:off x="1395" y="1347"/>
              <a:ext cx="319" cy="726"/>
            </a:xfrm>
            <a:custGeom>
              <a:avLst/>
              <a:gdLst>
                <a:gd name="T0" fmla="*/ 0 w 1276"/>
                <a:gd name="T1" fmla="*/ 3 h 2900"/>
                <a:gd name="T2" fmla="*/ 0 w 1276"/>
                <a:gd name="T3" fmla="*/ 3 h 2900"/>
                <a:gd name="T4" fmla="*/ 0 w 1276"/>
                <a:gd name="T5" fmla="*/ 3 h 2900"/>
                <a:gd name="T6" fmla="*/ 0 w 1276"/>
                <a:gd name="T7" fmla="*/ 3 h 2900"/>
                <a:gd name="T8" fmla="*/ 0 w 1276"/>
                <a:gd name="T9" fmla="*/ 3 h 2900"/>
                <a:gd name="T10" fmla="*/ 0 w 1276"/>
                <a:gd name="T11" fmla="*/ 2 h 2900"/>
                <a:gd name="T12" fmla="*/ 0 w 1276"/>
                <a:gd name="T13" fmla="*/ 2 h 2900"/>
                <a:gd name="T14" fmla="*/ 0 w 1276"/>
                <a:gd name="T15" fmla="*/ 2 h 2900"/>
                <a:gd name="T16" fmla="*/ 0 w 1276"/>
                <a:gd name="T17" fmla="*/ 2 h 2900"/>
                <a:gd name="T18" fmla="*/ 0 w 1276"/>
                <a:gd name="T19" fmla="*/ 2 h 2900"/>
                <a:gd name="T20" fmla="*/ 0 w 1276"/>
                <a:gd name="T21" fmla="*/ 2 h 2900"/>
                <a:gd name="T22" fmla="*/ 0 w 1276"/>
                <a:gd name="T23" fmla="*/ 2 h 2900"/>
                <a:gd name="T24" fmla="*/ 1 w 1276"/>
                <a:gd name="T25" fmla="*/ 2 h 2900"/>
                <a:gd name="T26" fmla="*/ 1 w 1276"/>
                <a:gd name="T27" fmla="*/ 1 h 2900"/>
                <a:gd name="T28" fmla="*/ 1 w 1276"/>
                <a:gd name="T29" fmla="*/ 1 h 2900"/>
                <a:gd name="T30" fmla="*/ 1 w 1276"/>
                <a:gd name="T31" fmla="*/ 1 h 2900"/>
                <a:gd name="T32" fmla="*/ 1 w 1276"/>
                <a:gd name="T33" fmla="*/ 1 h 2900"/>
                <a:gd name="T34" fmla="*/ 1 w 1276"/>
                <a:gd name="T35" fmla="*/ 1 h 2900"/>
                <a:gd name="T36" fmla="*/ 1 w 1276"/>
                <a:gd name="T37" fmla="*/ 1 h 2900"/>
                <a:gd name="T38" fmla="*/ 1 w 1276"/>
                <a:gd name="T39" fmla="*/ 1 h 2900"/>
                <a:gd name="T40" fmla="*/ 1 w 1276"/>
                <a:gd name="T41" fmla="*/ 1 h 2900"/>
                <a:gd name="T42" fmla="*/ 1 w 1276"/>
                <a:gd name="T43" fmla="*/ 1 h 2900"/>
                <a:gd name="T44" fmla="*/ 1 w 1276"/>
                <a:gd name="T45" fmla="*/ 1 h 2900"/>
                <a:gd name="T46" fmla="*/ 1 w 1276"/>
                <a:gd name="T47" fmla="*/ 0 h 2900"/>
                <a:gd name="T48" fmla="*/ 1 w 1276"/>
                <a:gd name="T49" fmla="*/ 0 h 2900"/>
                <a:gd name="T50" fmla="*/ 1 w 1276"/>
                <a:gd name="T51" fmla="*/ 0 h 2900"/>
                <a:gd name="T52" fmla="*/ 1 w 1276"/>
                <a:gd name="T53" fmla="*/ 0 h 2900"/>
                <a:gd name="T54" fmla="*/ 1 w 1276"/>
                <a:gd name="T55" fmla="*/ 0 h 2900"/>
                <a:gd name="T56" fmla="*/ 1 w 1276"/>
                <a:gd name="T57" fmla="*/ 0 h 2900"/>
                <a:gd name="T58" fmla="*/ 1 w 1276"/>
                <a:gd name="T59" fmla="*/ 0 h 29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76"/>
                <a:gd name="T91" fmla="*/ 0 h 2900"/>
                <a:gd name="T92" fmla="*/ 1276 w 1276"/>
                <a:gd name="T93" fmla="*/ 2900 h 29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76" h="2900">
                  <a:moveTo>
                    <a:pt x="0" y="2900"/>
                  </a:moveTo>
                  <a:lnTo>
                    <a:pt x="37" y="2773"/>
                  </a:lnTo>
                  <a:lnTo>
                    <a:pt x="74" y="2646"/>
                  </a:lnTo>
                  <a:lnTo>
                    <a:pt x="111" y="2520"/>
                  </a:lnTo>
                  <a:lnTo>
                    <a:pt x="148" y="2392"/>
                  </a:lnTo>
                  <a:lnTo>
                    <a:pt x="182" y="2265"/>
                  </a:lnTo>
                  <a:lnTo>
                    <a:pt x="219" y="2138"/>
                  </a:lnTo>
                  <a:lnTo>
                    <a:pt x="253" y="2014"/>
                  </a:lnTo>
                  <a:lnTo>
                    <a:pt x="288" y="1887"/>
                  </a:lnTo>
                  <a:lnTo>
                    <a:pt x="322" y="1765"/>
                  </a:lnTo>
                  <a:lnTo>
                    <a:pt x="359" y="1643"/>
                  </a:lnTo>
                  <a:lnTo>
                    <a:pt x="394" y="1522"/>
                  </a:lnTo>
                  <a:lnTo>
                    <a:pt x="428" y="1405"/>
                  </a:lnTo>
                  <a:lnTo>
                    <a:pt x="465" y="1290"/>
                  </a:lnTo>
                  <a:lnTo>
                    <a:pt x="502" y="1178"/>
                  </a:lnTo>
                  <a:lnTo>
                    <a:pt x="541" y="1067"/>
                  </a:lnTo>
                  <a:lnTo>
                    <a:pt x="581" y="961"/>
                  </a:lnTo>
                  <a:lnTo>
                    <a:pt x="620" y="859"/>
                  </a:lnTo>
                  <a:lnTo>
                    <a:pt x="661" y="760"/>
                  </a:lnTo>
                  <a:lnTo>
                    <a:pt x="705" y="666"/>
                  </a:lnTo>
                  <a:lnTo>
                    <a:pt x="748" y="573"/>
                  </a:lnTo>
                  <a:lnTo>
                    <a:pt x="797" y="488"/>
                  </a:lnTo>
                  <a:lnTo>
                    <a:pt x="845" y="408"/>
                  </a:lnTo>
                  <a:lnTo>
                    <a:pt x="896" y="332"/>
                  </a:lnTo>
                  <a:lnTo>
                    <a:pt x="951" y="261"/>
                  </a:lnTo>
                  <a:lnTo>
                    <a:pt x="1009" y="197"/>
                  </a:lnTo>
                  <a:lnTo>
                    <a:pt x="1068" y="136"/>
                  </a:lnTo>
                  <a:lnTo>
                    <a:pt x="1134" y="83"/>
                  </a:lnTo>
                  <a:lnTo>
                    <a:pt x="1202" y="37"/>
                  </a:lnTo>
                  <a:lnTo>
                    <a:pt x="127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32" name="Freeform 1064"/>
            <p:cNvSpPr>
              <a:spLocks/>
            </p:cNvSpPr>
            <p:nvPr/>
          </p:nvSpPr>
          <p:spPr bwMode="auto">
            <a:xfrm>
              <a:off x="1410" y="2077"/>
              <a:ext cx="43" cy="106"/>
            </a:xfrm>
            <a:custGeom>
              <a:avLst/>
              <a:gdLst>
                <a:gd name="T0" fmla="*/ 0 w 172"/>
                <a:gd name="T1" fmla="*/ 1 h 422"/>
                <a:gd name="T2" fmla="*/ 0 w 172"/>
                <a:gd name="T3" fmla="*/ 0 h 422"/>
                <a:gd name="T4" fmla="*/ 0 w 172"/>
                <a:gd name="T5" fmla="*/ 0 h 422"/>
                <a:gd name="T6" fmla="*/ 0 w 172"/>
                <a:gd name="T7" fmla="*/ 0 h 422"/>
                <a:gd name="T8" fmla="*/ 0 w 172"/>
                <a:gd name="T9" fmla="*/ 0 h 422"/>
                <a:gd name="T10" fmla="*/ 0 w 172"/>
                <a:gd name="T11" fmla="*/ 0 h 422"/>
                <a:gd name="T12" fmla="*/ 0 w 172"/>
                <a:gd name="T13" fmla="*/ 1 h 4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"/>
                <a:gd name="T22" fmla="*/ 0 h 422"/>
                <a:gd name="T23" fmla="*/ 172 w 172"/>
                <a:gd name="T24" fmla="*/ 422 h 4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" h="422">
                  <a:moveTo>
                    <a:pt x="52" y="422"/>
                  </a:moveTo>
                  <a:lnTo>
                    <a:pt x="0" y="0"/>
                  </a:lnTo>
                  <a:lnTo>
                    <a:pt x="56" y="17"/>
                  </a:lnTo>
                  <a:lnTo>
                    <a:pt x="172" y="54"/>
                  </a:lnTo>
                  <a:lnTo>
                    <a:pt x="132" y="178"/>
                  </a:lnTo>
                  <a:lnTo>
                    <a:pt x="92" y="305"/>
                  </a:lnTo>
                  <a:lnTo>
                    <a:pt x="52" y="422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33" name="Freeform 1065"/>
            <p:cNvSpPr>
              <a:spLocks/>
            </p:cNvSpPr>
            <p:nvPr/>
          </p:nvSpPr>
          <p:spPr bwMode="auto">
            <a:xfrm>
              <a:off x="1374" y="2073"/>
              <a:ext cx="79" cy="198"/>
            </a:xfrm>
            <a:custGeom>
              <a:avLst/>
              <a:gdLst>
                <a:gd name="T0" fmla="*/ 0 w 317"/>
                <a:gd name="T1" fmla="*/ 1 h 793"/>
                <a:gd name="T2" fmla="*/ 0 w 317"/>
                <a:gd name="T3" fmla="*/ 0 h 793"/>
                <a:gd name="T4" fmla="*/ 0 w 317"/>
                <a:gd name="T5" fmla="*/ 0 h 793"/>
                <a:gd name="T6" fmla="*/ 0 w 317"/>
                <a:gd name="T7" fmla="*/ 0 h 793"/>
                <a:gd name="T8" fmla="*/ 0 w 317"/>
                <a:gd name="T9" fmla="*/ 0 h 793"/>
                <a:gd name="T10" fmla="*/ 0 w 317"/>
                <a:gd name="T11" fmla="*/ 0 h 793"/>
                <a:gd name="T12" fmla="*/ 0 w 317"/>
                <a:gd name="T13" fmla="*/ 0 h 793"/>
                <a:gd name="T14" fmla="*/ 0 w 317"/>
                <a:gd name="T15" fmla="*/ 0 h 793"/>
                <a:gd name="T16" fmla="*/ 0 w 317"/>
                <a:gd name="T17" fmla="*/ 0 h 793"/>
                <a:gd name="T18" fmla="*/ 0 w 317"/>
                <a:gd name="T19" fmla="*/ 0 h 793"/>
                <a:gd name="T20" fmla="*/ 0 w 317"/>
                <a:gd name="T21" fmla="*/ 0 h 793"/>
                <a:gd name="T22" fmla="*/ 0 w 317"/>
                <a:gd name="T23" fmla="*/ 0 h 793"/>
                <a:gd name="T24" fmla="*/ 0 w 317"/>
                <a:gd name="T25" fmla="*/ 1 h 793"/>
                <a:gd name="T26" fmla="*/ 0 w 317"/>
                <a:gd name="T27" fmla="*/ 1 h 7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7"/>
                <a:gd name="T43" fmla="*/ 0 h 793"/>
                <a:gd name="T44" fmla="*/ 317 w 317"/>
                <a:gd name="T45" fmla="*/ 793 h 7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7" h="793">
                  <a:moveTo>
                    <a:pt x="65" y="793"/>
                  </a:moveTo>
                  <a:lnTo>
                    <a:pt x="0" y="262"/>
                  </a:lnTo>
                  <a:lnTo>
                    <a:pt x="5" y="249"/>
                  </a:lnTo>
                  <a:lnTo>
                    <a:pt x="45" y="124"/>
                  </a:lnTo>
                  <a:lnTo>
                    <a:pt x="85" y="0"/>
                  </a:lnTo>
                  <a:lnTo>
                    <a:pt x="201" y="37"/>
                  </a:lnTo>
                  <a:lnTo>
                    <a:pt x="317" y="74"/>
                  </a:lnTo>
                  <a:lnTo>
                    <a:pt x="277" y="198"/>
                  </a:lnTo>
                  <a:lnTo>
                    <a:pt x="237" y="325"/>
                  </a:lnTo>
                  <a:lnTo>
                    <a:pt x="193" y="452"/>
                  </a:lnTo>
                  <a:lnTo>
                    <a:pt x="150" y="576"/>
                  </a:lnTo>
                  <a:lnTo>
                    <a:pt x="103" y="698"/>
                  </a:lnTo>
                  <a:lnTo>
                    <a:pt x="65" y="793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34" name="Freeform 1066"/>
            <p:cNvSpPr>
              <a:spLocks/>
            </p:cNvSpPr>
            <p:nvPr/>
          </p:nvSpPr>
          <p:spPr bwMode="auto">
            <a:xfrm>
              <a:off x="1341" y="2073"/>
              <a:ext cx="82" cy="276"/>
            </a:xfrm>
            <a:custGeom>
              <a:avLst/>
              <a:gdLst>
                <a:gd name="T0" fmla="*/ 0 w 328"/>
                <a:gd name="T1" fmla="*/ 0 h 1104"/>
                <a:gd name="T2" fmla="*/ 0 w 328"/>
                <a:gd name="T3" fmla="*/ 1 h 1104"/>
                <a:gd name="T4" fmla="*/ 0 w 328"/>
                <a:gd name="T5" fmla="*/ 1 h 1104"/>
                <a:gd name="T6" fmla="*/ 0 w 328"/>
                <a:gd name="T7" fmla="*/ 1 h 1104"/>
                <a:gd name="T8" fmla="*/ 0 w 328"/>
                <a:gd name="T9" fmla="*/ 1 h 1104"/>
                <a:gd name="T10" fmla="*/ 0 w 328"/>
                <a:gd name="T11" fmla="*/ 1 h 1104"/>
                <a:gd name="T12" fmla="*/ 0 w 328"/>
                <a:gd name="T13" fmla="*/ 1 h 1104"/>
                <a:gd name="T14" fmla="*/ 0 w 328"/>
                <a:gd name="T15" fmla="*/ 1 h 1104"/>
                <a:gd name="T16" fmla="*/ 0 w 328"/>
                <a:gd name="T17" fmla="*/ 1 h 1104"/>
                <a:gd name="T18" fmla="*/ 0 w 328"/>
                <a:gd name="T19" fmla="*/ 1 h 1104"/>
                <a:gd name="T20" fmla="*/ 0 w 328"/>
                <a:gd name="T21" fmla="*/ 1 h 1104"/>
                <a:gd name="T22" fmla="*/ 0 w 328"/>
                <a:gd name="T23" fmla="*/ 1 h 1104"/>
                <a:gd name="T24" fmla="*/ 0 w 328"/>
                <a:gd name="T25" fmla="*/ 0 h 1104"/>
                <a:gd name="T26" fmla="*/ 0 w 328"/>
                <a:gd name="T27" fmla="*/ 0 h 1104"/>
                <a:gd name="T28" fmla="*/ 0 w 328"/>
                <a:gd name="T29" fmla="*/ 0 h 1104"/>
                <a:gd name="T30" fmla="*/ 0 w 328"/>
                <a:gd name="T31" fmla="*/ 0 h 1104"/>
                <a:gd name="T32" fmla="*/ 0 w 328"/>
                <a:gd name="T33" fmla="*/ 0 h 1104"/>
                <a:gd name="T34" fmla="*/ 0 w 328"/>
                <a:gd name="T35" fmla="*/ 0 h 1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8"/>
                <a:gd name="T55" fmla="*/ 0 h 1104"/>
                <a:gd name="T56" fmla="*/ 328 w 328"/>
                <a:gd name="T57" fmla="*/ 1104 h 1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8" h="1104">
                  <a:moveTo>
                    <a:pt x="276" y="20"/>
                  </a:moveTo>
                  <a:lnTo>
                    <a:pt x="328" y="442"/>
                  </a:lnTo>
                  <a:lnTo>
                    <a:pt x="324" y="452"/>
                  </a:lnTo>
                  <a:lnTo>
                    <a:pt x="281" y="576"/>
                  </a:lnTo>
                  <a:lnTo>
                    <a:pt x="234" y="698"/>
                  </a:lnTo>
                  <a:lnTo>
                    <a:pt x="186" y="817"/>
                  </a:lnTo>
                  <a:lnTo>
                    <a:pt x="138" y="936"/>
                  </a:lnTo>
                  <a:lnTo>
                    <a:pt x="85" y="1050"/>
                  </a:lnTo>
                  <a:lnTo>
                    <a:pt x="59" y="1104"/>
                  </a:lnTo>
                  <a:lnTo>
                    <a:pt x="0" y="623"/>
                  </a:lnTo>
                  <a:lnTo>
                    <a:pt x="7" y="608"/>
                  </a:lnTo>
                  <a:lnTo>
                    <a:pt x="51" y="491"/>
                  </a:lnTo>
                  <a:lnTo>
                    <a:pt x="94" y="371"/>
                  </a:lnTo>
                  <a:lnTo>
                    <a:pt x="136" y="249"/>
                  </a:lnTo>
                  <a:lnTo>
                    <a:pt x="176" y="124"/>
                  </a:lnTo>
                  <a:lnTo>
                    <a:pt x="216" y="0"/>
                  </a:lnTo>
                  <a:lnTo>
                    <a:pt x="276" y="2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35" name="Freeform 1067"/>
            <p:cNvSpPr>
              <a:spLocks/>
            </p:cNvSpPr>
            <p:nvPr/>
          </p:nvSpPr>
          <p:spPr bwMode="auto">
            <a:xfrm>
              <a:off x="1307" y="2138"/>
              <a:ext cx="83" cy="278"/>
            </a:xfrm>
            <a:custGeom>
              <a:avLst/>
              <a:gdLst>
                <a:gd name="T0" fmla="*/ 0 w 331"/>
                <a:gd name="T1" fmla="*/ 0 h 1113"/>
                <a:gd name="T2" fmla="*/ 0 w 331"/>
                <a:gd name="T3" fmla="*/ 0 h 1113"/>
                <a:gd name="T4" fmla="*/ 0 w 331"/>
                <a:gd name="T5" fmla="*/ 0 h 1113"/>
                <a:gd name="T6" fmla="*/ 0 w 331"/>
                <a:gd name="T7" fmla="*/ 0 h 1113"/>
                <a:gd name="T8" fmla="*/ 0 w 331"/>
                <a:gd name="T9" fmla="*/ 1 h 1113"/>
                <a:gd name="T10" fmla="*/ 0 w 331"/>
                <a:gd name="T11" fmla="*/ 1 h 1113"/>
                <a:gd name="T12" fmla="*/ 0 w 331"/>
                <a:gd name="T13" fmla="*/ 1 h 1113"/>
                <a:gd name="T14" fmla="*/ 0 w 331"/>
                <a:gd name="T15" fmla="*/ 1 h 1113"/>
                <a:gd name="T16" fmla="*/ 0 w 331"/>
                <a:gd name="T17" fmla="*/ 0 h 1113"/>
                <a:gd name="T18" fmla="*/ 0 w 331"/>
                <a:gd name="T19" fmla="*/ 0 h 1113"/>
                <a:gd name="T20" fmla="*/ 0 w 331"/>
                <a:gd name="T21" fmla="*/ 0 h 1113"/>
                <a:gd name="T22" fmla="*/ 0 w 331"/>
                <a:gd name="T23" fmla="*/ 0 h 1113"/>
                <a:gd name="T24" fmla="*/ 0 w 331"/>
                <a:gd name="T25" fmla="*/ 0 h 1113"/>
                <a:gd name="T26" fmla="*/ 0 w 331"/>
                <a:gd name="T27" fmla="*/ 0 h 1113"/>
                <a:gd name="T28" fmla="*/ 0 w 331"/>
                <a:gd name="T29" fmla="*/ 0 h 11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1"/>
                <a:gd name="T46" fmla="*/ 0 h 1113"/>
                <a:gd name="T47" fmla="*/ 331 w 331"/>
                <a:gd name="T48" fmla="*/ 1113 h 11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1" h="1113">
                  <a:moveTo>
                    <a:pt x="266" y="0"/>
                  </a:moveTo>
                  <a:lnTo>
                    <a:pt x="331" y="531"/>
                  </a:lnTo>
                  <a:lnTo>
                    <a:pt x="321" y="555"/>
                  </a:lnTo>
                  <a:lnTo>
                    <a:pt x="273" y="674"/>
                  </a:lnTo>
                  <a:lnTo>
                    <a:pt x="220" y="788"/>
                  </a:lnTo>
                  <a:lnTo>
                    <a:pt x="167" y="901"/>
                  </a:lnTo>
                  <a:lnTo>
                    <a:pt x="110" y="1010"/>
                  </a:lnTo>
                  <a:lnTo>
                    <a:pt x="53" y="1113"/>
                  </a:lnTo>
                  <a:lnTo>
                    <a:pt x="0" y="682"/>
                  </a:lnTo>
                  <a:lnTo>
                    <a:pt x="49" y="576"/>
                  </a:lnTo>
                  <a:lnTo>
                    <a:pt x="96" y="464"/>
                  </a:lnTo>
                  <a:lnTo>
                    <a:pt x="142" y="346"/>
                  </a:lnTo>
                  <a:lnTo>
                    <a:pt x="186" y="229"/>
                  </a:lnTo>
                  <a:lnTo>
                    <a:pt x="229" y="109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36" name="Freeform 1068"/>
            <p:cNvSpPr>
              <a:spLocks/>
            </p:cNvSpPr>
            <p:nvPr/>
          </p:nvSpPr>
          <p:spPr bwMode="auto">
            <a:xfrm>
              <a:off x="1272" y="2228"/>
              <a:ext cx="84" cy="245"/>
            </a:xfrm>
            <a:custGeom>
              <a:avLst/>
              <a:gdLst>
                <a:gd name="T0" fmla="*/ 0 w 334"/>
                <a:gd name="T1" fmla="*/ 0 h 980"/>
                <a:gd name="T2" fmla="*/ 0 w 334"/>
                <a:gd name="T3" fmla="*/ 1 h 980"/>
                <a:gd name="T4" fmla="*/ 0 w 334"/>
                <a:gd name="T5" fmla="*/ 1 h 980"/>
                <a:gd name="T6" fmla="*/ 0 w 334"/>
                <a:gd name="T7" fmla="*/ 1 h 980"/>
                <a:gd name="T8" fmla="*/ 0 w 334"/>
                <a:gd name="T9" fmla="*/ 1 h 980"/>
                <a:gd name="T10" fmla="*/ 0 w 334"/>
                <a:gd name="T11" fmla="*/ 1 h 980"/>
                <a:gd name="T12" fmla="*/ 0 w 334"/>
                <a:gd name="T13" fmla="*/ 1 h 980"/>
                <a:gd name="T14" fmla="*/ 0 w 334"/>
                <a:gd name="T15" fmla="*/ 1 h 980"/>
                <a:gd name="T16" fmla="*/ 0 w 334"/>
                <a:gd name="T17" fmla="*/ 1 h 980"/>
                <a:gd name="T18" fmla="*/ 0 w 334"/>
                <a:gd name="T19" fmla="*/ 1 h 980"/>
                <a:gd name="T20" fmla="*/ 0 w 334"/>
                <a:gd name="T21" fmla="*/ 1 h 980"/>
                <a:gd name="T22" fmla="*/ 0 w 334"/>
                <a:gd name="T23" fmla="*/ 0 h 980"/>
                <a:gd name="T24" fmla="*/ 0 w 334"/>
                <a:gd name="T25" fmla="*/ 0 h 980"/>
                <a:gd name="T26" fmla="*/ 0 w 334"/>
                <a:gd name="T27" fmla="*/ 0 h 980"/>
                <a:gd name="T28" fmla="*/ 0 w 334"/>
                <a:gd name="T29" fmla="*/ 0 h 9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4"/>
                <a:gd name="T46" fmla="*/ 0 h 980"/>
                <a:gd name="T47" fmla="*/ 334 w 334"/>
                <a:gd name="T48" fmla="*/ 980 h 9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4" h="980">
                  <a:moveTo>
                    <a:pt x="275" y="0"/>
                  </a:moveTo>
                  <a:lnTo>
                    <a:pt x="334" y="481"/>
                  </a:lnTo>
                  <a:lnTo>
                    <a:pt x="307" y="540"/>
                  </a:lnTo>
                  <a:lnTo>
                    <a:pt x="250" y="649"/>
                  </a:lnTo>
                  <a:lnTo>
                    <a:pt x="192" y="755"/>
                  </a:lnTo>
                  <a:lnTo>
                    <a:pt x="130" y="856"/>
                  </a:lnTo>
                  <a:lnTo>
                    <a:pt x="65" y="955"/>
                  </a:lnTo>
                  <a:lnTo>
                    <a:pt x="46" y="980"/>
                  </a:lnTo>
                  <a:lnTo>
                    <a:pt x="0" y="597"/>
                  </a:lnTo>
                  <a:lnTo>
                    <a:pt x="35" y="533"/>
                  </a:lnTo>
                  <a:lnTo>
                    <a:pt x="88" y="430"/>
                  </a:lnTo>
                  <a:lnTo>
                    <a:pt x="139" y="324"/>
                  </a:lnTo>
                  <a:lnTo>
                    <a:pt x="189" y="215"/>
                  </a:lnTo>
                  <a:lnTo>
                    <a:pt x="236" y="10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37" name="Freeform 1069"/>
            <p:cNvSpPr>
              <a:spLocks/>
            </p:cNvSpPr>
            <p:nvPr/>
          </p:nvSpPr>
          <p:spPr bwMode="auto">
            <a:xfrm>
              <a:off x="1236" y="2309"/>
              <a:ext cx="84" cy="212"/>
            </a:xfrm>
            <a:custGeom>
              <a:avLst/>
              <a:gdLst>
                <a:gd name="T0" fmla="*/ 0 w 340"/>
                <a:gd name="T1" fmla="*/ 0 h 848"/>
                <a:gd name="T2" fmla="*/ 0 w 340"/>
                <a:gd name="T3" fmla="*/ 1 h 848"/>
                <a:gd name="T4" fmla="*/ 0 w 340"/>
                <a:gd name="T5" fmla="*/ 1 h 848"/>
                <a:gd name="T6" fmla="*/ 0 w 340"/>
                <a:gd name="T7" fmla="*/ 1 h 848"/>
                <a:gd name="T8" fmla="*/ 0 w 340"/>
                <a:gd name="T9" fmla="*/ 1 h 848"/>
                <a:gd name="T10" fmla="*/ 0 w 340"/>
                <a:gd name="T11" fmla="*/ 1 h 848"/>
                <a:gd name="T12" fmla="*/ 0 w 340"/>
                <a:gd name="T13" fmla="*/ 1 h 848"/>
                <a:gd name="T14" fmla="*/ 0 w 340"/>
                <a:gd name="T15" fmla="*/ 1 h 848"/>
                <a:gd name="T16" fmla="*/ 0 w 340"/>
                <a:gd name="T17" fmla="*/ 1 h 848"/>
                <a:gd name="T18" fmla="*/ 0 w 340"/>
                <a:gd name="T19" fmla="*/ 1 h 848"/>
                <a:gd name="T20" fmla="*/ 0 w 340"/>
                <a:gd name="T21" fmla="*/ 1 h 848"/>
                <a:gd name="T22" fmla="*/ 0 w 340"/>
                <a:gd name="T23" fmla="*/ 0 h 848"/>
                <a:gd name="T24" fmla="*/ 0 w 340"/>
                <a:gd name="T25" fmla="*/ 0 h 848"/>
                <a:gd name="T26" fmla="*/ 0 w 340"/>
                <a:gd name="T27" fmla="*/ 0 h 848"/>
                <a:gd name="T28" fmla="*/ 0 w 340"/>
                <a:gd name="T29" fmla="*/ 0 h 848"/>
                <a:gd name="T30" fmla="*/ 0 w 340"/>
                <a:gd name="T31" fmla="*/ 0 h 8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0"/>
                <a:gd name="T49" fmla="*/ 0 h 848"/>
                <a:gd name="T50" fmla="*/ 340 w 340"/>
                <a:gd name="T51" fmla="*/ 848 h 8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0" h="848">
                  <a:moveTo>
                    <a:pt x="287" y="0"/>
                  </a:moveTo>
                  <a:lnTo>
                    <a:pt x="340" y="431"/>
                  </a:lnTo>
                  <a:lnTo>
                    <a:pt x="339" y="434"/>
                  </a:lnTo>
                  <a:lnTo>
                    <a:pt x="277" y="535"/>
                  </a:lnTo>
                  <a:lnTo>
                    <a:pt x="212" y="634"/>
                  </a:lnTo>
                  <a:lnTo>
                    <a:pt x="143" y="729"/>
                  </a:lnTo>
                  <a:lnTo>
                    <a:pt x="72" y="816"/>
                  </a:lnTo>
                  <a:lnTo>
                    <a:pt x="42" y="848"/>
                  </a:lnTo>
                  <a:lnTo>
                    <a:pt x="0" y="509"/>
                  </a:lnTo>
                  <a:lnTo>
                    <a:pt x="11" y="494"/>
                  </a:lnTo>
                  <a:lnTo>
                    <a:pt x="69" y="407"/>
                  </a:lnTo>
                  <a:lnTo>
                    <a:pt x="127" y="312"/>
                  </a:lnTo>
                  <a:lnTo>
                    <a:pt x="182" y="212"/>
                  </a:lnTo>
                  <a:lnTo>
                    <a:pt x="235" y="109"/>
                  </a:lnTo>
                  <a:lnTo>
                    <a:pt x="286" y="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38" name="Freeform 1070"/>
            <p:cNvSpPr>
              <a:spLocks/>
            </p:cNvSpPr>
            <p:nvPr/>
          </p:nvSpPr>
          <p:spPr bwMode="auto">
            <a:xfrm>
              <a:off x="1198" y="2378"/>
              <a:ext cx="86" cy="182"/>
            </a:xfrm>
            <a:custGeom>
              <a:avLst/>
              <a:gdLst>
                <a:gd name="T0" fmla="*/ 0 w 344"/>
                <a:gd name="T1" fmla="*/ 0 h 730"/>
                <a:gd name="T2" fmla="*/ 0 w 344"/>
                <a:gd name="T3" fmla="*/ 0 h 730"/>
                <a:gd name="T4" fmla="*/ 0 w 344"/>
                <a:gd name="T5" fmla="*/ 0 h 730"/>
                <a:gd name="T6" fmla="*/ 0 w 344"/>
                <a:gd name="T7" fmla="*/ 0 h 730"/>
                <a:gd name="T8" fmla="*/ 0 w 344"/>
                <a:gd name="T9" fmla="*/ 0 h 730"/>
                <a:gd name="T10" fmla="*/ 0 w 344"/>
                <a:gd name="T11" fmla="*/ 1 h 730"/>
                <a:gd name="T12" fmla="*/ 0 w 344"/>
                <a:gd name="T13" fmla="*/ 1 h 730"/>
                <a:gd name="T14" fmla="*/ 0 w 344"/>
                <a:gd name="T15" fmla="*/ 0 h 730"/>
                <a:gd name="T16" fmla="*/ 0 w 344"/>
                <a:gd name="T17" fmla="*/ 0 h 730"/>
                <a:gd name="T18" fmla="*/ 0 w 344"/>
                <a:gd name="T19" fmla="*/ 0 h 730"/>
                <a:gd name="T20" fmla="*/ 0 w 344"/>
                <a:gd name="T21" fmla="*/ 0 h 730"/>
                <a:gd name="T22" fmla="*/ 0 w 344"/>
                <a:gd name="T23" fmla="*/ 0 h 730"/>
                <a:gd name="T24" fmla="*/ 0 w 344"/>
                <a:gd name="T25" fmla="*/ 0 h 730"/>
                <a:gd name="T26" fmla="*/ 0 w 344"/>
                <a:gd name="T27" fmla="*/ 0 h 7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4"/>
                <a:gd name="T43" fmla="*/ 0 h 730"/>
                <a:gd name="T44" fmla="*/ 344 w 344"/>
                <a:gd name="T45" fmla="*/ 730 h 7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4" h="730">
                  <a:moveTo>
                    <a:pt x="298" y="0"/>
                  </a:moveTo>
                  <a:lnTo>
                    <a:pt x="344" y="383"/>
                  </a:lnTo>
                  <a:lnTo>
                    <a:pt x="294" y="453"/>
                  </a:lnTo>
                  <a:lnTo>
                    <a:pt x="223" y="540"/>
                  </a:lnTo>
                  <a:lnTo>
                    <a:pt x="149" y="623"/>
                  </a:lnTo>
                  <a:lnTo>
                    <a:pt x="71" y="702"/>
                  </a:lnTo>
                  <a:lnTo>
                    <a:pt x="38" y="730"/>
                  </a:lnTo>
                  <a:lnTo>
                    <a:pt x="0" y="425"/>
                  </a:lnTo>
                  <a:lnTo>
                    <a:pt x="35" y="383"/>
                  </a:lnTo>
                  <a:lnTo>
                    <a:pt x="101" y="303"/>
                  </a:lnTo>
                  <a:lnTo>
                    <a:pt x="162" y="218"/>
                  </a:lnTo>
                  <a:lnTo>
                    <a:pt x="220" y="131"/>
                  </a:lnTo>
                  <a:lnTo>
                    <a:pt x="278" y="3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9C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39" name="Freeform 1071"/>
            <p:cNvSpPr>
              <a:spLocks/>
            </p:cNvSpPr>
            <p:nvPr/>
          </p:nvSpPr>
          <p:spPr bwMode="auto">
            <a:xfrm>
              <a:off x="1159" y="2436"/>
              <a:ext cx="87" cy="155"/>
            </a:xfrm>
            <a:custGeom>
              <a:avLst/>
              <a:gdLst>
                <a:gd name="T0" fmla="*/ 0 w 348"/>
                <a:gd name="T1" fmla="*/ 0 h 623"/>
                <a:gd name="T2" fmla="*/ 0 w 348"/>
                <a:gd name="T3" fmla="*/ 0 h 623"/>
                <a:gd name="T4" fmla="*/ 0 w 348"/>
                <a:gd name="T5" fmla="*/ 0 h 623"/>
                <a:gd name="T6" fmla="*/ 0 w 348"/>
                <a:gd name="T7" fmla="*/ 0 h 623"/>
                <a:gd name="T8" fmla="*/ 0 w 348"/>
                <a:gd name="T9" fmla="*/ 0 h 623"/>
                <a:gd name="T10" fmla="*/ 0 w 348"/>
                <a:gd name="T11" fmla="*/ 0 h 623"/>
                <a:gd name="T12" fmla="*/ 0 w 348"/>
                <a:gd name="T13" fmla="*/ 0 h 623"/>
                <a:gd name="T14" fmla="*/ 0 w 348"/>
                <a:gd name="T15" fmla="*/ 0 h 623"/>
                <a:gd name="T16" fmla="*/ 0 w 348"/>
                <a:gd name="T17" fmla="*/ 0 h 623"/>
                <a:gd name="T18" fmla="*/ 0 w 348"/>
                <a:gd name="T19" fmla="*/ 0 h 623"/>
                <a:gd name="T20" fmla="*/ 0 w 348"/>
                <a:gd name="T21" fmla="*/ 0 h 623"/>
                <a:gd name="T22" fmla="*/ 0 w 348"/>
                <a:gd name="T23" fmla="*/ 0 h 623"/>
                <a:gd name="T24" fmla="*/ 0 w 348"/>
                <a:gd name="T25" fmla="*/ 0 h 6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8"/>
                <a:gd name="T40" fmla="*/ 0 h 623"/>
                <a:gd name="T41" fmla="*/ 348 w 348"/>
                <a:gd name="T42" fmla="*/ 623 h 6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8" h="623">
                  <a:moveTo>
                    <a:pt x="306" y="0"/>
                  </a:moveTo>
                  <a:lnTo>
                    <a:pt x="348" y="339"/>
                  </a:lnTo>
                  <a:lnTo>
                    <a:pt x="304" y="390"/>
                  </a:lnTo>
                  <a:lnTo>
                    <a:pt x="226" y="469"/>
                  </a:lnTo>
                  <a:lnTo>
                    <a:pt x="142" y="543"/>
                  </a:lnTo>
                  <a:lnTo>
                    <a:pt x="55" y="609"/>
                  </a:lnTo>
                  <a:lnTo>
                    <a:pt x="34" y="623"/>
                  </a:lnTo>
                  <a:lnTo>
                    <a:pt x="0" y="344"/>
                  </a:lnTo>
                  <a:lnTo>
                    <a:pt x="57" y="293"/>
                  </a:lnTo>
                  <a:lnTo>
                    <a:pt x="126" y="224"/>
                  </a:lnTo>
                  <a:lnTo>
                    <a:pt x="190" y="150"/>
                  </a:lnTo>
                  <a:lnTo>
                    <a:pt x="256" y="7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40" name="Freeform 1072"/>
            <p:cNvSpPr>
              <a:spLocks/>
            </p:cNvSpPr>
            <p:nvPr/>
          </p:nvSpPr>
          <p:spPr bwMode="auto">
            <a:xfrm>
              <a:off x="1119" y="2484"/>
              <a:ext cx="88" cy="132"/>
            </a:xfrm>
            <a:custGeom>
              <a:avLst/>
              <a:gdLst>
                <a:gd name="T0" fmla="*/ 0 w 353"/>
                <a:gd name="T1" fmla="*/ 0 h 528"/>
                <a:gd name="T2" fmla="*/ 0 w 353"/>
                <a:gd name="T3" fmla="*/ 0 h 528"/>
                <a:gd name="T4" fmla="*/ 0 w 353"/>
                <a:gd name="T5" fmla="*/ 0 h 528"/>
                <a:gd name="T6" fmla="*/ 0 w 353"/>
                <a:gd name="T7" fmla="*/ 0 h 528"/>
                <a:gd name="T8" fmla="*/ 0 w 353"/>
                <a:gd name="T9" fmla="*/ 1 h 528"/>
                <a:gd name="T10" fmla="*/ 0 w 353"/>
                <a:gd name="T11" fmla="*/ 1 h 528"/>
                <a:gd name="T12" fmla="*/ 0 w 353"/>
                <a:gd name="T13" fmla="*/ 0 h 528"/>
                <a:gd name="T14" fmla="*/ 0 w 353"/>
                <a:gd name="T15" fmla="*/ 0 h 528"/>
                <a:gd name="T16" fmla="*/ 0 w 353"/>
                <a:gd name="T17" fmla="*/ 0 h 528"/>
                <a:gd name="T18" fmla="*/ 0 w 353"/>
                <a:gd name="T19" fmla="*/ 0 h 528"/>
                <a:gd name="T20" fmla="*/ 0 w 353"/>
                <a:gd name="T21" fmla="*/ 0 h 528"/>
                <a:gd name="T22" fmla="*/ 0 w 353"/>
                <a:gd name="T23" fmla="*/ 0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3"/>
                <a:gd name="T37" fmla="*/ 0 h 528"/>
                <a:gd name="T38" fmla="*/ 353 w 353"/>
                <a:gd name="T39" fmla="*/ 528 h 5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3" h="528">
                  <a:moveTo>
                    <a:pt x="315" y="0"/>
                  </a:moveTo>
                  <a:lnTo>
                    <a:pt x="353" y="305"/>
                  </a:lnTo>
                  <a:lnTo>
                    <a:pt x="302" y="351"/>
                  </a:lnTo>
                  <a:lnTo>
                    <a:pt x="215" y="417"/>
                  </a:lnTo>
                  <a:lnTo>
                    <a:pt x="125" y="476"/>
                  </a:lnTo>
                  <a:lnTo>
                    <a:pt x="32" y="528"/>
                  </a:lnTo>
                  <a:lnTo>
                    <a:pt x="0" y="268"/>
                  </a:lnTo>
                  <a:lnTo>
                    <a:pt x="75" y="219"/>
                  </a:lnTo>
                  <a:lnTo>
                    <a:pt x="146" y="163"/>
                  </a:lnTo>
                  <a:lnTo>
                    <a:pt x="217" y="101"/>
                  </a:lnTo>
                  <a:lnTo>
                    <a:pt x="286" y="32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41" name="Freeform 1073"/>
            <p:cNvSpPr>
              <a:spLocks/>
            </p:cNvSpPr>
            <p:nvPr/>
          </p:nvSpPr>
          <p:spPr bwMode="auto">
            <a:xfrm>
              <a:off x="1078" y="2522"/>
              <a:ext cx="90" cy="112"/>
            </a:xfrm>
            <a:custGeom>
              <a:avLst/>
              <a:gdLst>
                <a:gd name="T0" fmla="*/ 0 w 359"/>
                <a:gd name="T1" fmla="*/ 0 h 447"/>
                <a:gd name="T2" fmla="*/ 1 w 359"/>
                <a:gd name="T3" fmla="*/ 0 h 447"/>
                <a:gd name="T4" fmla="*/ 0 w 359"/>
                <a:gd name="T5" fmla="*/ 0 h 447"/>
                <a:gd name="T6" fmla="*/ 0 w 359"/>
                <a:gd name="T7" fmla="*/ 1 h 447"/>
                <a:gd name="T8" fmla="*/ 0 w 359"/>
                <a:gd name="T9" fmla="*/ 1 h 447"/>
                <a:gd name="T10" fmla="*/ 0 w 359"/>
                <a:gd name="T11" fmla="*/ 1 h 447"/>
                <a:gd name="T12" fmla="*/ 0 w 359"/>
                <a:gd name="T13" fmla="*/ 0 h 447"/>
                <a:gd name="T14" fmla="*/ 0 w 359"/>
                <a:gd name="T15" fmla="*/ 0 h 447"/>
                <a:gd name="T16" fmla="*/ 0 w 359"/>
                <a:gd name="T17" fmla="*/ 0 h 447"/>
                <a:gd name="T18" fmla="*/ 0 w 359"/>
                <a:gd name="T19" fmla="*/ 0 h 447"/>
                <a:gd name="T20" fmla="*/ 0 w 359"/>
                <a:gd name="T21" fmla="*/ 0 h 447"/>
                <a:gd name="T22" fmla="*/ 0 w 359"/>
                <a:gd name="T23" fmla="*/ 0 h 447"/>
                <a:gd name="T24" fmla="*/ 0 w 359"/>
                <a:gd name="T25" fmla="*/ 0 h 4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9"/>
                <a:gd name="T40" fmla="*/ 0 h 447"/>
                <a:gd name="T41" fmla="*/ 359 w 359"/>
                <a:gd name="T42" fmla="*/ 447 h 4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9" h="447">
                  <a:moveTo>
                    <a:pt x="325" y="0"/>
                  </a:moveTo>
                  <a:lnTo>
                    <a:pt x="359" y="279"/>
                  </a:lnTo>
                  <a:lnTo>
                    <a:pt x="290" y="324"/>
                  </a:lnTo>
                  <a:lnTo>
                    <a:pt x="194" y="378"/>
                  </a:lnTo>
                  <a:lnTo>
                    <a:pt x="94" y="424"/>
                  </a:lnTo>
                  <a:lnTo>
                    <a:pt x="30" y="447"/>
                  </a:lnTo>
                  <a:lnTo>
                    <a:pt x="0" y="199"/>
                  </a:lnTo>
                  <a:lnTo>
                    <a:pt x="2" y="199"/>
                  </a:lnTo>
                  <a:lnTo>
                    <a:pt x="83" y="162"/>
                  </a:lnTo>
                  <a:lnTo>
                    <a:pt x="161" y="117"/>
                  </a:lnTo>
                  <a:lnTo>
                    <a:pt x="240" y="67"/>
                  </a:lnTo>
                  <a:lnTo>
                    <a:pt x="311" y="11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42" name="Freeform 1074"/>
            <p:cNvSpPr>
              <a:spLocks/>
            </p:cNvSpPr>
            <p:nvPr/>
          </p:nvSpPr>
          <p:spPr bwMode="auto">
            <a:xfrm>
              <a:off x="1036" y="2551"/>
              <a:ext cx="91" cy="95"/>
            </a:xfrm>
            <a:custGeom>
              <a:avLst/>
              <a:gdLst>
                <a:gd name="T0" fmla="*/ 0 w 365"/>
                <a:gd name="T1" fmla="*/ 0 h 381"/>
                <a:gd name="T2" fmla="*/ 0 w 365"/>
                <a:gd name="T3" fmla="*/ 0 h 381"/>
                <a:gd name="T4" fmla="*/ 0 w 365"/>
                <a:gd name="T5" fmla="*/ 0 h 381"/>
                <a:gd name="T6" fmla="*/ 0 w 365"/>
                <a:gd name="T7" fmla="*/ 0 h 381"/>
                <a:gd name="T8" fmla="*/ 0 w 365"/>
                <a:gd name="T9" fmla="*/ 0 h 381"/>
                <a:gd name="T10" fmla="*/ 0 w 365"/>
                <a:gd name="T11" fmla="*/ 0 h 381"/>
                <a:gd name="T12" fmla="*/ 0 w 365"/>
                <a:gd name="T13" fmla="*/ 0 h 381"/>
                <a:gd name="T14" fmla="*/ 0 w 365"/>
                <a:gd name="T15" fmla="*/ 0 h 381"/>
                <a:gd name="T16" fmla="*/ 0 w 365"/>
                <a:gd name="T17" fmla="*/ 0 h 381"/>
                <a:gd name="T18" fmla="*/ 0 w 365"/>
                <a:gd name="T19" fmla="*/ 0 h 381"/>
                <a:gd name="T20" fmla="*/ 0 w 365"/>
                <a:gd name="T21" fmla="*/ 0 h 381"/>
                <a:gd name="T22" fmla="*/ 0 w 365"/>
                <a:gd name="T23" fmla="*/ 0 h 381"/>
                <a:gd name="T24" fmla="*/ 0 w 365"/>
                <a:gd name="T25" fmla="*/ 0 h 3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5"/>
                <a:gd name="T40" fmla="*/ 0 h 381"/>
                <a:gd name="T41" fmla="*/ 365 w 365"/>
                <a:gd name="T42" fmla="*/ 381 h 3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5" h="381">
                  <a:moveTo>
                    <a:pt x="333" y="0"/>
                  </a:moveTo>
                  <a:lnTo>
                    <a:pt x="365" y="260"/>
                  </a:lnTo>
                  <a:lnTo>
                    <a:pt x="362" y="262"/>
                  </a:lnTo>
                  <a:lnTo>
                    <a:pt x="262" y="308"/>
                  </a:lnTo>
                  <a:lnTo>
                    <a:pt x="157" y="347"/>
                  </a:lnTo>
                  <a:lnTo>
                    <a:pt x="48" y="377"/>
                  </a:lnTo>
                  <a:lnTo>
                    <a:pt x="30" y="381"/>
                  </a:lnTo>
                  <a:lnTo>
                    <a:pt x="0" y="138"/>
                  </a:lnTo>
                  <a:lnTo>
                    <a:pt x="83" y="115"/>
                  </a:lnTo>
                  <a:lnTo>
                    <a:pt x="170" y="83"/>
                  </a:lnTo>
                  <a:lnTo>
                    <a:pt x="251" y="46"/>
                  </a:lnTo>
                  <a:lnTo>
                    <a:pt x="329" y="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43" name="Freeform 1075"/>
            <p:cNvSpPr>
              <a:spLocks/>
            </p:cNvSpPr>
            <p:nvPr/>
          </p:nvSpPr>
          <p:spPr bwMode="auto">
            <a:xfrm>
              <a:off x="993" y="2571"/>
              <a:ext cx="92" cy="81"/>
            </a:xfrm>
            <a:custGeom>
              <a:avLst/>
              <a:gdLst>
                <a:gd name="T0" fmla="*/ 0 w 370"/>
                <a:gd name="T1" fmla="*/ 0 h 323"/>
                <a:gd name="T2" fmla="*/ 0 w 370"/>
                <a:gd name="T3" fmla="*/ 0 h 323"/>
                <a:gd name="T4" fmla="*/ 0 w 370"/>
                <a:gd name="T5" fmla="*/ 0 h 323"/>
                <a:gd name="T6" fmla="*/ 0 w 370"/>
                <a:gd name="T7" fmla="*/ 0 h 323"/>
                <a:gd name="T8" fmla="*/ 0 w 370"/>
                <a:gd name="T9" fmla="*/ 0 h 323"/>
                <a:gd name="T10" fmla="*/ 0 w 370"/>
                <a:gd name="T11" fmla="*/ 0 h 323"/>
                <a:gd name="T12" fmla="*/ 0 w 370"/>
                <a:gd name="T13" fmla="*/ 0 h 323"/>
                <a:gd name="T14" fmla="*/ 0 w 370"/>
                <a:gd name="T15" fmla="*/ 0 h 323"/>
                <a:gd name="T16" fmla="*/ 0 w 370"/>
                <a:gd name="T17" fmla="*/ 0 h 323"/>
                <a:gd name="T18" fmla="*/ 0 w 370"/>
                <a:gd name="T19" fmla="*/ 0 h 323"/>
                <a:gd name="T20" fmla="*/ 0 w 370"/>
                <a:gd name="T21" fmla="*/ 0 h 323"/>
                <a:gd name="T22" fmla="*/ 0 w 370"/>
                <a:gd name="T23" fmla="*/ 0 h 3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0"/>
                <a:gd name="T37" fmla="*/ 0 h 323"/>
                <a:gd name="T38" fmla="*/ 370 w 370"/>
                <a:gd name="T39" fmla="*/ 323 h 3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0" h="323">
                  <a:moveTo>
                    <a:pt x="340" y="0"/>
                  </a:moveTo>
                  <a:lnTo>
                    <a:pt x="370" y="248"/>
                  </a:lnTo>
                  <a:lnTo>
                    <a:pt x="329" y="264"/>
                  </a:lnTo>
                  <a:lnTo>
                    <a:pt x="220" y="294"/>
                  </a:lnTo>
                  <a:lnTo>
                    <a:pt x="108" y="315"/>
                  </a:lnTo>
                  <a:lnTo>
                    <a:pt x="105" y="315"/>
                  </a:lnTo>
                  <a:lnTo>
                    <a:pt x="29" y="323"/>
                  </a:lnTo>
                  <a:lnTo>
                    <a:pt x="0" y="82"/>
                  </a:lnTo>
                  <a:lnTo>
                    <a:pt x="73" y="75"/>
                  </a:lnTo>
                  <a:lnTo>
                    <a:pt x="167" y="56"/>
                  </a:lnTo>
                  <a:lnTo>
                    <a:pt x="255" y="3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44" name="Freeform 1076"/>
            <p:cNvSpPr>
              <a:spLocks/>
            </p:cNvSpPr>
            <p:nvPr/>
          </p:nvSpPr>
          <p:spPr bwMode="auto">
            <a:xfrm>
              <a:off x="949" y="2585"/>
              <a:ext cx="94" cy="69"/>
            </a:xfrm>
            <a:custGeom>
              <a:avLst/>
              <a:gdLst>
                <a:gd name="T0" fmla="*/ 0 w 376"/>
                <a:gd name="T1" fmla="*/ 0 h 276"/>
                <a:gd name="T2" fmla="*/ 0 w 376"/>
                <a:gd name="T3" fmla="*/ 0 h 276"/>
                <a:gd name="T4" fmla="*/ 0 w 376"/>
                <a:gd name="T5" fmla="*/ 0 h 276"/>
                <a:gd name="T6" fmla="*/ 0 w 376"/>
                <a:gd name="T7" fmla="*/ 0 h 276"/>
                <a:gd name="T8" fmla="*/ 0 w 376"/>
                <a:gd name="T9" fmla="*/ 0 h 276"/>
                <a:gd name="T10" fmla="*/ 0 w 376"/>
                <a:gd name="T11" fmla="*/ 0 h 276"/>
                <a:gd name="T12" fmla="*/ 0 w 376"/>
                <a:gd name="T13" fmla="*/ 0 h 276"/>
                <a:gd name="T14" fmla="*/ 0 w 376"/>
                <a:gd name="T15" fmla="*/ 0 h 276"/>
                <a:gd name="T16" fmla="*/ 0 w 376"/>
                <a:gd name="T17" fmla="*/ 0 h 276"/>
                <a:gd name="T18" fmla="*/ 0 w 376"/>
                <a:gd name="T19" fmla="*/ 0 h 276"/>
                <a:gd name="T20" fmla="*/ 0 w 376"/>
                <a:gd name="T21" fmla="*/ 0 h 276"/>
                <a:gd name="T22" fmla="*/ 0 w 376"/>
                <a:gd name="T23" fmla="*/ 0 h 276"/>
                <a:gd name="T24" fmla="*/ 0 w 376"/>
                <a:gd name="T25" fmla="*/ 0 h 2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6"/>
                <a:gd name="T40" fmla="*/ 0 h 276"/>
                <a:gd name="T41" fmla="*/ 376 w 376"/>
                <a:gd name="T42" fmla="*/ 276 h 2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6" h="276">
                  <a:moveTo>
                    <a:pt x="346" y="0"/>
                  </a:moveTo>
                  <a:lnTo>
                    <a:pt x="376" y="243"/>
                  </a:lnTo>
                  <a:lnTo>
                    <a:pt x="281" y="260"/>
                  </a:lnTo>
                  <a:lnTo>
                    <a:pt x="280" y="260"/>
                  </a:lnTo>
                  <a:lnTo>
                    <a:pt x="164" y="273"/>
                  </a:lnTo>
                  <a:lnTo>
                    <a:pt x="45" y="276"/>
                  </a:lnTo>
                  <a:lnTo>
                    <a:pt x="30" y="275"/>
                  </a:lnTo>
                  <a:lnTo>
                    <a:pt x="0" y="30"/>
                  </a:lnTo>
                  <a:lnTo>
                    <a:pt x="47" y="32"/>
                  </a:lnTo>
                  <a:lnTo>
                    <a:pt x="150" y="30"/>
                  </a:lnTo>
                  <a:lnTo>
                    <a:pt x="247" y="20"/>
                  </a:lnTo>
                  <a:lnTo>
                    <a:pt x="341" y="1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45" name="Freeform 1077"/>
            <p:cNvSpPr>
              <a:spLocks/>
            </p:cNvSpPr>
            <p:nvPr/>
          </p:nvSpPr>
          <p:spPr bwMode="auto">
            <a:xfrm>
              <a:off x="905" y="2588"/>
              <a:ext cx="95" cy="66"/>
            </a:xfrm>
            <a:custGeom>
              <a:avLst/>
              <a:gdLst>
                <a:gd name="T0" fmla="*/ 0 w 380"/>
                <a:gd name="T1" fmla="*/ 0 h 264"/>
                <a:gd name="T2" fmla="*/ 0 w 380"/>
                <a:gd name="T3" fmla="*/ 0 h 264"/>
                <a:gd name="T4" fmla="*/ 0 w 380"/>
                <a:gd name="T5" fmla="*/ 0 h 264"/>
                <a:gd name="T6" fmla="*/ 0 w 380"/>
                <a:gd name="T7" fmla="*/ 0 h 264"/>
                <a:gd name="T8" fmla="*/ 0 w 380"/>
                <a:gd name="T9" fmla="*/ 0 h 264"/>
                <a:gd name="T10" fmla="*/ 0 w 380"/>
                <a:gd name="T11" fmla="*/ 0 h 264"/>
                <a:gd name="T12" fmla="*/ 0 w 380"/>
                <a:gd name="T13" fmla="*/ 0 h 264"/>
                <a:gd name="T14" fmla="*/ 0 w 380"/>
                <a:gd name="T15" fmla="*/ 0 h 264"/>
                <a:gd name="T16" fmla="*/ 0 w 380"/>
                <a:gd name="T17" fmla="*/ 0 h 264"/>
                <a:gd name="T18" fmla="*/ 0 w 380"/>
                <a:gd name="T19" fmla="*/ 0 h 264"/>
                <a:gd name="T20" fmla="*/ 0 w 380"/>
                <a:gd name="T21" fmla="*/ 0 h 264"/>
                <a:gd name="T22" fmla="*/ 0 w 380"/>
                <a:gd name="T23" fmla="*/ 0 h 2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264"/>
                <a:gd name="T38" fmla="*/ 380 w 380"/>
                <a:gd name="T39" fmla="*/ 264 h 2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264">
                  <a:moveTo>
                    <a:pt x="351" y="15"/>
                  </a:moveTo>
                  <a:lnTo>
                    <a:pt x="380" y="256"/>
                  </a:lnTo>
                  <a:lnTo>
                    <a:pt x="341" y="261"/>
                  </a:lnTo>
                  <a:lnTo>
                    <a:pt x="222" y="264"/>
                  </a:lnTo>
                  <a:lnTo>
                    <a:pt x="95" y="256"/>
                  </a:lnTo>
                  <a:lnTo>
                    <a:pt x="31" y="25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16" y="15"/>
                  </a:lnTo>
                  <a:lnTo>
                    <a:pt x="224" y="20"/>
                  </a:lnTo>
                  <a:lnTo>
                    <a:pt x="327" y="18"/>
                  </a:lnTo>
                  <a:lnTo>
                    <a:pt x="351" y="15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46" name="Freeform 1078"/>
            <p:cNvSpPr>
              <a:spLocks/>
            </p:cNvSpPr>
            <p:nvPr/>
          </p:nvSpPr>
          <p:spPr bwMode="auto">
            <a:xfrm>
              <a:off x="860" y="2578"/>
              <a:ext cx="97" cy="76"/>
            </a:xfrm>
            <a:custGeom>
              <a:avLst/>
              <a:gdLst>
                <a:gd name="T0" fmla="*/ 1 w 387"/>
                <a:gd name="T1" fmla="*/ 0 h 302"/>
                <a:gd name="T2" fmla="*/ 1 w 387"/>
                <a:gd name="T3" fmla="*/ 0 h 302"/>
                <a:gd name="T4" fmla="*/ 0 w 387"/>
                <a:gd name="T5" fmla="*/ 0 h 302"/>
                <a:gd name="T6" fmla="*/ 0 w 387"/>
                <a:gd name="T7" fmla="*/ 0 h 302"/>
                <a:gd name="T8" fmla="*/ 0 w 387"/>
                <a:gd name="T9" fmla="*/ 0 h 302"/>
                <a:gd name="T10" fmla="*/ 0 w 387"/>
                <a:gd name="T11" fmla="*/ 0 h 302"/>
                <a:gd name="T12" fmla="*/ 0 w 387"/>
                <a:gd name="T13" fmla="*/ 0 h 302"/>
                <a:gd name="T14" fmla="*/ 0 w 387"/>
                <a:gd name="T15" fmla="*/ 0 h 302"/>
                <a:gd name="T16" fmla="*/ 0 w 387"/>
                <a:gd name="T17" fmla="*/ 0 h 302"/>
                <a:gd name="T18" fmla="*/ 1 w 38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7"/>
                <a:gd name="T31" fmla="*/ 0 h 302"/>
                <a:gd name="T32" fmla="*/ 387 w 38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7" h="302">
                  <a:moveTo>
                    <a:pt x="357" y="57"/>
                  </a:moveTo>
                  <a:lnTo>
                    <a:pt x="387" y="302"/>
                  </a:lnTo>
                  <a:lnTo>
                    <a:pt x="275" y="295"/>
                  </a:lnTo>
                  <a:lnTo>
                    <a:pt x="146" y="282"/>
                  </a:lnTo>
                  <a:lnTo>
                    <a:pt x="32" y="260"/>
                  </a:lnTo>
                  <a:lnTo>
                    <a:pt x="0" y="0"/>
                  </a:lnTo>
                  <a:lnTo>
                    <a:pt x="64" y="17"/>
                  </a:lnTo>
                  <a:lnTo>
                    <a:pt x="183" y="41"/>
                  </a:lnTo>
                  <a:lnTo>
                    <a:pt x="296" y="54"/>
                  </a:lnTo>
                  <a:lnTo>
                    <a:pt x="357" y="57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47" name="Freeform 1079"/>
            <p:cNvSpPr>
              <a:spLocks/>
            </p:cNvSpPr>
            <p:nvPr/>
          </p:nvSpPr>
          <p:spPr bwMode="auto">
            <a:xfrm>
              <a:off x="815" y="2565"/>
              <a:ext cx="98" cy="86"/>
            </a:xfrm>
            <a:custGeom>
              <a:avLst/>
              <a:gdLst>
                <a:gd name="T0" fmla="*/ 1 w 392"/>
                <a:gd name="T1" fmla="*/ 0 h 343"/>
                <a:gd name="T2" fmla="*/ 1 w 392"/>
                <a:gd name="T3" fmla="*/ 1 h 343"/>
                <a:gd name="T4" fmla="*/ 0 w 392"/>
                <a:gd name="T5" fmla="*/ 0 h 343"/>
                <a:gd name="T6" fmla="*/ 0 w 392"/>
                <a:gd name="T7" fmla="*/ 0 h 343"/>
                <a:gd name="T8" fmla="*/ 0 w 392"/>
                <a:gd name="T9" fmla="*/ 0 h 343"/>
                <a:gd name="T10" fmla="*/ 0 w 392"/>
                <a:gd name="T11" fmla="*/ 0 h 343"/>
                <a:gd name="T12" fmla="*/ 0 w 392"/>
                <a:gd name="T13" fmla="*/ 0 h 343"/>
                <a:gd name="T14" fmla="*/ 0 w 392"/>
                <a:gd name="T15" fmla="*/ 0 h 343"/>
                <a:gd name="T16" fmla="*/ 0 w 392"/>
                <a:gd name="T17" fmla="*/ 0 h 343"/>
                <a:gd name="T18" fmla="*/ 1 w 392"/>
                <a:gd name="T19" fmla="*/ 0 h 3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2"/>
                <a:gd name="T31" fmla="*/ 0 h 343"/>
                <a:gd name="T32" fmla="*/ 392 w 392"/>
                <a:gd name="T33" fmla="*/ 343 h 3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2" h="343">
                  <a:moveTo>
                    <a:pt x="361" y="93"/>
                  </a:moveTo>
                  <a:lnTo>
                    <a:pt x="392" y="343"/>
                  </a:lnTo>
                  <a:lnTo>
                    <a:pt x="327" y="336"/>
                  </a:lnTo>
                  <a:lnTo>
                    <a:pt x="191" y="309"/>
                  </a:lnTo>
                  <a:lnTo>
                    <a:pt x="52" y="274"/>
                  </a:lnTo>
                  <a:lnTo>
                    <a:pt x="34" y="268"/>
                  </a:lnTo>
                  <a:lnTo>
                    <a:pt x="0" y="0"/>
                  </a:lnTo>
                  <a:lnTo>
                    <a:pt x="121" y="39"/>
                  </a:lnTo>
                  <a:lnTo>
                    <a:pt x="245" y="71"/>
                  </a:lnTo>
                  <a:lnTo>
                    <a:pt x="361" y="93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48" name="Freeform 1080"/>
            <p:cNvSpPr>
              <a:spLocks/>
            </p:cNvSpPr>
            <p:nvPr/>
          </p:nvSpPr>
          <p:spPr bwMode="auto">
            <a:xfrm>
              <a:off x="769" y="2547"/>
              <a:ext cx="99" cy="96"/>
            </a:xfrm>
            <a:custGeom>
              <a:avLst/>
              <a:gdLst>
                <a:gd name="T0" fmla="*/ 1 w 396"/>
                <a:gd name="T1" fmla="*/ 0 h 386"/>
                <a:gd name="T2" fmla="*/ 1 w 396"/>
                <a:gd name="T3" fmla="*/ 0 h 386"/>
                <a:gd name="T4" fmla="*/ 1 w 396"/>
                <a:gd name="T5" fmla="*/ 0 h 386"/>
                <a:gd name="T6" fmla="*/ 0 w 396"/>
                <a:gd name="T7" fmla="*/ 0 h 386"/>
                <a:gd name="T8" fmla="*/ 0 w 396"/>
                <a:gd name="T9" fmla="*/ 0 h 386"/>
                <a:gd name="T10" fmla="*/ 0 w 396"/>
                <a:gd name="T11" fmla="*/ 0 h 386"/>
                <a:gd name="T12" fmla="*/ 0 w 396"/>
                <a:gd name="T13" fmla="*/ 0 h 386"/>
                <a:gd name="T14" fmla="*/ 0 w 396"/>
                <a:gd name="T15" fmla="*/ 0 h 386"/>
                <a:gd name="T16" fmla="*/ 0 w 396"/>
                <a:gd name="T17" fmla="*/ 0 h 386"/>
                <a:gd name="T18" fmla="*/ 0 w 396"/>
                <a:gd name="T19" fmla="*/ 0 h 386"/>
                <a:gd name="T20" fmla="*/ 1 w 396"/>
                <a:gd name="T21" fmla="*/ 0 h 3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6"/>
                <a:gd name="T34" fmla="*/ 0 h 386"/>
                <a:gd name="T35" fmla="*/ 396 w 396"/>
                <a:gd name="T36" fmla="*/ 386 h 3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6" h="386">
                  <a:moveTo>
                    <a:pt x="364" y="126"/>
                  </a:moveTo>
                  <a:lnTo>
                    <a:pt x="396" y="386"/>
                  </a:lnTo>
                  <a:lnTo>
                    <a:pt x="374" y="381"/>
                  </a:lnTo>
                  <a:lnTo>
                    <a:pt x="235" y="346"/>
                  </a:lnTo>
                  <a:lnTo>
                    <a:pt x="95" y="300"/>
                  </a:lnTo>
                  <a:lnTo>
                    <a:pt x="34" y="277"/>
                  </a:lnTo>
                  <a:lnTo>
                    <a:pt x="0" y="0"/>
                  </a:lnTo>
                  <a:lnTo>
                    <a:pt x="39" y="19"/>
                  </a:lnTo>
                  <a:lnTo>
                    <a:pt x="176" y="69"/>
                  </a:lnTo>
                  <a:lnTo>
                    <a:pt x="304" y="111"/>
                  </a:lnTo>
                  <a:lnTo>
                    <a:pt x="364" y="126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49" name="Freeform 1081"/>
            <p:cNvSpPr>
              <a:spLocks/>
            </p:cNvSpPr>
            <p:nvPr/>
          </p:nvSpPr>
          <p:spPr bwMode="auto">
            <a:xfrm>
              <a:off x="723" y="2526"/>
              <a:ext cx="100" cy="106"/>
            </a:xfrm>
            <a:custGeom>
              <a:avLst/>
              <a:gdLst>
                <a:gd name="T0" fmla="*/ 0 w 402"/>
                <a:gd name="T1" fmla="*/ 0 h 425"/>
                <a:gd name="T2" fmla="*/ 0 w 402"/>
                <a:gd name="T3" fmla="*/ 0 h 425"/>
                <a:gd name="T4" fmla="*/ 0 w 402"/>
                <a:gd name="T5" fmla="*/ 0 h 425"/>
                <a:gd name="T6" fmla="*/ 0 w 402"/>
                <a:gd name="T7" fmla="*/ 0 h 425"/>
                <a:gd name="T8" fmla="*/ 0 w 402"/>
                <a:gd name="T9" fmla="*/ 0 h 425"/>
                <a:gd name="T10" fmla="*/ 0 w 402"/>
                <a:gd name="T11" fmla="*/ 0 h 425"/>
                <a:gd name="T12" fmla="*/ 0 w 402"/>
                <a:gd name="T13" fmla="*/ 0 h 425"/>
                <a:gd name="T14" fmla="*/ 0 w 402"/>
                <a:gd name="T15" fmla="*/ 0 h 425"/>
                <a:gd name="T16" fmla="*/ 0 w 402"/>
                <a:gd name="T17" fmla="*/ 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2"/>
                <a:gd name="T28" fmla="*/ 0 h 425"/>
                <a:gd name="T29" fmla="*/ 402 w 402"/>
                <a:gd name="T30" fmla="*/ 425 h 4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2" h="425">
                  <a:moveTo>
                    <a:pt x="368" y="157"/>
                  </a:moveTo>
                  <a:lnTo>
                    <a:pt x="402" y="425"/>
                  </a:lnTo>
                  <a:lnTo>
                    <a:pt x="280" y="385"/>
                  </a:lnTo>
                  <a:lnTo>
                    <a:pt x="132" y="329"/>
                  </a:lnTo>
                  <a:lnTo>
                    <a:pt x="35" y="284"/>
                  </a:lnTo>
                  <a:lnTo>
                    <a:pt x="0" y="0"/>
                  </a:lnTo>
                  <a:lnTo>
                    <a:pt x="224" y="104"/>
                  </a:lnTo>
                  <a:lnTo>
                    <a:pt x="361" y="154"/>
                  </a:lnTo>
                  <a:lnTo>
                    <a:pt x="368" y="157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50" name="Freeform 1082"/>
            <p:cNvSpPr>
              <a:spLocks/>
            </p:cNvSpPr>
            <p:nvPr/>
          </p:nvSpPr>
          <p:spPr bwMode="auto">
            <a:xfrm>
              <a:off x="683" y="2518"/>
              <a:ext cx="95" cy="98"/>
            </a:xfrm>
            <a:custGeom>
              <a:avLst/>
              <a:gdLst>
                <a:gd name="T0" fmla="*/ 1 w 376"/>
                <a:gd name="T1" fmla="*/ 0 h 392"/>
                <a:gd name="T2" fmla="*/ 1 w 376"/>
                <a:gd name="T3" fmla="*/ 1 h 392"/>
                <a:gd name="T4" fmla="*/ 0 w 376"/>
                <a:gd name="T5" fmla="*/ 1 h 392"/>
                <a:gd name="T6" fmla="*/ 0 w 376"/>
                <a:gd name="T7" fmla="*/ 0 h 392"/>
                <a:gd name="T8" fmla="*/ 0 w 376"/>
                <a:gd name="T9" fmla="*/ 0 h 392"/>
                <a:gd name="T10" fmla="*/ 0 w 376"/>
                <a:gd name="T11" fmla="*/ 0 h 392"/>
                <a:gd name="T12" fmla="*/ 0 w 376"/>
                <a:gd name="T13" fmla="*/ 0 h 392"/>
                <a:gd name="T14" fmla="*/ 1 w 376"/>
                <a:gd name="T15" fmla="*/ 0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6"/>
                <a:gd name="T25" fmla="*/ 0 h 392"/>
                <a:gd name="T26" fmla="*/ 376 w 376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6" h="392">
                  <a:moveTo>
                    <a:pt x="342" y="115"/>
                  </a:moveTo>
                  <a:lnTo>
                    <a:pt x="376" y="392"/>
                  </a:lnTo>
                  <a:lnTo>
                    <a:pt x="289" y="359"/>
                  </a:lnTo>
                  <a:lnTo>
                    <a:pt x="6" y="226"/>
                  </a:lnTo>
                  <a:lnTo>
                    <a:pt x="0" y="170"/>
                  </a:lnTo>
                  <a:lnTo>
                    <a:pt x="34" y="107"/>
                  </a:lnTo>
                  <a:lnTo>
                    <a:pt x="92" y="0"/>
                  </a:lnTo>
                  <a:lnTo>
                    <a:pt x="342" y="115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51" name="Freeform 1083"/>
            <p:cNvSpPr>
              <a:spLocks/>
            </p:cNvSpPr>
            <p:nvPr/>
          </p:nvSpPr>
          <p:spPr bwMode="auto">
            <a:xfrm>
              <a:off x="678" y="2518"/>
              <a:ext cx="53" cy="79"/>
            </a:xfrm>
            <a:custGeom>
              <a:avLst/>
              <a:gdLst>
                <a:gd name="T0" fmla="*/ 0 w 216"/>
                <a:gd name="T1" fmla="*/ 0 h 314"/>
                <a:gd name="T2" fmla="*/ 0 w 216"/>
                <a:gd name="T3" fmla="*/ 0 h 314"/>
                <a:gd name="T4" fmla="*/ 0 w 216"/>
                <a:gd name="T5" fmla="*/ 0 h 314"/>
                <a:gd name="T6" fmla="*/ 0 w 216"/>
                <a:gd name="T7" fmla="*/ 0 h 314"/>
                <a:gd name="T8" fmla="*/ 0 w 216"/>
                <a:gd name="T9" fmla="*/ 0 h 314"/>
                <a:gd name="T10" fmla="*/ 0 w 216"/>
                <a:gd name="T11" fmla="*/ 0 h 314"/>
                <a:gd name="T12" fmla="*/ 0 w 216"/>
                <a:gd name="T13" fmla="*/ 0 h 314"/>
                <a:gd name="T14" fmla="*/ 0 w 216"/>
                <a:gd name="T15" fmla="*/ 0 h 3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314"/>
                <a:gd name="T26" fmla="*/ 216 w 216"/>
                <a:gd name="T27" fmla="*/ 314 h 3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314">
                  <a:moveTo>
                    <a:pt x="181" y="30"/>
                  </a:moveTo>
                  <a:lnTo>
                    <a:pt x="216" y="314"/>
                  </a:lnTo>
                  <a:lnTo>
                    <a:pt x="5" y="214"/>
                  </a:lnTo>
                  <a:lnTo>
                    <a:pt x="3" y="214"/>
                  </a:lnTo>
                  <a:lnTo>
                    <a:pt x="0" y="213"/>
                  </a:lnTo>
                  <a:lnTo>
                    <a:pt x="58" y="107"/>
                  </a:lnTo>
                  <a:lnTo>
                    <a:pt x="116" y="0"/>
                  </a:lnTo>
                  <a:lnTo>
                    <a:pt x="181" y="30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52" name="Freeform 1084"/>
            <p:cNvSpPr>
              <a:spLocks/>
            </p:cNvSpPr>
            <p:nvPr/>
          </p:nvSpPr>
          <p:spPr bwMode="auto">
            <a:xfrm>
              <a:off x="678" y="2561"/>
              <a:ext cx="7" cy="14"/>
            </a:xfrm>
            <a:custGeom>
              <a:avLst/>
              <a:gdLst>
                <a:gd name="T0" fmla="*/ 0 w 30"/>
                <a:gd name="T1" fmla="*/ 0 h 56"/>
                <a:gd name="T2" fmla="*/ 0 w 30"/>
                <a:gd name="T3" fmla="*/ 0 h 56"/>
                <a:gd name="T4" fmla="*/ 0 w 30"/>
                <a:gd name="T5" fmla="*/ 0 h 56"/>
                <a:gd name="T6" fmla="*/ 0 w 30"/>
                <a:gd name="T7" fmla="*/ 0 h 56"/>
                <a:gd name="T8" fmla="*/ 0 w 30"/>
                <a:gd name="T9" fmla="*/ 0 h 56"/>
                <a:gd name="T10" fmla="*/ 0 w 30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56"/>
                <a:gd name="T20" fmla="*/ 30 w 30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56">
                  <a:moveTo>
                    <a:pt x="24" y="0"/>
                  </a:moveTo>
                  <a:lnTo>
                    <a:pt x="30" y="56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0" y="4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53" name="Freeform 1085"/>
            <p:cNvSpPr>
              <a:spLocks/>
            </p:cNvSpPr>
            <p:nvPr/>
          </p:nvSpPr>
          <p:spPr bwMode="auto">
            <a:xfrm>
              <a:off x="678" y="2091"/>
              <a:ext cx="775" cy="563"/>
            </a:xfrm>
            <a:custGeom>
              <a:avLst/>
              <a:gdLst>
                <a:gd name="T0" fmla="*/ 3 w 3102"/>
                <a:gd name="T1" fmla="*/ 0 h 2253"/>
                <a:gd name="T2" fmla="*/ 3 w 3102"/>
                <a:gd name="T3" fmla="*/ 0 h 2253"/>
                <a:gd name="T4" fmla="*/ 3 w 3102"/>
                <a:gd name="T5" fmla="*/ 0 h 2253"/>
                <a:gd name="T6" fmla="*/ 3 w 3102"/>
                <a:gd name="T7" fmla="*/ 0 h 2253"/>
                <a:gd name="T8" fmla="*/ 3 w 3102"/>
                <a:gd name="T9" fmla="*/ 0 h 2253"/>
                <a:gd name="T10" fmla="*/ 3 w 3102"/>
                <a:gd name="T11" fmla="*/ 0 h 2253"/>
                <a:gd name="T12" fmla="*/ 3 w 3102"/>
                <a:gd name="T13" fmla="*/ 1 h 2253"/>
                <a:gd name="T14" fmla="*/ 3 w 3102"/>
                <a:gd name="T15" fmla="*/ 1 h 2253"/>
                <a:gd name="T16" fmla="*/ 3 w 3102"/>
                <a:gd name="T17" fmla="*/ 1 h 2253"/>
                <a:gd name="T18" fmla="*/ 2 w 3102"/>
                <a:gd name="T19" fmla="*/ 1 h 2253"/>
                <a:gd name="T20" fmla="*/ 2 w 3102"/>
                <a:gd name="T21" fmla="*/ 1 h 2253"/>
                <a:gd name="T22" fmla="*/ 2 w 3102"/>
                <a:gd name="T23" fmla="*/ 1 h 2253"/>
                <a:gd name="T24" fmla="*/ 2 w 3102"/>
                <a:gd name="T25" fmla="*/ 1 h 2253"/>
                <a:gd name="T26" fmla="*/ 2 w 3102"/>
                <a:gd name="T27" fmla="*/ 1 h 2253"/>
                <a:gd name="T28" fmla="*/ 2 w 3102"/>
                <a:gd name="T29" fmla="*/ 1 h 2253"/>
                <a:gd name="T30" fmla="*/ 2 w 3102"/>
                <a:gd name="T31" fmla="*/ 1 h 2253"/>
                <a:gd name="T32" fmla="*/ 2 w 3102"/>
                <a:gd name="T33" fmla="*/ 2 h 2253"/>
                <a:gd name="T34" fmla="*/ 2 w 3102"/>
                <a:gd name="T35" fmla="*/ 2 h 2253"/>
                <a:gd name="T36" fmla="*/ 2 w 3102"/>
                <a:gd name="T37" fmla="*/ 2 h 2253"/>
                <a:gd name="T38" fmla="*/ 2 w 3102"/>
                <a:gd name="T39" fmla="*/ 2 h 2253"/>
                <a:gd name="T40" fmla="*/ 2 w 3102"/>
                <a:gd name="T41" fmla="*/ 2 h 2253"/>
                <a:gd name="T42" fmla="*/ 2 w 3102"/>
                <a:gd name="T43" fmla="*/ 2 h 2253"/>
                <a:gd name="T44" fmla="*/ 1 w 3102"/>
                <a:gd name="T45" fmla="*/ 2 h 2253"/>
                <a:gd name="T46" fmla="*/ 1 w 3102"/>
                <a:gd name="T47" fmla="*/ 2 h 2253"/>
                <a:gd name="T48" fmla="*/ 1 w 3102"/>
                <a:gd name="T49" fmla="*/ 2 h 2253"/>
                <a:gd name="T50" fmla="*/ 1 w 3102"/>
                <a:gd name="T51" fmla="*/ 2 h 2253"/>
                <a:gd name="T52" fmla="*/ 1 w 3102"/>
                <a:gd name="T53" fmla="*/ 2 h 2253"/>
                <a:gd name="T54" fmla="*/ 1 w 3102"/>
                <a:gd name="T55" fmla="*/ 2 h 2253"/>
                <a:gd name="T56" fmla="*/ 1 w 3102"/>
                <a:gd name="T57" fmla="*/ 2 h 2253"/>
                <a:gd name="T58" fmla="*/ 1 w 3102"/>
                <a:gd name="T59" fmla="*/ 2 h 2253"/>
                <a:gd name="T60" fmla="*/ 1 w 3102"/>
                <a:gd name="T61" fmla="*/ 2 h 2253"/>
                <a:gd name="T62" fmla="*/ 0 w 3102"/>
                <a:gd name="T63" fmla="*/ 2 h 2253"/>
                <a:gd name="T64" fmla="*/ 0 w 3102"/>
                <a:gd name="T65" fmla="*/ 2 h 2253"/>
                <a:gd name="T66" fmla="*/ 0 w 3102"/>
                <a:gd name="T67" fmla="*/ 2 h 2253"/>
                <a:gd name="T68" fmla="*/ 0 w 3102"/>
                <a:gd name="T69" fmla="*/ 2 h 2253"/>
                <a:gd name="T70" fmla="*/ 0 w 3102"/>
                <a:gd name="T71" fmla="*/ 2 h 2253"/>
                <a:gd name="T72" fmla="*/ 0 w 3102"/>
                <a:gd name="T73" fmla="*/ 2 h 22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02"/>
                <a:gd name="T112" fmla="*/ 0 h 2253"/>
                <a:gd name="T113" fmla="*/ 3102 w 3102"/>
                <a:gd name="T114" fmla="*/ 2253 h 22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02" h="2253">
                  <a:moveTo>
                    <a:pt x="3102" y="0"/>
                  </a:moveTo>
                  <a:lnTo>
                    <a:pt x="3062" y="124"/>
                  </a:lnTo>
                  <a:lnTo>
                    <a:pt x="3022" y="251"/>
                  </a:lnTo>
                  <a:lnTo>
                    <a:pt x="2978" y="378"/>
                  </a:lnTo>
                  <a:lnTo>
                    <a:pt x="2935" y="502"/>
                  </a:lnTo>
                  <a:lnTo>
                    <a:pt x="2888" y="624"/>
                  </a:lnTo>
                  <a:lnTo>
                    <a:pt x="2840" y="743"/>
                  </a:lnTo>
                  <a:lnTo>
                    <a:pt x="2792" y="862"/>
                  </a:lnTo>
                  <a:lnTo>
                    <a:pt x="2739" y="976"/>
                  </a:lnTo>
                  <a:lnTo>
                    <a:pt x="2686" y="1089"/>
                  </a:lnTo>
                  <a:lnTo>
                    <a:pt x="2629" y="1198"/>
                  </a:lnTo>
                  <a:lnTo>
                    <a:pt x="2571" y="1304"/>
                  </a:lnTo>
                  <a:lnTo>
                    <a:pt x="2509" y="1405"/>
                  </a:lnTo>
                  <a:lnTo>
                    <a:pt x="2444" y="1504"/>
                  </a:lnTo>
                  <a:lnTo>
                    <a:pt x="2375" y="1599"/>
                  </a:lnTo>
                  <a:lnTo>
                    <a:pt x="2304" y="1686"/>
                  </a:lnTo>
                  <a:lnTo>
                    <a:pt x="2230" y="1769"/>
                  </a:lnTo>
                  <a:lnTo>
                    <a:pt x="2152" y="1848"/>
                  </a:lnTo>
                  <a:lnTo>
                    <a:pt x="2068" y="1922"/>
                  </a:lnTo>
                  <a:lnTo>
                    <a:pt x="1981" y="1988"/>
                  </a:lnTo>
                  <a:lnTo>
                    <a:pt x="1891" y="2047"/>
                  </a:lnTo>
                  <a:lnTo>
                    <a:pt x="1795" y="2101"/>
                  </a:lnTo>
                  <a:lnTo>
                    <a:pt x="1695" y="2147"/>
                  </a:lnTo>
                  <a:lnTo>
                    <a:pt x="1590" y="2186"/>
                  </a:lnTo>
                  <a:lnTo>
                    <a:pt x="1481" y="2216"/>
                  </a:lnTo>
                  <a:lnTo>
                    <a:pt x="1368" y="2237"/>
                  </a:lnTo>
                  <a:lnTo>
                    <a:pt x="1251" y="2250"/>
                  </a:lnTo>
                  <a:lnTo>
                    <a:pt x="1132" y="2253"/>
                  </a:lnTo>
                  <a:lnTo>
                    <a:pt x="1005" y="2245"/>
                  </a:lnTo>
                  <a:lnTo>
                    <a:pt x="876" y="2232"/>
                  </a:lnTo>
                  <a:lnTo>
                    <a:pt x="740" y="2205"/>
                  </a:lnTo>
                  <a:lnTo>
                    <a:pt x="601" y="2170"/>
                  </a:lnTo>
                  <a:lnTo>
                    <a:pt x="461" y="2124"/>
                  </a:lnTo>
                  <a:lnTo>
                    <a:pt x="313" y="2068"/>
                  </a:lnTo>
                  <a:lnTo>
                    <a:pt x="5" y="1923"/>
                  </a:lnTo>
                  <a:lnTo>
                    <a:pt x="3" y="1923"/>
                  </a:lnTo>
                  <a:lnTo>
                    <a:pt x="0" y="192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54" name="Freeform 1086"/>
            <p:cNvSpPr>
              <a:spLocks/>
            </p:cNvSpPr>
            <p:nvPr/>
          </p:nvSpPr>
          <p:spPr bwMode="auto">
            <a:xfrm>
              <a:off x="707" y="2073"/>
              <a:ext cx="688" cy="520"/>
            </a:xfrm>
            <a:custGeom>
              <a:avLst/>
              <a:gdLst>
                <a:gd name="T0" fmla="*/ 0 w 2754"/>
                <a:gd name="T1" fmla="*/ 2 h 2083"/>
                <a:gd name="T2" fmla="*/ 0 w 2754"/>
                <a:gd name="T3" fmla="*/ 2 h 2083"/>
                <a:gd name="T4" fmla="*/ 0 w 2754"/>
                <a:gd name="T5" fmla="*/ 2 h 2083"/>
                <a:gd name="T6" fmla="*/ 0 w 2754"/>
                <a:gd name="T7" fmla="*/ 2 h 2083"/>
                <a:gd name="T8" fmla="*/ 0 w 2754"/>
                <a:gd name="T9" fmla="*/ 2 h 2083"/>
                <a:gd name="T10" fmla="*/ 1 w 2754"/>
                <a:gd name="T11" fmla="*/ 2 h 2083"/>
                <a:gd name="T12" fmla="*/ 1 w 2754"/>
                <a:gd name="T13" fmla="*/ 2 h 2083"/>
                <a:gd name="T14" fmla="*/ 1 w 2754"/>
                <a:gd name="T15" fmla="*/ 2 h 2083"/>
                <a:gd name="T16" fmla="*/ 1 w 2754"/>
                <a:gd name="T17" fmla="*/ 2 h 2083"/>
                <a:gd name="T18" fmla="*/ 1 w 2754"/>
                <a:gd name="T19" fmla="*/ 2 h 2083"/>
                <a:gd name="T20" fmla="*/ 1 w 2754"/>
                <a:gd name="T21" fmla="*/ 2 h 2083"/>
                <a:gd name="T22" fmla="*/ 1 w 2754"/>
                <a:gd name="T23" fmla="*/ 2 h 2083"/>
                <a:gd name="T24" fmla="*/ 1 w 2754"/>
                <a:gd name="T25" fmla="*/ 2 h 2083"/>
                <a:gd name="T26" fmla="*/ 1 w 2754"/>
                <a:gd name="T27" fmla="*/ 2 h 2083"/>
                <a:gd name="T28" fmla="*/ 1 w 2754"/>
                <a:gd name="T29" fmla="*/ 2 h 2083"/>
                <a:gd name="T30" fmla="*/ 2 w 2754"/>
                <a:gd name="T31" fmla="*/ 2 h 2083"/>
                <a:gd name="T32" fmla="*/ 2 w 2754"/>
                <a:gd name="T33" fmla="*/ 2 h 2083"/>
                <a:gd name="T34" fmla="*/ 2 w 2754"/>
                <a:gd name="T35" fmla="*/ 2 h 2083"/>
                <a:gd name="T36" fmla="*/ 2 w 2754"/>
                <a:gd name="T37" fmla="*/ 1 h 2083"/>
                <a:gd name="T38" fmla="*/ 2 w 2754"/>
                <a:gd name="T39" fmla="*/ 1 h 2083"/>
                <a:gd name="T40" fmla="*/ 2 w 2754"/>
                <a:gd name="T41" fmla="*/ 1 h 2083"/>
                <a:gd name="T42" fmla="*/ 2 w 2754"/>
                <a:gd name="T43" fmla="*/ 1 h 2083"/>
                <a:gd name="T44" fmla="*/ 2 w 2754"/>
                <a:gd name="T45" fmla="*/ 1 h 2083"/>
                <a:gd name="T46" fmla="*/ 2 w 2754"/>
                <a:gd name="T47" fmla="*/ 1 h 2083"/>
                <a:gd name="T48" fmla="*/ 2 w 2754"/>
                <a:gd name="T49" fmla="*/ 1 h 2083"/>
                <a:gd name="T50" fmla="*/ 2 w 2754"/>
                <a:gd name="T51" fmla="*/ 1 h 2083"/>
                <a:gd name="T52" fmla="*/ 2 w 2754"/>
                <a:gd name="T53" fmla="*/ 1 h 2083"/>
                <a:gd name="T54" fmla="*/ 2 w 2754"/>
                <a:gd name="T55" fmla="*/ 1 h 2083"/>
                <a:gd name="T56" fmla="*/ 2 w 2754"/>
                <a:gd name="T57" fmla="*/ 1 h 2083"/>
                <a:gd name="T58" fmla="*/ 2 w 2754"/>
                <a:gd name="T59" fmla="*/ 0 h 2083"/>
                <a:gd name="T60" fmla="*/ 2 w 2754"/>
                <a:gd name="T61" fmla="*/ 0 h 2083"/>
                <a:gd name="T62" fmla="*/ 2 w 2754"/>
                <a:gd name="T63" fmla="*/ 0 h 2083"/>
                <a:gd name="T64" fmla="*/ 2 w 2754"/>
                <a:gd name="T65" fmla="*/ 0 h 2083"/>
                <a:gd name="T66" fmla="*/ 2 w 2754"/>
                <a:gd name="T67" fmla="*/ 0 h 2083"/>
                <a:gd name="T68" fmla="*/ 3 w 2754"/>
                <a:gd name="T69" fmla="*/ 0 h 20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54"/>
                <a:gd name="T106" fmla="*/ 0 h 2083"/>
                <a:gd name="T107" fmla="*/ 2754 w 2754"/>
                <a:gd name="T108" fmla="*/ 2083 h 20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54" h="2083">
                  <a:moveTo>
                    <a:pt x="0" y="1783"/>
                  </a:moveTo>
                  <a:lnTo>
                    <a:pt x="289" y="1917"/>
                  </a:lnTo>
                  <a:lnTo>
                    <a:pt x="426" y="1967"/>
                  </a:lnTo>
                  <a:lnTo>
                    <a:pt x="554" y="2009"/>
                  </a:lnTo>
                  <a:lnTo>
                    <a:pt x="678" y="2041"/>
                  </a:lnTo>
                  <a:lnTo>
                    <a:pt x="797" y="2065"/>
                  </a:lnTo>
                  <a:lnTo>
                    <a:pt x="910" y="2078"/>
                  </a:lnTo>
                  <a:lnTo>
                    <a:pt x="1018" y="2083"/>
                  </a:lnTo>
                  <a:lnTo>
                    <a:pt x="1121" y="2081"/>
                  </a:lnTo>
                  <a:lnTo>
                    <a:pt x="1218" y="2071"/>
                  </a:lnTo>
                  <a:lnTo>
                    <a:pt x="1312" y="2052"/>
                  </a:lnTo>
                  <a:lnTo>
                    <a:pt x="1400" y="2028"/>
                  </a:lnTo>
                  <a:lnTo>
                    <a:pt x="1487" y="1996"/>
                  </a:lnTo>
                  <a:lnTo>
                    <a:pt x="1568" y="1959"/>
                  </a:lnTo>
                  <a:lnTo>
                    <a:pt x="1646" y="1914"/>
                  </a:lnTo>
                  <a:lnTo>
                    <a:pt x="1725" y="1864"/>
                  </a:lnTo>
                  <a:lnTo>
                    <a:pt x="1796" y="1808"/>
                  </a:lnTo>
                  <a:lnTo>
                    <a:pt x="1867" y="1746"/>
                  </a:lnTo>
                  <a:lnTo>
                    <a:pt x="1936" y="1677"/>
                  </a:lnTo>
                  <a:lnTo>
                    <a:pt x="2000" y="1603"/>
                  </a:lnTo>
                  <a:lnTo>
                    <a:pt x="2066" y="1523"/>
                  </a:lnTo>
                  <a:lnTo>
                    <a:pt x="2127" y="1438"/>
                  </a:lnTo>
                  <a:lnTo>
                    <a:pt x="2185" y="1351"/>
                  </a:lnTo>
                  <a:lnTo>
                    <a:pt x="2243" y="1256"/>
                  </a:lnTo>
                  <a:lnTo>
                    <a:pt x="2298" y="1156"/>
                  </a:lnTo>
                  <a:lnTo>
                    <a:pt x="2351" y="1053"/>
                  </a:lnTo>
                  <a:lnTo>
                    <a:pt x="2402" y="947"/>
                  </a:lnTo>
                  <a:lnTo>
                    <a:pt x="2452" y="838"/>
                  </a:lnTo>
                  <a:lnTo>
                    <a:pt x="2499" y="726"/>
                  </a:lnTo>
                  <a:lnTo>
                    <a:pt x="2545" y="608"/>
                  </a:lnTo>
                  <a:lnTo>
                    <a:pt x="2589" y="491"/>
                  </a:lnTo>
                  <a:lnTo>
                    <a:pt x="2632" y="371"/>
                  </a:lnTo>
                  <a:lnTo>
                    <a:pt x="2674" y="249"/>
                  </a:lnTo>
                  <a:lnTo>
                    <a:pt x="2714" y="124"/>
                  </a:lnTo>
                  <a:lnTo>
                    <a:pt x="275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55" name="Freeform 1087"/>
            <p:cNvSpPr>
              <a:spLocks noEditPoints="1"/>
            </p:cNvSpPr>
            <p:nvPr/>
          </p:nvSpPr>
          <p:spPr bwMode="auto">
            <a:xfrm>
              <a:off x="518" y="1571"/>
              <a:ext cx="189" cy="1000"/>
            </a:xfrm>
            <a:custGeom>
              <a:avLst/>
              <a:gdLst>
                <a:gd name="T0" fmla="*/ 1 w 753"/>
                <a:gd name="T1" fmla="*/ 4 h 4001"/>
                <a:gd name="T2" fmla="*/ 1 w 753"/>
                <a:gd name="T3" fmla="*/ 4 h 4001"/>
                <a:gd name="T4" fmla="*/ 1 w 753"/>
                <a:gd name="T5" fmla="*/ 4 h 4001"/>
                <a:gd name="T6" fmla="*/ 1 w 753"/>
                <a:gd name="T7" fmla="*/ 4 h 4001"/>
                <a:gd name="T8" fmla="*/ 1 w 753"/>
                <a:gd name="T9" fmla="*/ 4 h 4001"/>
                <a:gd name="T10" fmla="*/ 1 w 753"/>
                <a:gd name="T11" fmla="*/ 3 h 4001"/>
                <a:gd name="T12" fmla="*/ 1 w 753"/>
                <a:gd name="T13" fmla="*/ 3 h 4001"/>
                <a:gd name="T14" fmla="*/ 1 w 753"/>
                <a:gd name="T15" fmla="*/ 3 h 4001"/>
                <a:gd name="T16" fmla="*/ 1 w 753"/>
                <a:gd name="T17" fmla="*/ 3 h 4001"/>
                <a:gd name="T18" fmla="*/ 1 w 753"/>
                <a:gd name="T19" fmla="*/ 3 h 4001"/>
                <a:gd name="T20" fmla="*/ 1 w 753"/>
                <a:gd name="T21" fmla="*/ 3 h 4001"/>
                <a:gd name="T22" fmla="*/ 1 w 753"/>
                <a:gd name="T23" fmla="*/ 4 h 4001"/>
                <a:gd name="T24" fmla="*/ 1 w 753"/>
                <a:gd name="T25" fmla="*/ 4 h 4001"/>
                <a:gd name="T26" fmla="*/ 1 w 753"/>
                <a:gd name="T27" fmla="*/ 4 h 4001"/>
                <a:gd name="T28" fmla="*/ 0 w 753"/>
                <a:gd name="T29" fmla="*/ 0 h 4001"/>
                <a:gd name="T30" fmla="*/ 0 w 753"/>
                <a:gd name="T31" fmla="*/ 0 h 4001"/>
                <a:gd name="T32" fmla="*/ 0 w 753"/>
                <a:gd name="T33" fmla="*/ 0 h 4001"/>
                <a:gd name="T34" fmla="*/ 0 w 753"/>
                <a:gd name="T35" fmla="*/ 0 h 4001"/>
                <a:gd name="T36" fmla="*/ 0 w 753"/>
                <a:gd name="T37" fmla="*/ 0 h 4001"/>
                <a:gd name="T38" fmla="*/ 0 w 753"/>
                <a:gd name="T39" fmla="*/ 0 h 4001"/>
                <a:gd name="T40" fmla="*/ 0 w 753"/>
                <a:gd name="T41" fmla="*/ 0 h 4001"/>
                <a:gd name="T42" fmla="*/ 0 w 753"/>
                <a:gd name="T43" fmla="*/ 0 h 4001"/>
                <a:gd name="T44" fmla="*/ 0 w 753"/>
                <a:gd name="T45" fmla="*/ 0 h 4001"/>
                <a:gd name="T46" fmla="*/ 0 w 753"/>
                <a:gd name="T47" fmla="*/ 0 h 4001"/>
                <a:gd name="T48" fmla="*/ 0 w 753"/>
                <a:gd name="T49" fmla="*/ 0 h 4001"/>
                <a:gd name="T50" fmla="*/ 0 w 753"/>
                <a:gd name="T51" fmla="*/ 0 h 4001"/>
                <a:gd name="T52" fmla="*/ 0 w 753"/>
                <a:gd name="T53" fmla="*/ 0 h 4001"/>
                <a:gd name="T54" fmla="*/ 0 w 753"/>
                <a:gd name="T55" fmla="*/ 0 h 40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3"/>
                <a:gd name="T85" fmla="*/ 0 h 4001"/>
                <a:gd name="T86" fmla="*/ 753 w 753"/>
                <a:gd name="T87" fmla="*/ 4001 h 40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3" h="4001">
                  <a:moveTo>
                    <a:pt x="637" y="4001"/>
                  </a:moveTo>
                  <a:lnTo>
                    <a:pt x="637" y="4001"/>
                  </a:lnTo>
                  <a:lnTo>
                    <a:pt x="577" y="3967"/>
                  </a:lnTo>
                  <a:lnTo>
                    <a:pt x="515" y="3930"/>
                  </a:lnTo>
                  <a:lnTo>
                    <a:pt x="480" y="3907"/>
                  </a:lnTo>
                  <a:lnTo>
                    <a:pt x="439" y="3573"/>
                  </a:lnTo>
                  <a:lnTo>
                    <a:pt x="453" y="3586"/>
                  </a:lnTo>
                  <a:lnTo>
                    <a:pt x="497" y="3623"/>
                  </a:lnTo>
                  <a:lnTo>
                    <a:pt x="545" y="3660"/>
                  </a:lnTo>
                  <a:lnTo>
                    <a:pt x="593" y="3694"/>
                  </a:lnTo>
                  <a:lnTo>
                    <a:pt x="645" y="3726"/>
                  </a:lnTo>
                  <a:lnTo>
                    <a:pt x="753" y="3788"/>
                  </a:lnTo>
                  <a:lnTo>
                    <a:pt x="695" y="3895"/>
                  </a:lnTo>
                  <a:lnTo>
                    <a:pt x="637" y="4001"/>
                  </a:lnTo>
                  <a:close/>
                  <a:moveTo>
                    <a:pt x="83" y="682"/>
                  </a:moveTo>
                  <a:lnTo>
                    <a:pt x="0" y="0"/>
                  </a:lnTo>
                  <a:lnTo>
                    <a:pt x="106" y="24"/>
                  </a:lnTo>
                  <a:lnTo>
                    <a:pt x="225" y="54"/>
                  </a:lnTo>
                  <a:lnTo>
                    <a:pt x="209" y="121"/>
                  </a:lnTo>
                  <a:lnTo>
                    <a:pt x="193" y="190"/>
                  </a:lnTo>
                  <a:lnTo>
                    <a:pt x="177" y="259"/>
                  </a:lnTo>
                  <a:lnTo>
                    <a:pt x="161" y="328"/>
                  </a:lnTo>
                  <a:lnTo>
                    <a:pt x="146" y="397"/>
                  </a:lnTo>
                  <a:lnTo>
                    <a:pt x="130" y="466"/>
                  </a:lnTo>
                  <a:lnTo>
                    <a:pt x="114" y="535"/>
                  </a:lnTo>
                  <a:lnTo>
                    <a:pt x="101" y="607"/>
                  </a:lnTo>
                  <a:lnTo>
                    <a:pt x="85" y="677"/>
                  </a:lnTo>
                  <a:lnTo>
                    <a:pt x="83" y="682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56" name="Freeform 1088"/>
            <p:cNvSpPr>
              <a:spLocks noEditPoints="1"/>
            </p:cNvSpPr>
            <p:nvPr/>
          </p:nvSpPr>
          <p:spPr bwMode="auto">
            <a:xfrm>
              <a:off x="489" y="1571"/>
              <a:ext cx="194" cy="1000"/>
            </a:xfrm>
            <a:custGeom>
              <a:avLst/>
              <a:gdLst>
                <a:gd name="T0" fmla="*/ 0 w 779"/>
                <a:gd name="T1" fmla="*/ 0 h 4004"/>
                <a:gd name="T2" fmla="*/ 0 w 779"/>
                <a:gd name="T3" fmla="*/ 0 h 4004"/>
                <a:gd name="T4" fmla="*/ 0 w 779"/>
                <a:gd name="T5" fmla="*/ 0 h 4004"/>
                <a:gd name="T6" fmla="*/ 0 w 779"/>
                <a:gd name="T7" fmla="*/ 0 h 4004"/>
                <a:gd name="T8" fmla="*/ 0 w 779"/>
                <a:gd name="T9" fmla="*/ 0 h 4004"/>
                <a:gd name="T10" fmla="*/ 0 w 779"/>
                <a:gd name="T11" fmla="*/ 0 h 4004"/>
                <a:gd name="T12" fmla="*/ 0 w 779"/>
                <a:gd name="T13" fmla="*/ 0 h 4004"/>
                <a:gd name="T14" fmla="*/ 0 w 779"/>
                <a:gd name="T15" fmla="*/ 0 h 4004"/>
                <a:gd name="T16" fmla="*/ 0 w 779"/>
                <a:gd name="T17" fmla="*/ 0 h 4004"/>
                <a:gd name="T18" fmla="*/ 0 w 779"/>
                <a:gd name="T19" fmla="*/ 0 h 4004"/>
                <a:gd name="T20" fmla="*/ 0 w 779"/>
                <a:gd name="T21" fmla="*/ 1 h 4004"/>
                <a:gd name="T22" fmla="*/ 0 w 779"/>
                <a:gd name="T23" fmla="*/ 1 h 4004"/>
                <a:gd name="T24" fmla="*/ 0 w 779"/>
                <a:gd name="T25" fmla="*/ 1 h 4004"/>
                <a:gd name="T26" fmla="*/ 0 w 779"/>
                <a:gd name="T27" fmla="*/ 1 h 4004"/>
                <a:gd name="T28" fmla="*/ 0 w 779"/>
                <a:gd name="T29" fmla="*/ 1 h 4004"/>
                <a:gd name="T30" fmla="*/ 0 w 779"/>
                <a:gd name="T31" fmla="*/ 1 h 4004"/>
                <a:gd name="T32" fmla="*/ 0 w 779"/>
                <a:gd name="T33" fmla="*/ 1 h 4004"/>
                <a:gd name="T34" fmla="*/ 0 w 779"/>
                <a:gd name="T35" fmla="*/ 1 h 4004"/>
                <a:gd name="T36" fmla="*/ 0 w 779"/>
                <a:gd name="T37" fmla="*/ 1 h 4004"/>
                <a:gd name="T38" fmla="*/ 0 w 779"/>
                <a:gd name="T39" fmla="*/ 0 h 4004"/>
                <a:gd name="T40" fmla="*/ 0 w 779"/>
                <a:gd name="T41" fmla="*/ 0 h 4004"/>
                <a:gd name="T42" fmla="*/ 0 w 779"/>
                <a:gd name="T43" fmla="*/ 0 h 4004"/>
                <a:gd name="T44" fmla="*/ 0 w 779"/>
                <a:gd name="T45" fmla="*/ 0 h 4004"/>
                <a:gd name="T46" fmla="*/ 0 w 779"/>
                <a:gd name="T47" fmla="*/ 0 h 4004"/>
                <a:gd name="T48" fmla="*/ 0 w 779"/>
                <a:gd name="T49" fmla="*/ 0 h 4004"/>
                <a:gd name="T50" fmla="*/ 0 w 779"/>
                <a:gd name="T51" fmla="*/ 0 h 4004"/>
                <a:gd name="T52" fmla="*/ 0 w 779"/>
                <a:gd name="T53" fmla="*/ 0 h 4004"/>
                <a:gd name="T54" fmla="*/ 0 w 779"/>
                <a:gd name="T55" fmla="*/ 0 h 4004"/>
                <a:gd name="T56" fmla="*/ 0 w 779"/>
                <a:gd name="T57" fmla="*/ 0 h 4004"/>
                <a:gd name="T58" fmla="*/ 0 w 779"/>
                <a:gd name="T59" fmla="*/ 0 h 4004"/>
                <a:gd name="T60" fmla="*/ 1 w 779"/>
                <a:gd name="T61" fmla="*/ 3 h 4004"/>
                <a:gd name="T62" fmla="*/ 1 w 779"/>
                <a:gd name="T63" fmla="*/ 4 h 4004"/>
                <a:gd name="T64" fmla="*/ 1 w 779"/>
                <a:gd name="T65" fmla="*/ 4 h 4004"/>
                <a:gd name="T66" fmla="*/ 1 w 779"/>
                <a:gd name="T67" fmla="*/ 4 h 4004"/>
                <a:gd name="T68" fmla="*/ 1 w 779"/>
                <a:gd name="T69" fmla="*/ 4 h 4004"/>
                <a:gd name="T70" fmla="*/ 0 w 779"/>
                <a:gd name="T71" fmla="*/ 4 h 4004"/>
                <a:gd name="T72" fmla="*/ 0 w 779"/>
                <a:gd name="T73" fmla="*/ 4 h 4004"/>
                <a:gd name="T74" fmla="*/ 0 w 779"/>
                <a:gd name="T75" fmla="*/ 4 h 4004"/>
                <a:gd name="T76" fmla="*/ 0 w 779"/>
                <a:gd name="T77" fmla="*/ 4 h 4004"/>
                <a:gd name="T78" fmla="*/ 0 w 779"/>
                <a:gd name="T79" fmla="*/ 4 h 4004"/>
                <a:gd name="T80" fmla="*/ 0 w 779"/>
                <a:gd name="T81" fmla="*/ 4 h 4004"/>
                <a:gd name="T82" fmla="*/ 0 w 779"/>
                <a:gd name="T83" fmla="*/ 3 h 4004"/>
                <a:gd name="T84" fmla="*/ 0 w 779"/>
                <a:gd name="T85" fmla="*/ 3 h 4004"/>
                <a:gd name="T86" fmla="*/ 0 w 779"/>
                <a:gd name="T87" fmla="*/ 3 h 4004"/>
                <a:gd name="T88" fmla="*/ 0 w 779"/>
                <a:gd name="T89" fmla="*/ 3 h 4004"/>
                <a:gd name="T90" fmla="*/ 0 w 779"/>
                <a:gd name="T91" fmla="*/ 3 h 4004"/>
                <a:gd name="T92" fmla="*/ 0 w 779"/>
                <a:gd name="T93" fmla="*/ 3 h 4004"/>
                <a:gd name="T94" fmla="*/ 0 w 779"/>
                <a:gd name="T95" fmla="*/ 3 h 4004"/>
                <a:gd name="T96" fmla="*/ 0 w 779"/>
                <a:gd name="T97" fmla="*/ 3 h 4004"/>
                <a:gd name="T98" fmla="*/ 0 w 779"/>
                <a:gd name="T99" fmla="*/ 3 h 4004"/>
                <a:gd name="T100" fmla="*/ 1 w 779"/>
                <a:gd name="T101" fmla="*/ 3 h 4004"/>
                <a:gd name="T102" fmla="*/ 1 w 779"/>
                <a:gd name="T103" fmla="*/ 3 h 40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79"/>
                <a:gd name="T157" fmla="*/ 0 h 4004"/>
                <a:gd name="T158" fmla="*/ 779 w 779"/>
                <a:gd name="T159" fmla="*/ 4004 h 40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79" h="4004">
                  <a:moveTo>
                    <a:pt x="297" y="46"/>
                  </a:moveTo>
                  <a:lnTo>
                    <a:pt x="315" y="179"/>
                  </a:lnTo>
                  <a:lnTo>
                    <a:pt x="311" y="193"/>
                  </a:lnTo>
                  <a:lnTo>
                    <a:pt x="295" y="262"/>
                  </a:lnTo>
                  <a:lnTo>
                    <a:pt x="279" y="331"/>
                  </a:lnTo>
                  <a:lnTo>
                    <a:pt x="264" y="400"/>
                  </a:lnTo>
                  <a:lnTo>
                    <a:pt x="248" y="469"/>
                  </a:lnTo>
                  <a:lnTo>
                    <a:pt x="232" y="538"/>
                  </a:lnTo>
                  <a:lnTo>
                    <a:pt x="219" y="610"/>
                  </a:lnTo>
                  <a:lnTo>
                    <a:pt x="203" y="680"/>
                  </a:lnTo>
                  <a:lnTo>
                    <a:pt x="189" y="749"/>
                  </a:lnTo>
                  <a:lnTo>
                    <a:pt x="174" y="820"/>
                  </a:lnTo>
                  <a:lnTo>
                    <a:pt x="158" y="889"/>
                  </a:lnTo>
                  <a:lnTo>
                    <a:pt x="147" y="960"/>
                  </a:lnTo>
                  <a:lnTo>
                    <a:pt x="134" y="1029"/>
                  </a:lnTo>
                  <a:lnTo>
                    <a:pt x="121" y="1101"/>
                  </a:lnTo>
                  <a:lnTo>
                    <a:pt x="108" y="1170"/>
                  </a:lnTo>
                  <a:lnTo>
                    <a:pt x="99" y="1239"/>
                  </a:lnTo>
                  <a:lnTo>
                    <a:pt x="97" y="1252"/>
                  </a:lnTo>
                  <a:lnTo>
                    <a:pt x="0" y="464"/>
                  </a:lnTo>
                  <a:lnTo>
                    <a:pt x="9" y="416"/>
                  </a:lnTo>
                  <a:lnTo>
                    <a:pt x="25" y="347"/>
                  </a:lnTo>
                  <a:lnTo>
                    <a:pt x="41" y="276"/>
                  </a:lnTo>
                  <a:lnTo>
                    <a:pt x="57" y="207"/>
                  </a:lnTo>
                  <a:lnTo>
                    <a:pt x="73" y="138"/>
                  </a:lnTo>
                  <a:lnTo>
                    <a:pt x="89" y="69"/>
                  </a:lnTo>
                  <a:lnTo>
                    <a:pt x="105" y="0"/>
                  </a:lnTo>
                  <a:lnTo>
                    <a:pt x="224" y="27"/>
                  </a:lnTo>
                  <a:lnTo>
                    <a:pt x="297" y="46"/>
                  </a:lnTo>
                  <a:close/>
                  <a:moveTo>
                    <a:pt x="749" y="3720"/>
                  </a:moveTo>
                  <a:lnTo>
                    <a:pt x="779" y="3961"/>
                  </a:lnTo>
                  <a:lnTo>
                    <a:pt x="755" y="4004"/>
                  </a:lnTo>
                  <a:lnTo>
                    <a:pt x="695" y="3970"/>
                  </a:lnTo>
                  <a:lnTo>
                    <a:pt x="633" y="3933"/>
                  </a:lnTo>
                  <a:lnTo>
                    <a:pt x="576" y="3895"/>
                  </a:lnTo>
                  <a:lnTo>
                    <a:pt x="518" y="3856"/>
                  </a:lnTo>
                  <a:lnTo>
                    <a:pt x="462" y="3816"/>
                  </a:lnTo>
                  <a:lnTo>
                    <a:pt x="412" y="3772"/>
                  </a:lnTo>
                  <a:lnTo>
                    <a:pt x="406" y="3767"/>
                  </a:lnTo>
                  <a:lnTo>
                    <a:pt x="355" y="3357"/>
                  </a:lnTo>
                  <a:lnTo>
                    <a:pt x="377" y="3388"/>
                  </a:lnTo>
                  <a:lnTo>
                    <a:pt x="412" y="3430"/>
                  </a:lnTo>
                  <a:lnTo>
                    <a:pt x="449" y="3471"/>
                  </a:lnTo>
                  <a:lnTo>
                    <a:pt x="488" y="3512"/>
                  </a:lnTo>
                  <a:lnTo>
                    <a:pt x="528" y="3552"/>
                  </a:lnTo>
                  <a:lnTo>
                    <a:pt x="571" y="3589"/>
                  </a:lnTo>
                  <a:lnTo>
                    <a:pt x="615" y="3626"/>
                  </a:lnTo>
                  <a:lnTo>
                    <a:pt x="663" y="3663"/>
                  </a:lnTo>
                  <a:lnTo>
                    <a:pt x="711" y="3697"/>
                  </a:lnTo>
                  <a:lnTo>
                    <a:pt x="749" y="372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57" name="Freeform 1089"/>
            <p:cNvSpPr>
              <a:spLocks noEditPoints="1"/>
            </p:cNvSpPr>
            <p:nvPr/>
          </p:nvSpPr>
          <p:spPr bwMode="auto">
            <a:xfrm>
              <a:off x="462" y="1571"/>
              <a:ext cx="176" cy="977"/>
            </a:xfrm>
            <a:custGeom>
              <a:avLst/>
              <a:gdLst>
                <a:gd name="T0" fmla="*/ 0 w 707"/>
                <a:gd name="T1" fmla="*/ 1 h 3910"/>
                <a:gd name="T2" fmla="*/ 0 w 707"/>
                <a:gd name="T3" fmla="*/ 1 h 3910"/>
                <a:gd name="T4" fmla="*/ 0 w 707"/>
                <a:gd name="T5" fmla="*/ 1 h 3910"/>
                <a:gd name="T6" fmla="*/ 0 w 707"/>
                <a:gd name="T7" fmla="*/ 1 h 3910"/>
                <a:gd name="T8" fmla="*/ 0 w 707"/>
                <a:gd name="T9" fmla="*/ 1 h 3910"/>
                <a:gd name="T10" fmla="*/ 0 w 707"/>
                <a:gd name="T11" fmla="*/ 1 h 3910"/>
                <a:gd name="T12" fmla="*/ 0 w 707"/>
                <a:gd name="T13" fmla="*/ 1 h 3910"/>
                <a:gd name="T14" fmla="*/ 0 w 707"/>
                <a:gd name="T15" fmla="*/ 1 h 3910"/>
                <a:gd name="T16" fmla="*/ 0 w 707"/>
                <a:gd name="T17" fmla="*/ 2 h 3910"/>
                <a:gd name="T18" fmla="*/ 0 w 707"/>
                <a:gd name="T19" fmla="*/ 2 h 3910"/>
                <a:gd name="T20" fmla="*/ 0 w 707"/>
                <a:gd name="T21" fmla="*/ 2 h 3910"/>
                <a:gd name="T22" fmla="*/ 0 w 707"/>
                <a:gd name="T23" fmla="*/ 1 h 3910"/>
                <a:gd name="T24" fmla="*/ 0 w 707"/>
                <a:gd name="T25" fmla="*/ 1 h 3910"/>
                <a:gd name="T26" fmla="*/ 0 w 707"/>
                <a:gd name="T27" fmla="*/ 1 h 3910"/>
                <a:gd name="T28" fmla="*/ 0 w 707"/>
                <a:gd name="T29" fmla="*/ 0 h 3910"/>
                <a:gd name="T30" fmla="*/ 0 w 707"/>
                <a:gd name="T31" fmla="*/ 0 h 3910"/>
                <a:gd name="T32" fmla="*/ 0 w 707"/>
                <a:gd name="T33" fmla="*/ 0 h 3910"/>
                <a:gd name="T34" fmla="*/ 0 w 707"/>
                <a:gd name="T35" fmla="*/ 0 h 3910"/>
                <a:gd name="T36" fmla="*/ 0 w 707"/>
                <a:gd name="T37" fmla="*/ 0 h 3910"/>
                <a:gd name="T38" fmla="*/ 0 w 707"/>
                <a:gd name="T39" fmla="*/ 0 h 3910"/>
                <a:gd name="T40" fmla="*/ 0 w 707"/>
                <a:gd name="T41" fmla="*/ 3 h 3910"/>
                <a:gd name="T42" fmla="*/ 1 w 707"/>
                <a:gd name="T43" fmla="*/ 4 h 3910"/>
                <a:gd name="T44" fmla="*/ 0 w 707"/>
                <a:gd name="T45" fmla="*/ 4 h 3910"/>
                <a:gd name="T46" fmla="*/ 0 w 707"/>
                <a:gd name="T47" fmla="*/ 3 h 3910"/>
                <a:gd name="T48" fmla="*/ 0 w 707"/>
                <a:gd name="T49" fmla="*/ 3 h 3910"/>
                <a:gd name="T50" fmla="*/ 0 w 707"/>
                <a:gd name="T51" fmla="*/ 3 h 3910"/>
                <a:gd name="T52" fmla="*/ 0 w 707"/>
                <a:gd name="T53" fmla="*/ 3 h 3910"/>
                <a:gd name="T54" fmla="*/ 0 w 707"/>
                <a:gd name="T55" fmla="*/ 3 h 3910"/>
                <a:gd name="T56" fmla="*/ 0 w 707"/>
                <a:gd name="T57" fmla="*/ 3 h 3910"/>
                <a:gd name="T58" fmla="*/ 0 w 707"/>
                <a:gd name="T59" fmla="*/ 3 h 3910"/>
                <a:gd name="T60" fmla="*/ 0 w 707"/>
                <a:gd name="T61" fmla="*/ 3 h 3910"/>
                <a:gd name="T62" fmla="*/ 0 w 707"/>
                <a:gd name="T63" fmla="*/ 3 h 3910"/>
                <a:gd name="T64" fmla="*/ 0 w 707"/>
                <a:gd name="T65" fmla="*/ 3 h 3910"/>
                <a:gd name="T66" fmla="*/ 0 w 707"/>
                <a:gd name="T67" fmla="*/ 3 h 39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7"/>
                <a:gd name="T103" fmla="*/ 0 h 3910"/>
                <a:gd name="T104" fmla="*/ 707 w 707"/>
                <a:gd name="T105" fmla="*/ 3910 h 39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7" h="3910">
                  <a:moveTo>
                    <a:pt x="227" y="3"/>
                  </a:moveTo>
                  <a:lnTo>
                    <a:pt x="310" y="685"/>
                  </a:lnTo>
                  <a:lnTo>
                    <a:pt x="298" y="749"/>
                  </a:lnTo>
                  <a:lnTo>
                    <a:pt x="283" y="820"/>
                  </a:lnTo>
                  <a:lnTo>
                    <a:pt x="267" y="889"/>
                  </a:lnTo>
                  <a:lnTo>
                    <a:pt x="256" y="960"/>
                  </a:lnTo>
                  <a:lnTo>
                    <a:pt x="243" y="1029"/>
                  </a:lnTo>
                  <a:lnTo>
                    <a:pt x="230" y="1101"/>
                  </a:lnTo>
                  <a:lnTo>
                    <a:pt x="217" y="1170"/>
                  </a:lnTo>
                  <a:lnTo>
                    <a:pt x="208" y="1239"/>
                  </a:lnTo>
                  <a:lnTo>
                    <a:pt x="196" y="1310"/>
                  </a:lnTo>
                  <a:lnTo>
                    <a:pt x="185" y="1379"/>
                  </a:lnTo>
                  <a:lnTo>
                    <a:pt x="176" y="1449"/>
                  </a:lnTo>
                  <a:lnTo>
                    <a:pt x="169" y="1518"/>
                  </a:lnTo>
                  <a:lnTo>
                    <a:pt x="159" y="1587"/>
                  </a:lnTo>
                  <a:lnTo>
                    <a:pt x="153" y="1653"/>
                  </a:lnTo>
                  <a:lnTo>
                    <a:pt x="145" y="1722"/>
                  </a:lnTo>
                  <a:lnTo>
                    <a:pt x="141" y="1789"/>
                  </a:lnTo>
                  <a:lnTo>
                    <a:pt x="137" y="1857"/>
                  </a:lnTo>
                  <a:lnTo>
                    <a:pt x="134" y="1923"/>
                  </a:lnTo>
                  <a:lnTo>
                    <a:pt x="132" y="1990"/>
                  </a:lnTo>
                  <a:lnTo>
                    <a:pt x="129" y="2055"/>
                  </a:lnTo>
                  <a:lnTo>
                    <a:pt x="129" y="2056"/>
                  </a:lnTo>
                  <a:lnTo>
                    <a:pt x="0" y="1001"/>
                  </a:lnTo>
                  <a:lnTo>
                    <a:pt x="3" y="985"/>
                  </a:lnTo>
                  <a:lnTo>
                    <a:pt x="15" y="914"/>
                  </a:lnTo>
                  <a:lnTo>
                    <a:pt x="28" y="842"/>
                  </a:lnTo>
                  <a:lnTo>
                    <a:pt x="44" y="771"/>
                  </a:lnTo>
                  <a:lnTo>
                    <a:pt x="58" y="699"/>
                  </a:lnTo>
                  <a:lnTo>
                    <a:pt x="72" y="628"/>
                  </a:lnTo>
                  <a:lnTo>
                    <a:pt x="88" y="557"/>
                  </a:lnTo>
                  <a:lnTo>
                    <a:pt x="105" y="488"/>
                  </a:lnTo>
                  <a:lnTo>
                    <a:pt x="118" y="416"/>
                  </a:lnTo>
                  <a:lnTo>
                    <a:pt x="134" y="347"/>
                  </a:lnTo>
                  <a:lnTo>
                    <a:pt x="150" y="276"/>
                  </a:lnTo>
                  <a:lnTo>
                    <a:pt x="166" y="207"/>
                  </a:lnTo>
                  <a:lnTo>
                    <a:pt x="182" y="138"/>
                  </a:lnTo>
                  <a:lnTo>
                    <a:pt x="198" y="69"/>
                  </a:lnTo>
                  <a:lnTo>
                    <a:pt x="214" y="0"/>
                  </a:lnTo>
                  <a:lnTo>
                    <a:pt x="227" y="3"/>
                  </a:lnTo>
                  <a:close/>
                  <a:moveTo>
                    <a:pt x="666" y="3576"/>
                  </a:moveTo>
                  <a:lnTo>
                    <a:pt x="707" y="3910"/>
                  </a:lnTo>
                  <a:lnTo>
                    <a:pt x="685" y="3895"/>
                  </a:lnTo>
                  <a:lnTo>
                    <a:pt x="627" y="3856"/>
                  </a:lnTo>
                  <a:lnTo>
                    <a:pt x="571" y="3816"/>
                  </a:lnTo>
                  <a:lnTo>
                    <a:pt x="521" y="3772"/>
                  </a:lnTo>
                  <a:lnTo>
                    <a:pt x="470" y="3729"/>
                  </a:lnTo>
                  <a:lnTo>
                    <a:pt x="422" y="3682"/>
                  </a:lnTo>
                  <a:lnTo>
                    <a:pt x="378" y="3637"/>
                  </a:lnTo>
                  <a:lnTo>
                    <a:pt x="335" y="3586"/>
                  </a:lnTo>
                  <a:lnTo>
                    <a:pt x="314" y="3563"/>
                  </a:lnTo>
                  <a:lnTo>
                    <a:pt x="232" y="2886"/>
                  </a:lnTo>
                  <a:lnTo>
                    <a:pt x="235" y="2899"/>
                  </a:lnTo>
                  <a:lnTo>
                    <a:pt x="254" y="2952"/>
                  </a:lnTo>
                  <a:lnTo>
                    <a:pt x="272" y="3005"/>
                  </a:lnTo>
                  <a:lnTo>
                    <a:pt x="293" y="3057"/>
                  </a:lnTo>
                  <a:lnTo>
                    <a:pt x="317" y="3107"/>
                  </a:lnTo>
                  <a:lnTo>
                    <a:pt x="341" y="3158"/>
                  </a:lnTo>
                  <a:lnTo>
                    <a:pt x="367" y="3203"/>
                  </a:lnTo>
                  <a:lnTo>
                    <a:pt x="394" y="3253"/>
                  </a:lnTo>
                  <a:lnTo>
                    <a:pt x="425" y="3298"/>
                  </a:lnTo>
                  <a:lnTo>
                    <a:pt x="454" y="3344"/>
                  </a:lnTo>
                  <a:lnTo>
                    <a:pt x="486" y="3388"/>
                  </a:lnTo>
                  <a:lnTo>
                    <a:pt x="521" y="3430"/>
                  </a:lnTo>
                  <a:lnTo>
                    <a:pt x="558" y="3471"/>
                  </a:lnTo>
                  <a:lnTo>
                    <a:pt x="597" y="3512"/>
                  </a:lnTo>
                  <a:lnTo>
                    <a:pt x="637" y="3552"/>
                  </a:lnTo>
                  <a:lnTo>
                    <a:pt x="666" y="3576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58" name="Freeform 1090"/>
            <p:cNvSpPr>
              <a:spLocks/>
            </p:cNvSpPr>
            <p:nvPr/>
          </p:nvSpPr>
          <p:spPr bwMode="auto">
            <a:xfrm>
              <a:off x="438" y="1687"/>
              <a:ext cx="152" cy="825"/>
            </a:xfrm>
            <a:custGeom>
              <a:avLst/>
              <a:gdLst>
                <a:gd name="T0" fmla="*/ 0 w 607"/>
                <a:gd name="T1" fmla="*/ 1 h 3303"/>
                <a:gd name="T2" fmla="*/ 0 w 607"/>
                <a:gd name="T3" fmla="*/ 1 h 3303"/>
                <a:gd name="T4" fmla="*/ 0 w 607"/>
                <a:gd name="T5" fmla="*/ 1 h 3303"/>
                <a:gd name="T6" fmla="*/ 0 w 607"/>
                <a:gd name="T7" fmla="*/ 1 h 3303"/>
                <a:gd name="T8" fmla="*/ 0 w 607"/>
                <a:gd name="T9" fmla="*/ 1 h 3303"/>
                <a:gd name="T10" fmla="*/ 0 w 607"/>
                <a:gd name="T11" fmla="*/ 1 h 3303"/>
                <a:gd name="T12" fmla="*/ 0 w 607"/>
                <a:gd name="T13" fmla="*/ 1 h 3303"/>
                <a:gd name="T14" fmla="*/ 0 w 607"/>
                <a:gd name="T15" fmla="*/ 2 h 3303"/>
                <a:gd name="T16" fmla="*/ 0 w 607"/>
                <a:gd name="T17" fmla="*/ 2 h 3303"/>
                <a:gd name="T18" fmla="*/ 0 w 607"/>
                <a:gd name="T19" fmla="*/ 2 h 3303"/>
                <a:gd name="T20" fmla="*/ 0 w 607"/>
                <a:gd name="T21" fmla="*/ 2 h 3303"/>
                <a:gd name="T22" fmla="*/ 0 w 607"/>
                <a:gd name="T23" fmla="*/ 2 h 3303"/>
                <a:gd name="T24" fmla="*/ 0 w 607"/>
                <a:gd name="T25" fmla="*/ 2 h 3303"/>
                <a:gd name="T26" fmla="*/ 0 w 607"/>
                <a:gd name="T27" fmla="*/ 2 h 3303"/>
                <a:gd name="T28" fmla="*/ 1 w 607"/>
                <a:gd name="T29" fmla="*/ 2 h 3303"/>
                <a:gd name="T30" fmla="*/ 1 w 607"/>
                <a:gd name="T31" fmla="*/ 2 h 3303"/>
                <a:gd name="T32" fmla="*/ 1 w 607"/>
                <a:gd name="T33" fmla="*/ 3 h 3303"/>
                <a:gd name="T34" fmla="*/ 1 w 607"/>
                <a:gd name="T35" fmla="*/ 3 h 3303"/>
                <a:gd name="T36" fmla="*/ 1 w 607"/>
                <a:gd name="T37" fmla="*/ 3 h 3303"/>
                <a:gd name="T38" fmla="*/ 1 w 607"/>
                <a:gd name="T39" fmla="*/ 3 h 3303"/>
                <a:gd name="T40" fmla="*/ 1 w 607"/>
                <a:gd name="T41" fmla="*/ 3 h 3303"/>
                <a:gd name="T42" fmla="*/ 1 w 607"/>
                <a:gd name="T43" fmla="*/ 3 h 3303"/>
                <a:gd name="T44" fmla="*/ 0 w 607"/>
                <a:gd name="T45" fmla="*/ 3 h 3303"/>
                <a:gd name="T46" fmla="*/ 0 w 607"/>
                <a:gd name="T47" fmla="*/ 3 h 3303"/>
                <a:gd name="T48" fmla="*/ 0 w 607"/>
                <a:gd name="T49" fmla="*/ 3 h 3303"/>
                <a:gd name="T50" fmla="*/ 0 w 607"/>
                <a:gd name="T51" fmla="*/ 1 h 3303"/>
                <a:gd name="T52" fmla="*/ 0 w 607"/>
                <a:gd name="T53" fmla="*/ 1 h 3303"/>
                <a:gd name="T54" fmla="*/ 0 w 607"/>
                <a:gd name="T55" fmla="*/ 1 h 3303"/>
                <a:gd name="T56" fmla="*/ 0 w 607"/>
                <a:gd name="T57" fmla="*/ 1 h 3303"/>
                <a:gd name="T58" fmla="*/ 0 w 607"/>
                <a:gd name="T59" fmla="*/ 0 h 3303"/>
                <a:gd name="T60" fmla="*/ 0 w 607"/>
                <a:gd name="T61" fmla="*/ 0 h 3303"/>
                <a:gd name="T62" fmla="*/ 0 w 607"/>
                <a:gd name="T63" fmla="*/ 0 h 3303"/>
                <a:gd name="T64" fmla="*/ 0 w 607"/>
                <a:gd name="T65" fmla="*/ 0 h 3303"/>
                <a:gd name="T66" fmla="*/ 0 w 607"/>
                <a:gd name="T67" fmla="*/ 0 h 33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7"/>
                <a:gd name="T103" fmla="*/ 0 h 3303"/>
                <a:gd name="T104" fmla="*/ 607 w 607"/>
                <a:gd name="T105" fmla="*/ 3303 h 33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7" h="3303">
                  <a:moveTo>
                    <a:pt x="201" y="0"/>
                  </a:moveTo>
                  <a:lnTo>
                    <a:pt x="298" y="788"/>
                  </a:lnTo>
                  <a:lnTo>
                    <a:pt x="288" y="846"/>
                  </a:lnTo>
                  <a:lnTo>
                    <a:pt x="277" y="915"/>
                  </a:lnTo>
                  <a:lnTo>
                    <a:pt x="268" y="985"/>
                  </a:lnTo>
                  <a:lnTo>
                    <a:pt x="261" y="1054"/>
                  </a:lnTo>
                  <a:lnTo>
                    <a:pt x="251" y="1123"/>
                  </a:lnTo>
                  <a:lnTo>
                    <a:pt x="245" y="1189"/>
                  </a:lnTo>
                  <a:lnTo>
                    <a:pt x="237" y="1258"/>
                  </a:lnTo>
                  <a:lnTo>
                    <a:pt x="233" y="1325"/>
                  </a:lnTo>
                  <a:lnTo>
                    <a:pt x="229" y="1393"/>
                  </a:lnTo>
                  <a:lnTo>
                    <a:pt x="226" y="1459"/>
                  </a:lnTo>
                  <a:lnTo>
                    <a:pt x="224" y="1526"/>
                  </a:lnTo>
                  <a:lnTo>
                    <a:pt x="221" y="1591"/>
                  </a:lnTo>
                  <a:lnTo>
                    <a:pt x="221" y="1657"/>
                  </a:lnTo>
                  <a:lnTo>
                    <a:pt x="221" y="1721"/>
                  </a:lnTo>
                  <a:lnTo>
                    <a:pt x="224" y="1784"/>
                  </a:lnTo>
                  <a:lnTo>
                    <a:pt x="226" y="1848"/>
                  </a:lnTo>
                  <a:lnTo>
                    <a:pt x="231" y="1911"/>
                  </a:lnTo>
                  <a:lnTo>
                    <a:pt x="235" y="1972"/>
                  </a:lnTo>
                  <a:lnTo>
                    <a:pt x="242" y="2033"/>
                  </a:lnTo>
                  <a:lnTo>
                    <a:pt x="251" y="2093"/>
                  </a:lnTo>
                  <a:lnTo>
                    <a:pt x="261" y="2152"/>
                  </a:lnTo>
                  <a:lnTo>
                    <a:pt x="272" y="2210"/>
                  </a:lnTo>
                  <a:lnTo>
                    <a:pt x="284" y="2268"/>
                  </a:lnTo>
                  <a:lnTo>
                    <a:pt x="298" y="2325"/>
                  </a:lnTo>
                  <a:lnTo>
                    <a:pt x="311" y="2380"/>
                  </a:lnTo>
                  <a:lnTo>
                    <a:pt x="327" y="2435"/>
                  </a:lnTo>
                  <a:lnTo>
                    <a:pt x="346" y="2488"/>
                  </a:lnTo>
                  <a:lnTo>
                    <a:pt x="364" y="2541"/>
                  </a:lnTo>
                  <a:lnTo>
                    <a:pt x="385" y="2593"/>
                  </a:lnTo>
                  <a:lnTo>
                    <a:pt x="409" y="2643"/>
                  </a:lnTo>
                  <a:lnTo>
                    <a:pt x="433" y="2694"/>
                  </a:lnTo>
                  <a:lnTo>
                    <a:pt x="459" y="2739"/>
                  </a:lnTo>
                  <a:lnTo>
                    <a:pt x="486" y="2789"/>
                  </a:lnTo>
                  <a:lnTo>
                    <a:pt x="517" y="2834"/>
                  </a:lnTo>
                  <a:lnTo>
                    <a:pt x="546" y="2880"/>
                  </a:lnTo>
                  <a:lnTo>
                    <a:pt x="556" y="2893"/>
                  </a:lnTo>
                  <a:lnTo>
                    <a:pt x="607" y="3303"/>
                  </a:lnTo>
                  <a:lnTo>
                    <a:pt x="562" y="3265"/>
                  </a:lnTo>
                  <a:lnTo>
                    <a:pt x="514" y="3218"/>
                  </a:lnTo>
                  <a:lnTo>
                    <a:pt x="470" y="3173"/>
                  </a:lnTo>
                  <a:lnTo>
                    <a:pt x="427" y="3122"/>
                  </a:lnTo>
                  <a:lnTo>
                    <a:pt x="385" y="3074"/>
                  </a:lnTo>
                  <a:lnTo>
                    <a:pt x="348" y="3021"/>
                  </a:lnTo>
                  <a:lnTo>
                    <a:pt x="311" y="2968"/>
                  </a:lnTo>
                  <a:lnTo>
                    <a:pt x="277" y="2915"/>
                  </a:lnTo>
                  <a:lnTo>
                    <a:pt x="245" y="2860"/>
                  </a:lnTo>
                  <a:lnTo>
                    <a:pt x="215" y="2805"/>
                  </a:lnTo>
                  <a:lnTo>
                    <a:pt x="189" y="2752"/>
                  </a:lnTo>
                  <a:lnTo>
                    <a:pt x="0" y="1203"/>
                  </a:lnTo>
                  <a:lnTo>
                    <a:pt x="2" y="1166"/>
                  </a:lnTo>
                  <a:lnTo>
                    <a:pt x="10" y="1095"/>
                  </a:lnTo>
                  <a:lnTo>
                    <a:pt x="17" y="1023"/>
                  </a:lnTo>
                  <a:lnTo>
                    <a:pt x="26" y="952"/>
                  </a:lnTo>
                  <a:lnTo>
                    <a:pt x="37" y="880"/>
                  </a:lnTo>
                  <a:lnTo>
                    <a:pt x="47" y="809"/>
                  </a:lnTo>
                  <a:lnTo>
                    <a:pt x="58" y="738"/>
                  </a:lnTo>
                  <a:lnTo>
                    <a:pt x="70" y="666"/>
                  </a:lnTo>
                  <a:lnTo>
                    <a:pt x="81" y="595"/>
                  </a:lnTo>
                  <a:lnTo>
                    <a:pt x="95" y="521"/>
                  </a:lnTo>
                  <a:lnTo>
                    <a:pt x="107" y="450"/>
                  </a:lnTo>
                  <a:lnTo>
                    <a:pt x="120" y="378"/>
                  </a:lnTo>
                  <a:lnTo>
                    <a:pt x="136" y="307"/>
                  </a:lnTo>
                  <a:lnTo>
                    <a:pt x="150" y="235"/>
                  </a:lnTo>
                  <a:lnTo>
                    <a:pt x="164" y="164"/>
                  </a:lnTo>
                  <a:lnTo>
                    <a:pt x="180" y="93"/>
                  </a:lnTo>
                  <a:lnTo>
                    <a:pt x="197" y="2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59" name="Freeform 1091"/>
            <p:cNvSpPr>
              <a:spLocks/>
            </p:cNvSpPr>
            <p:nvPr/>
          </p:nvSpPr>
          <p:spPr bwMode="auto">
            <a:xfrm>
              <a:off x="433" y="1821"/>
              <a:ext cx="107" cy="640"/>
            </a:xfrm>
            <a:custGeom>
              <a:avLst/>
              <a:gdLst>
                <a:gd name="T0" fmla="*/ 0 w 428"/>
                <a:gd name="T1" fmla="*/ 0 h 2562"/>
                <a:gd name="T2" fmla="*/ 0 w 428"/>
                <a:gd name="T3" fmla="*/ 1 h 2562"/>
                <a:gd name="T4" fmla="*/ 0 w 428"/>
                <a:gd name="T5" fmla="*/ 1 h 2562"/>
                <a:gd name="T6" fmla="*/ 0 w 428"/>
                <a:gd name="T7" fmla="*/ 1 h 2562"/>
                <a:gd name="T8" fmla="*/ 0 w 428"/>
                <a:gd name="T9" fmla="*/ 1 h 2562"/>
                <a:gd name="T10" fmla="*/ 0 w 428"/>
                <a:gd name="T11" fmla="*/ 1 h 2562"/>
                <a:gd name="T12" fmla="*/ 0 w 428"/>
                <a:gd name="T13" fmla="*/ 1 h 2562"/>
                <a:gd name="T14" fmla="*/ 0 w 428"/>
                <a:gd name="T15" fmla="*/ 1 h 2562"/>
                <a:gd name="T16" fmla="*/ 0 w 428"/>
                <a:gd name="T17" fmla="*/ 1 h 2562"/>
                <a:gd name="T18" fmla="*/ 0 w 428"/>
                <a:gd name="T19" fmla="*/ 1 h 2562"/>
                <a:gd name="T20" fmla="*/ 0 w 428"/>
                <a:gd name="T21" fmla="*/ 1 h 2562"/>
                <a:gd name="T22" fmla="*/ 0 w 428"/>
                <a:gd name="T23" fmla="*/ 1 h 2562"/>
                <a:gd name="T24" fmla="*/ 0 w 428"/>
                <a:gd name="T25" fmla="*/ 2 h 2562"/>
                <a:gd name="T26" fmla="*/ 0 w 428"/>
                <a:gd name="T27" fmla="*/ 2 h 2562"/>
                <a:gd name="T28" fmla="*/ 0 w 428"/>
                <a:gd name="T29" fmla="*/ 2 h 2562"/>
                <a:gd name="T30" fmla="*/ 1 w 428"/>
                <a:gd name="T31" fmla="*/ 2 h 2562"/>
                <a:gd name="T32" fmla="*/ 1 w 428"/>
                <a:gd name="T33" fmla="*/ 2 h 2562"/>
                <a:gd name="T34" fmla="*/ 1 w 428"/>
                <a:gd name="T35" fmla="*/ 2 h 2562"/>
                <a:gd name="T36" fmla="*/ 1 w 428"/>
                <a:gd name="T37" fmla="*/ 2 h 2562"/>
                <a:gd name="T38" fmla="*/ 0 w 428"/>
                <a:gd name="T39" fmla="*/ 2 h 2562"/>
                <a:gd name="T40" fmla="*/ 0 w 428"/>
                <a:gd name="T41" fmla="*/ 2 h 2562"/>
                <a:gd name="T42" fmla="*/ 0 w 428"/>
                <a:gd name="T43" fmla="*/ 2 h 2562"/>
                <a:gd name="T44" fmla="*/ 0 w 428"/>
                <a:gd name="T45" fmla="*/ 2 h 2562"/>
                <a:gd name="T46" fmla="*/ 0 w 428"/>
                <a:gd name="T47" fmla="*/ 2 h 2562"/>
                <a:gd name="T48" fmla="*/ 0 w 428"/>
                <a:gd name="T49" fmla="*/ 2 h 2562"/>
                <a:gd name="T50" fmla="*/ 0 w 428"/>
                <a:gd name="T51" fmla="*/ 2 h 2562"/>
                <a:gd name="T52" fmla="*/ 0 w 428"/>
                <a:gd name="T53" fmla="*/ 2 h 2562"/>
                <a:gd name="T54" fmla="*/ 0 w 428"/>
                <a:gd name="T55" fmla="*/ 2 h 2562"/>
                <a:gd name="T56" fmla="*/ 0 w 428"/>
                <a:gd name="T57" fmla="*/ 2 h 2562"/>
                <a:gd name="T58" fmla="*/ 0 w 428"/>
                <a:gd name="T59" fmla="*/ 2 h 2562"/>
                <a:gd name="T60" fmla="*/ 0 w 428"/>
                <a:gd name="T61" fmla="*/ 2 h 2562"/>
                <a:gd name="T62" fmla="*/ 0 w 428"/>
                <a:gd name="T63" fmla="*/ 2 h 2562"/>
                <a:gd name="T64" fmla="*/ 0 w 428"/>
                <a:gd name="T65" fmla="*/ 1 h 2562"/>
                <a:gd name="T66" fmla="*/ 0 w 428"/>
                <a:gd name="T67" fmla="*/ 1 h 2562"/>
                <a:gd name="T68" fmla="*/ 0 w 428"/>
                <a:gd name="T69" fmla="*/ 1 h 2562"/>
                <a:gd name="T70" fmla="*/ 0 w 428"/>
                <a:gd name="T71" fmla="*/ 1 h 2562"/>
                <a:gd name="T72" fmla="*/ 0 w 428"/>
                <a:gd name="T73" fmla="*/ 1 h 2562"/>
                <a:gd name="T74" fmla="*/ 0 w 428"/>
                <a:gd name="T75" fmla="*/ 1 h 2562"/>
                <a:gd name="T76" fmla="*/ 0 w 428"/>
                <a:gd name="T77" fmla="*/ 1 h 2562"/>
                <a:gd name="T78" fmla="*/ 0 w 428"/>
                <a:gd name="T79" fmla="*/ 1 h 2562"/>
                <a:gd name="T80" fmla="*/ 0 w 428"/>
                <a:gd name="T81" fmla="*/ 1 h 2562"/>
                <a:gd name="T82" fmla="*/ 0 w 428"/>
                <a:gd name="T83" fmla="*/ 1 h 2562"/>
                <a:gd name="T84" fmla="*/ 0 w 428"/>
                <a:gd name="T85" fmla="*/ 1 h 2562"/>
                <a:gd name="T86" fmla="*/ 0 w 428"/>
                <a:gd name="T87" fmla="*/ 1 h 2562"/>
                <a:gd name="T88" fmla="*/ 0 w 428"/>
                <a:gd name="T89" fmla="*/ 1 h 2562"/>
                <a:gd name="T90" fmla="*/ 0 w 428"/>
                <a:gd name="T91" fmla="*/ 1 h 2562"/>
                <a:gd name="T92" fmla="*/ 0 w 428"/>
                <a:gd name="T93" fmla="*/ 1 h 2562"/>
                <a:gd name="T94" fmla="*/ 0 w 428"/>
                <a:gd name="T95" fmla="*/ 0 h 2562"/>
                <a:gd name="T96" fmla="*/ 0 w 428"/>
                <a:gd name="T97" fmla="*/ 0 h 2562"/>
                <a:gd name="T98" fmla="*/ 0 w 428"/>
                <a:gd name="T99" fmla="*/ 0 h 2562"/>
                <a:gd name="T100" fmla="*/ 0 w 428"/>
                <a:gd name="T101" fmla="*/ 0 h 2562"/>
                <a:gd name="T102" fmla="*/ 0 w 428"/>
                <a:gd name="T103" fmla="*/ 0 h 2562"/>
                <a:gd name="T104" fmla="*/ 0 w 428"/>
                <a:gd name="T105" fmla="*/ 0 h 2562"/>
                <a:gd name="T106" fmla="*/ 0 w 428"/>
                <a:gd name="T107" fmla="*/ 0 h 2562"/>
                <a:gd name="T108" fmla="*/ 0 w 428"/>
                <a:gd name="T109" fmla="*/ 0 h 2562"/>
                <a:gd name="T110" fmla="*/ 0 w 428"/>
                <a:gd name="T111" fmla="*/ 0 h 2562"/>
                <a:gd name="T112" fmla="*/ 0 w 428"/>
                <a:gd name="T113" fmla="*/ 0 h 25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8"/>
                <a:gd name="T172" fmla="*/ 0 h 2562"/>
                <a:gd name="T173" fmla="*/ 428 w 428"/>
                <a:gd name="T174" fmla="*/ 2562 h 25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8" h="2562">
                  <a:moveTo>
                    <a:pt x="114" y="0"/>
                  </a:moveTo>
                  <a:lnTo>
                    <a:pt x="243" y="1055"/>
                  </a:lnTo>
                  <a:lnTo>
                    <a:pt x="243" y="1120"/>
                  </a:lnTo>
                  <a:lnTo>
                    <a:pt x="243" y="1184"/>
                  </a:lnTo>
                  <a:lnTo>
                    <a:pt x="246" y="1247"/>
                  </a:lnTo>
                  <a:lnTo>
                    <a:pt x="248" y="1311"/>
                  </a:lnTo>
                  <a:lnTo>
                    <a:pt x="253" y="1374"/>
                  </a:lnTo>
                  <a:lnTo>
                    <a:pt x="257" y="1435"/>
                  </a:lnTo>
                  <a:lnTo>
                    <a:pt x="264" y="1496"/>
                  </a:lnTo>
                  <a:lnTo>
                    <a:pt x="273" y="1556"/>
                  </a:lnTo>
                  <a:lnTo>
                    <a:pt x="283" y="1615"/>
                  </a:lnTo>
                  <a:lnTo>
                    <a:pt x="294" y="1673"/>
                  </a:lnTo>
                  <a:lnTo>
                    <a:pt x="306" y="1731"/>
                  </a:lnTo>
                  <a:lnTo>
                    <a:pt x="320" y="1788"/>
                  </a:lnTo>
                  <a:lnTo>
                    <a:pt x="333" y="1843"/>
                  </a:lnTo>
                  <a:lnTo>
                    <a:pt x="346" y="1885"/>
                  </a:lnTo>
                  <a:lnTo>
                    <a:pt x="428" y="2562"/>
                  </a:lnTo>
                  <a:lnTo>
                    <a:pt x="407" y="2537"/>
                  </a:lnTo>
                  <a:lnTo>
                    <a:pt x="370" y="2484"/>
                  </a:lnTo>
                  <a:lnTo>
                    <a:pt x="333" y="2431"/>
                  </a:lnTo>
                  <a:lnTo>
                    <a:pt x="299" y="2378"/>
                  </a:lnTo>
                  <a:lnTo>
                    <a:pt x="267" y="2323"/>
                  </a:lnTo>
                  <a:lnTo>
                    <a:pt x="237" y="2268"/>
                  </a:lnTo>
                  <a:lnTo>
                    <a:pt x="209" y="2210"/>
                  </a:lnTo>
                  <a:lnTo>
                    <a:pt x="183" y="2152"/>
                  </a:lnTo>
                  <a:lnTo>
                    <a:pt x="158" y="2092"/>
                  </a:lnTo>
                  <a:lnTo>
                    <a:pt x="138" y="2033"/>
                  </a:lnTo>
                  <a:lnTo>
                    <a:pt x="117" y="1970"/>
                  </a:lnTo>
                  <a:lnTo>
                    <a:pt x="98" y="1911"/>
                  </a:lnTo>
                  <a:lnTo>
                    <a:pt x="82" y="1848"/>
                  </a:lnTo>
                  <a:lnTo>
                    <a:pt x="66" y="1784"/>
                  </a:lnTo>
                  <a:lnTo>
                    <a:pt x="53" y="1719"/>
                  </a:lnTo>
                  <a:lnTo>
                    <a:pt x="40" y="1655"/>
                  </a:lnTo>
                  <a:lnTo>
                    <a:pt x="32" y="1591"/>
                  </a:lnTo>
                  <a:lnTo>
                    <a:pt x="23" y="1525"/>
                  </a:lnTo>
                  <a:lnTo>
                    <a:pt x="16" y="1459"/>
                  </a:lnTo>
                  <a:lnTo>
                    <a:pt x="8" y="1392"/>
                  </a:lnTo>
                  <a:lnTo>
                    <a:pt x="5" y="1325"/>
                  </a:lnTo>
                  <a:lnTo>
                    <a:pt x="2" y="1256"/>
                  </a:lnTo>
                  <a:lnTo>
                    <a:pt x="0" y="1189"/>
                  </a:lnTo>
                  <a:lnTo>
                    <a:pt x="0" y="1120"/>
                  </a:lnTo>
                  <a:lnTo>
                    <a:pt x="0" y="1051"/>
                  </a:lnTo>
                  <a:lnTo>
                    <a:pt x="2" y="982"/>
                  </a:lnTo>
                  <a:lnTo>
                    <a:pt x="5" y="911"/>
                  </a:lnTo>
                  <a:lnTo>
                    <a:pt x="6" y="841"/>
                  </a:lnTo>
                  <a:lnTo>
                    <a:pt x="11" y="769"/>
                  </a:lnTo>
                  <a:lnTo>
                    <a:pt x="18" y="700"/>
                  </a:lnTo>
                  <a:lnTo>
                    <a:pt x="24" y="629"/>
                  </a:lnTo>
                  <a:lnTo>
                    <a:pt x="32" y="558"/>
                  </a:lnTo>
                  <a:lnTo>
                    <a:pt x="39" y="486"/>
                  </a:lnTo>
                  <a:lnTo>
                    <a:pt x="48" y="415"/>
                  </a:lnTo>
                  <a:lnTo>
                    <a:pt x="59" y="343"/>
                  </a:lnTo>
                  <a:lnTo>
                    <a:pt x="69" y="272"/>
                  </a:lnTo>
                  <a:lnTo>
                    <a:pt x="80" y="201"/>
                  </a:lnTo>
                  <a:lnTo>
                    <a:pt x="92" y="129"/>
                  </a:lnTo>
                  <a:lnTo>
                    <a:pt x="103" y="5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60" name="Freeform 1092"/>
            <p:cNvSpPr>
              <a:spLocks/>
            </p:cNvSpPr>
            <p:nvPr/>
          </p:nvSpPr>
          <p:spPr bwMode="auto">
            <a:xfrm>
              <a:off x="433" y="1987"/>
              <a:ext cx="53" cy="387"/>
            </a:xfrm>
            <a:custGeom>
              <a:avLst/>
              <a:gdLst>
                <a:gd name="T0" fmla="*/ 0 w 211"/>
                <a:gd name="T1" fmla="*/ 0 h 1549"/>
                <a:gd name="T2" fmla="*/ 0 w 211"/>
                <a:gd name="T3" fmla="*/ 1 h 1549"/>
                <a:gd name="T4" fmla="*/ 0 w 211"/>
                <a:gd name="T5" fmla="*/ 1 h 1549"/>
                <a:gd name="T6" fmla="*/ 0 w 211"/>
                <a:gd name="T7" fmla="*/ 1 h 1549"/>
                <a:gd name="T8" fmla="*/ 0 w 211"/>
                <a:gd name="T9" fmla="*/ 1 h 1549"/>
                <a:gd name="T10" fmla="*/ 0 w 211"/>
                <a:gd name="T11" fmla="*/ 1 h 1549"/>
                <a:gd name="T12" fmla="*/ 0 w 211"/>
                <a:gd name="T13" fmla="*/ 1 h 1549"/>
                <a:gd name="T14" fmla="*/ 0 w 211"/>
                <a:gd name="T15" fmla="*/ 1 h 1549"/>
                <a:gd name="T16" fmla="*/ 0 w 211"/>
                <a:gd name="T17" fmla="*/ 1 h 1549"/>
                <a:gd name="T18" fmla="*/ 0 w 211"/>
                <a:gd name="T19" fmla="*/ 1 h 1549"/>
                <a:gd name="T20" fmla="*/ 0 w 211"/>
                <a:gd name="T21" fmla="*/ 1 h 1549"/>
                <a:gd name="T22" fmla="*/ 0 w 211"/>
                <a:gd name="T23" fmla="*/ 1 h 1549"/>
                <a:gd name="T24" fmla="*/ 0 w 211"/>
                <a:gd name="T25" fmla="*/ 1 h 1549"/>
                <a:gd name="T26" fmla="*/ 0 w 211"/>
                <a:gd name="T27" fmla="*/ 1 h 1549"/>
                <a:gd name="T28" fmla="*/ 0 w 211"/>
                <a:gd name="T29" fmla="*/ 1 h 1549"/>
                <a:gd name="T30" fmla="*/ 0 w 211"/>
                <a:gd name="T31" fmla="*/ 1 h 1549"/>
                <a:gd name="T32" fmla="*/ 0 w 211"/>
                <a:gd name="T33" fmla="*/ 0 h 1549"/>
                <a:gd name="T34" fmla="*/ 0 w 211"/>
                <a:gd name="T35" fmla="*/ 0 h 1549"/>
                <a:gd name="T36" fmla="*/ 0 w 211"/>
                <a:gd name="T37" fmla="*/ 0 h 1549"/>
                <a:gd name="T38" fmla="*/ 0 w 211"/>
                <a:gd name="T39" fmla="*/ 0 h 1549"/>
                <a:gd name="T40" fmla="*/ 0 w 211"/>
                <a:gd name="T41" fmla="*/ 0 h 1549"/>
                <a:gd name="T42" fmla="*/ 0 w 211"/>
                <a:gd name="T43" fmla="*/ 0 h 1549"/>
                <a:gd name="T44" fmla="*/ 0 w 211"/>
                <a:gd name="T45" fmla="*/ 0 h 1549"/>
                <a:gd name="T46" fmla="*/ 0 w 211"/>
                <a:gd name="T47" fmla="*/ 0 h 1549"/>
                <a:gd name="T48" fmla="*/ 0 w 211"/>
                <a:gd name="T49" fmla="*/ 0 h 1549"/>
                <a:gd name="T50" fmla="*/ 0 w 211"/>
                <a:gd name="T51" fmla="*/ 0 h 1549"/>
                <a:gd name="T52" fmla="*/ 0 w 211"/>
                <a:gd name="T53" fmla="*/ 0 h 154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1"/>
                <a:gd name="T82" fmla="*/ 0 h 1549"/>
                <a:gd name="T83" fmla="*/ 211 w 211"/>
                <a:gd name="T84" fmla="*/ 1549 h 154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1" h="1549">
                  <a:moveTo>
                    <a:pt x="22" y="0"/>
                  </a:moveTo>
                  <a:lnTo>
                    <a:pt x="211" y="1549"/>
                  </a:lnTo>
                  <a:lnTo>
                    <a:pt x="209" y="1544"/>
                  </a:lnTo>
                  <a:lnTo>
                    <a:pt x="183" y="1486"/>
                  </a:lnTo>
                  <a:lnTo>
                    <a:pt x="158" y="1426"/>
                  </a:lnTo>
                  <a:lnTo>
                    <a:pt x="138" y="1367"/>
                  </a:lnTo>
                  <a:lnTo>
                    <a:pt x="117" y="1304"/>
                  </a:lnTo>
                  <a:lnTo>
                    <a:pt x="98" y="1245"/>
                  </a:lnTo>
                  <a:lnTo>
                    <a:pt x="82" y="1182"/>
                  </a:lnTo>
                  <a:lnTo>
                    <a:pt x="66" y="1118"/>
                  </a:lnTo>
                  <a:lnTo>
                    <a:pt x="53" y="1053"/>
                  </a:lnTo>
                  <a:lnTo>
                    <a:pt x="40" y="989"/>
                  </a:lnTo>
                  <a:lnTo>
                    <a:pt x="32" y="925"/>
                  </a:lnTo>
                  <a:lnTo>
                    <a:pt x="23" y="859"/>
                  </a:lnTo>
                  <a:lnTo>
                    <a:pt x="16" y="793"/>
                  </a:lnTo>
                  <a:lnTo>
                    <a:pt x="8" y="726"/>
                  </a:lnTo>
                  <a:lnTo>
                    <a:pt x="5" y="659"/>
                  </a:lnTo>
                  <a:lnTo>
                    <a:pt x="2" y="590"/>
                  </a:lnTo>
                  <a:lnTo>
                    <a:pt x="0" y="523"/>
                  </a:lnTo>
                  <a:lnTo>
                    <a:pt x="0" y="454"/>
                  </a:lnTo>
                  <a:lnTo>
                    <a:pt x="0" y="385"/>
                  </a:lnTo>
                  <a:lnTo>
                    <a:pt x="2" y="316"/>
                  </a:lnTo>
                  <a:lnTo>
                    <a:pt x="5" y="245"/>
                  </a:lnTo>
                  <a:lnTo>
                    <a:pt x="6" y="175"/>
                  </a:lnTo>
                  <a:lnTo>
                    <a:pt x="11" y="103"/>
                  </a:lnTo>
                  <a:lnTo>
                    <a:pt x="18" y="3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61" name="Freeform 1093"/>
            <p:cNvSpPr>
              <a:spLocks/>
            </p:cNvSpPr>
            <p:nvPr/>
          </p:nvSpPr>
          <p:spPr bwMode="auto">
            <a:xfrm>
              <a:off x="433" y="1571"/>
              <a:ext cx="245" cy="1000"/>
            </a:xfrm>
            <a:custGeom>
              <a:avLst/>
              <a:gdLst>
                <a:gd name="T0" fmla="*/ 1 w 978"/>
                <a:gd name="T1" fmla="*/ 4 h 4004"/>
                <a:gd name="T2" fmla="*/ 1 w 978"/>
                <a:gd name="T3" fmla="*/ 4 h 4004"/>
                <a:gd name="T4" fmla="*/ 1 w 978"/>
                <a:gd name="T5" fmla="*/ 4 h 4004"/>
                <a:gd name="T6" fmla="*/ 1 w 978"/>
                <a:gd name="T7" fmla="*/ 3 h 4004"/>
                <a:gd name="T8" fmla="*/ 1 w 978"/>
                <a:gd name="T9" fmla="*/ 3 h 4004"/>
                <a:gd name="T10" fmla="*/ 1 w 978"/>
                <a:gd name="T11" fmla="*/ 3 h 4004"/>
                <a:gd name="T12" fmla="*/ 0 w 978"/>
                <a:gd name="T13" fmla="*/ 3 h 4004"/>
                <a:gd name="T14" fmla="*/ 0 w 978"/>
                <a:gd name="T15" fmla="*/ 3 h 4004"/>
                <a:gd name="T16" fmla="*/ 0 w 978"/>
                <a:gd name="T17" fmla="*/ 3 h 4004"/>
                <a:gd name="T18" fmla="*/ 0 w 978"/>
                <a:gd name="T19" fmla="*/ 3 h 4004"/>
                <a:gd name="T20" fmla="*/ 0 w 978"/>
                <a:gd name="T21" fmla="*/ 3 h 4004"/>
                <a:gd name="T22" fmla="*/ 0 w 978"/>
                <a:gd name="T23" fmla="*/ 3 h 4004"/>
                <a:gd name="T24" fmla="*/ 0 w 978"/>
                <a:gd name="T25" fmla="*/ 2 h 4004"/>
                <a:gd name="T26" fmla="*/ 0 w 978"/>
                <a:gd name="T27" fmla="*/ 2 h 4004"/>
                <a:gd name="T28" fmla="*/ 0 w 978"/>
                <a:gd name="T29" fmla="*/ 2 h 4004"/>
                <a:gd name="T30" fmla="*/ 0 w 978"/>
                <a:gd name="T31" fmla="*/ 2 h 4004"/>
                <a:gd name="T32" fmla="*/ 0 w 978"/>
                <a:gd name="T33" fmla="*/ 2 h 4004"/>
                <a:gd name="T34" fmla="*/ 0 w 978"/>
                <a:gd name="T35" fmla="*/ 2 h 4004"/>
                <a:gd name="T36" fmla="*/ 0 w 978"/>
                <a:gd name="T37" fmla="*/ 2 h 4004"/>
                <a:gd name="T38" fmla="*/ 0 w 978"/>
                <a:gd name="T39" fmla="*/ 2 h 4004"/>
                <a:gd name="T40" fmla="*/ 0 w 978"/>
                <a:gd name="T41" fmla="*/ 1 h 4004"/>
                <a:gd name="T42" fmla="*/ 0 w 978"/>
                <a:gd name="T43" fmla="*/ 1 h 4004"/>
                <a:gd name="T44" fmla="*/ 0 w 978"/>
                <a:gd name="T45" fmla="*/ 1 h 4004"/>
                <a:gd name="T46" fmla="*/ 0 w 978"/>
                <a:gd name="T47" fmla="*/ 1 h 4004"/>
                <a:gd name="T48" fmla="*/ 0 w 978"/>
                <a:gd name="T49" fmla="*/ 1 h 4004"/>
                <a:gd name="T50" fmla="*/ 0 w 978"/>
                <a:gd name="T51" fmla="*/ 1 h 4004"/>
                <a:gd name="T52" fmla="*/ 0 w 978"/>
                <a:gd name="T53" fmla="*/ 1 h 4004"/>
                <a:gd name="T54" fmla="*/ 0 w 978"/>
                <a:gd name="T55" fmla="*/ 0 h 4004"/>
                <a:gd name="T56" fmla="*/ 0 w 978"/>
                <a:gd name="T57" fmla="*/ 0 h 4004"/>
                <a:gd name="T58" fmla="*/ 0 w 978"/>
                <a:gd name="T59" fmla="*/ 0 h 4004"/>
                <a:gd name="T60" fmla="*/ 0 w 978"/>
                <a:gd name="T61" fmla="*/ 0 h 4004"/>
                <a:gd name="T62" fmla="*/ 0 w 978"/>
                <a:gd name="T63" fmla="*/ 0 h 40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8"/>
                <a:gd name="T97" fmla="*/ 0 h 4004"/>
                <a:gd name="T98" fmla="*/ 978 w 978"/>
                <a:gd name="T99" fmla="*/ 4004 h 40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8" h="4004">
                  <a:moveTo>
                    <a:pt x="978" y="4004"/>
                  </a:moveTo>
                  <a:lnTo>
                    <a:pt x="918" y="3970"/>
                  </a:lnTo>
                  <a:lnTo>
                    <a:pt x="856" y="3933"/>
                  </a:lnTo>
                  <a:lnTo>
                    <a:pt x="799" y="3895"/>
                  </a:lnTo>
                  <a:lnTo>
                    <a:pt x="741" y="3856"/>
                  </a:lnTo>
                  <a:lnTo>
                    <a:pt x="685" y="3816"/>
                  </a:lnTo>
                  <a:lnTo>
                    <a:pt x="635" y="3772"/>
                  </a:lnTo>
                  <a:lnTo>
                    <a:pt x="584" y="3729"/>
                  </a:lnTo>
                  <a:lnTo>
                    <a:pt x="536" y="3682"/>
                  </a:lnTo>
                  <a:lnTo>
                    <a:pt x="492" y="3637"/>
                  </a:lnTo>
                  <a:lnTo>
                    <a:pt x="449" y="3586"/>
                  </a:lnTo>
                  <a:lnTo>
                    <a:pt x="407" y="3538"/>
                  </a:lnTo>
                  <a:lnTo>
                    <a:pt x="370" y="3485"/>
                  </a:lnTo>
                  <a:lnTo>
                    <a:pt x="333" y="3432"/>
                  </a:lnTo>
                  <a:lnTo>
                    <a:pt x="299" y="3379"/>
                  </a:lnTo>
                  <a:lnTo>
                    <a:pt x="267" y="3324"/>
                  </a:lnTo>
                  <a:lnTo>
                    <a:pt x="237" y="3269"/>
                  </a:lnTo>
                  <a:lnTo>
                    <a:pt x="209" y="3211"/>
                  </a:lnTo>
                  <a:lnTo>
                    <a:pt x="183" y="3153"/>
                  </a:lnTo>
                  <a:lnTo>
                    <a:pt x="158" y="3093"/>
                  </a:lnTo>
                  <a:lnTo>
                    <a:pt x="138" y="3034"/>
                  </a:lnTo>
                  <a:lnTo>
                    <a:pt x="117" y="2971"/>
                  </a:lnTo>
                  <a:lnTo>
                    <a:pt x="98" y="2912"/>
                  </a:lnTo>
                  <a:lnTo>
                    <a:pt x="82" y="2849"/>
                  </a:lnTo>
                  <a:lnTo>
                    <a:pt x="66" y="2785"/>
                  </a:lnTo>
                  <a:lnTo>
                    <a:pt x="53" y="2720"/>
                  </a:lnTo>
                  <a:lnTo>
                    <a:pt x="40" y="2656"/>
                  </a:lnTo>
                  <a:lnTo>
                    <a:pt x="32" y="2592"/>
                  </a:lnTo>
                  <a:lnTo>
                    <a:pt x="23" y="2526"/>
                  </a:lnTo>
                  <a:lnTo>
                    <a:pt x="16" y="2460"/>
                  </a:lnTo>
                  <a:lnTo>
                    <a:pt x="8" y="2393"/>
                  </a:lnTo>
                  <a:lnTo>
                    <a:pt x="5" y="2326"/>
                  </a:lnTo>
                  <a:lnTo>
                    <a:pt x="2" y="2257"/>
                  </a:lnTo>
                  <a:lnTo>
                    <a:pt x="0" y="2190"/>
                  </a:lnTo>
                  <a:lnTo>
                    <a:pt x="0" y="2121"/>
                  </a:lnTo>
                  <a:lnTo>
                    <a:pt x="0" y="2052"/>
                  </a:lnTo>
                  <a:lnTo>
                    <a:pt x="2" y="1983"/>
                  </a:lnTo>
                  <a:lnTo>
                    <a:pt x="5" y="1912"/>
                  </a:lnTo>
                  <a:lnTo>
                    <a:pt x="6" y="1842"/>
                  </a:lnTo>
                  <a:lnTo>
                    <a:pt x="11" y="1770"/>
                  </a:lnTo>
                  <a:lnTo>
                    <a:pt x="18" y="1701"/>
                  </a:lnTo>
                  <a:lnTo>
                    <a:pt x="24" y="1630"/>
                  </a:lnTo>
                  <a:lnTo>
                    <a:pt x="32" y="1559"/>
                  </a:lnTo>
                  <a:lnTo>
                    <a:pt x="39" y="1487"/>
                  </a:lnTo>
                  <a:lnTo>
                    <a:pt x="48" y="1416"/>
                  </a:lnTo>
                  <a:lnTo>
                    <a:pt x="59" y="1344"/>
                  </a:lnTo>
                  <a:lnTo>
                    <a:pt x="69" y="1273"/>
                  </a:lnTo>
                  <a:lnTo>
                    <a:pt x="80" y="1202"/>
                  </a:lnTo>
                  <a:lnTo>
                    <a:pt x="92" y="1130"/>
                  </a:lnTo>
                  <a:lnTo>
                    <a:pt x="103" y="1059"/>
                  </a:lnTo>
                  <a:lnTo>
                    <a:pt x="117" y="985"/>
                  </a:lnTo>
                  <a:lnTo>
                    <a:pt x="129" y="914"/>
                  </a:lnTo>
                  <a:lnTo>
                    <a:pt x="142" y="842"/>
                  </a:lnTo>
                  <a:lnTo>
                    <a:pt x="158" y="771"/>
                  </a:lnTo>
                  <a:lnTo>
                    <a:pt x="172" y="699"/>
                  </a:lnTo>
                  <a:lnTo>
                    <a:pt x="186" y="628"/>
                  </a:lnTo>
                  <a:lnTo>
                    <a:pt x="202" y="557"/>
                  </a:lnTo>
                  <a:lnTo>
                    <a:pt x="219" y="488"/>
                  </a:lnTo>
                  <a:lnTo>
                    <a:pt x="232" y="416"/>
                  </a:lnTo>
                  <a:lnTo>
                    <a:pt x="248" y="347"/>
                  </a:lnTo>
                  <a:lnTo>
                    <a:pt x="264" y="276"/>
                  </a:lnTo>
                  <a:lnTo>
                    <a:pt x="280" y="207"/>
                  </a:lnTo>
                  <a:lnTo>
                    <a:pt x="296" y="138"/>
                  </a:lnTo>
                  <a:lnTo>
                    <a:pt x="312" y="69"/>
                  </a:lnTo>
                  <a:lnTo>
                    <a:pt x="32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62" name="Freeform 1094"/>
            <p:cNvSpPr>
              <a:spLocks/>
            </p:cNvSpPr>
            <p:nvPr/>
          </p:nvSpPr>
          <p:spPr bwMode="auto">
            <a:xfrm>
              <a:off x="494" y="1585"/>
              <a:ext cx="213" cy="933"/>
            </a:xfrm>
            <a:custGeom>
              <a:avLst/>
              <a:gdLst>
                <a:gd name="T0" fmla="*/ 0 w 851"/>
                <a:gd name="T1" fmla="*/ 0 h 3734"/>
                <a:gd name="T2" fmla="*/ 0 w 851"/>
                <a:gd name="T3" fmla="*/ 0 h 3734"/>
                <a:gd name="T4" fmla="*/ 0 w 851"/>
                <a:gd name="T5" fmla="*/ 0 h 3734"/>
                <a:gd name="T6" fmla="*/ 0 w 851"/>
                <a:gd name="T7" fmla="*/ 0 h 3734"/>
                <a:gd name="T8" fmla="*/ 0 w 851"/>
                <a:gd name="T9" fmla="*/ 0 h 3734"/>
                <a:gd name="T10" fmla="*/ 0 w 851"/>
                <a:gd name="T11" fmla="*/ 1 h 3734"/>
                <a:gd name="T12" fmla="*/ 0 w 851"/>
                <a:gd name="T13" fmla="*/ 1 h 3734"/>
                <a:gd name="T14" fmla="*/ 0 w 851"/>
                <a:gd name="T15" fmla="*/ 1 h 3734"/>
                <a:gd name="T16" fmla="*/ 0 w 851"/>
                <a:gd name="T17" fmla="*/ 1 h 3734"/>
                <a:gd name="T18" fmla="*/ 0 w 851"/>
                <a:gd name="T19" fmla="*/ 1 h 3734"/>
                <a:gd name="T20" fmla="*/ 0 w 851"/>
                <a:gd name="T21" fmla="*/ 1 h 3734"/>
                <a:gd name="T22" fmla="*/ 0 w 851"/>
                <a:gd name="T23" fmla="*/ 1 h 3734"/>
                <a:gd name="T24" fmla="*/ 0 w 851"/>
                <a:gd name="T25" fmla="*/ 2 h 3734"/>
                <a:gd name="T26" fmla="*/ 0 w 851"/>
                <a:gd name="T27" fmla="*/ 2 h 3734"/>
                <a:gd name="T28" fmla="*/ 0 w 851"/>
                <a:gd name="T29" fmla="*/ 2 h 3734"/>
                <a:gd name="T30" fmla="*/ 0 w 851"/>
                <a:gd name="T31" fmla="*/ 2 h 3734"/>
                <a:gd name="T32" fmla="*/ 0 w 851"/>
                <a:gd name="T33" fmla="*/ 2 h 3734"/>
                <a:gd name="T34" fmla="*/ 0 w 851"/>
                <a:gd name="T35" fmla="*/ 2 h 3734"/>
                <a:gd name="T36" fmla="*/ 0 w 851"/>
                <a:gd name="T37" fmla="*/ 2 h 3734"/>
                <a:gd name="T38" fmla="*/ 0 w 851"/>
                <a:gd name="T39" fmla="*/ 2 h 3734"/>
                <a:gd name="T40" fmla="*/ 0 w 851"/>
                <a:gd name="T41" fmla="*/ 3 h 3734"/>
                <a:gd name="T42" fmla="*/ 0 w 851"/>
                <a:gd name="T43" fmla="*/ 3 h 3734"/>
                <a:gd name="T44" fmla="*/ 0 w 851"/>
                <a:gd name="T45" fmla="*/ 3 h 3734"/>
                <a:gd name="T46" fmla="*/ 0 w 851"/>
                <a:gd name="T47" fmla="*/ 3 h 3734"/>
                <a:gd name="T48" fmla="*/ 0 w 851"/>
                <a:gd name="T49" fmla="*/ 3 h 3734"/>
                <a:gd name="T50" fmla="*/ 0 w 851"/>
                <a:gd name="T51" fmla="*/ 3 h 3734"/>
                <a:gd name="T52" fmla="*/ 1 w 851"/>
                <a:gd name="T53" fmla="*/ 3 h 3734"/>
                <a:gd name="T54" fmla="*/ 1 w 851"/>
                <a:gd name="T55" fmla="*/ 3 h 3734"/>
                <a:gd name="T56" fmla="*/ 1 w 851"/>
                <a:gd name="T57" fmla="*/ 3 h 3734"/>
                <a:gd name="T58" fmla="*/ 1 w 851"/>
                <a:gd name="T59" fmla="*/ 3 h 3734"/>
                <a:gd name="T60" fmla="*/ 1 w 851"/>
                <a:gd name="T61" fmla="*/ 3 h 3734"/>
                <a:gd name="T62" fmla="*/ 1 w 851"/>
                <a:gd name="T63" fmla="*/ 3 h 37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1"/>
                <a:gd name="T97" fmla="*/ 0 h 3734"/>
                <a:gd name="T98" fmla="*/ 851 w 851"/>
                <a:gd name="T99" fmla="*/ 3734 h 37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1" h="3734">
                  <a:moveTo>
                    <a:pt x="323" y="0"/>
                  </a:moveTo>
                  <a:lnTo>
                    <a:pt x="307" y="67"/>
                  </a:lnTo>
                  <a:lnTo>
                    <a:pt x="291" y="136"/>
                  </a:lnTo>
                  <a:lnTo>
                    <a:pt x="275" y="205"/>
                  </a:lnTo>
                  <a:lnTo>
                    <a:pt x="259" y="274"/>
                  </a:lnTo>
                  <a:lnTo>
                    <a:pt x="244" y="343"/>
                  </a:lnTo>
                  <a:lnTo>
                    <a:pt x="228" y="412"/>
                  </a:lnTo>
                  <a:lnTo>
                    <a:pt x="212" y="481"/>
                  </a:lnTo>
                  <a:lnTo>
                    <a:pt x="199" y="553"/>
                  </a:lnTo>
                  <a:lnTo>
                    <a:pt x="183" y="623"/>
                  </a:lnTo>
                  <a:lnTo>
                    <a:pt x="169" y="692"/>
                  </a:lnTo>
                  <a:lnTo>
                    <a:pt x="154" y="763"/>
                  </a:lnTo>
                  <a:lnTo>
                    <a:pt x="138" y="832"/>
                  </a:lnTo>
                  <a:lnTo>
                    <a:pt x="127" y="903"/>
                  </a:lnTo>
                  <a:lnTo>
                    <a:pt x="114" y="972"/>
                  </a:lnTo>
                  <a:lnTo>
                    <a:pt x="101" y="1044"/>
                  </a:lnTo>
                  <a:lnTo>
                    <a:pt x="88" y="1113"/>
                  </a:lnTo>
                  <a:lnTo>
                    <a:pt x="79" y="1182"/>
                  </a:lnTo>
                  <a:lnTo>
                    <a:pt x="67" y="1253"/>
                  </a:lnTo>
                  <a:lnTo>
                    <a:pt x="56" y="1322"/>
                  </a:lnTo>
                  <a:lnTo>
                    <a:pt x="47" y="1392"/>
                  </a:lnTo>
                  <a:lnTo>
                    <a:pt x="40" y="1461"/>
                  </a:lnTo>
                  <a:lnTo>
                    <a:pt x="30" y="1530"/>
                  </a:lnTo>
                  <a:lnTo>
                    <a:pt x="24" y="1596"/>
                  </a:lnTo>
                  <a:lnTo>
                    <a:pt x="16" y="1665"/>
                  </a:lnTo>
                  <a:lnTo>
                    <a:pt x="12" y="1732"/>
                  </a:lnTo>
                  <a:lnTo>
                    <a:pt x="8" y="1800"/>
                  </a:lnTo>
                  <a:lnTo>
                    <a:pt x="5" y="1866"/>
                  </a:lnTo>
                  <a:lnTo>
                    <a:pt x="3" y="1933"/>
                  </a:lnTo>
                  <a:lnTo>
                    <a:pt x="0" y="1998"/>
                  </a:lnTo>
                  <a:lnTo>
                    <a:pt x="0" y="2064"/>
                  </a:lnTo>
                  <a:lnTo>
                    <a:pt x="0" y="2128"/>
                  </a:lnTo>
                  <a:lnTo>
                    <a:pt x="3" y="2191"/>
                  </a:lnTo>
                  <a:lnTo>
                    <a:pt x="5" y="2255"/>
                  </a:lnTo>
                  <a:lnTo>
                    <a:pt x="10" y="2318"/>
                  </a:lnTo>
                  <a:lnTo>
                    <a:pt x="14" y="2379"/>
                  </a:lnTo>
                  <a:lnTo>
                    <a:pt x="21" y="2440"/>
                  </a:lnTo>
                  <a:lnTo>
                    <a:pt x="30" y="2500"/>
                  </a:lnTo>
                  <a:lnTo>
                    <a:pt x="40" y="2559"/>
                  </a:lnTo>
                  <a:lnTo>
                    <a:pt x="51" y="2617"/>
                  </a:lnTo>
                  <a:lnTo>
                    <a:pt x="63" y="2675"/>
                  </a:lnTo>
                  <a:lnTo>
                    <a:pt x="77" y="2732"/>
                  </a:lnTo>
                  <a:lnTo>
                    <a:pt x="90" y="2787"/>
                  </a:lnTo>
                  <a:lnTo>
                    <a:pt x="106" y="2842"/>
                  </a:lnTo>
                  <a:lnTo>
                    <a:pt x="125" y="2895"/>
                  </a:lnTo>
                  <a:lnTo>
                    <a:pt x="143" y="2948"/>
                  </a:lnTo>
                  <a:lnTo>
                    <a:pt x="164" y="3000"/>
                  </a:lnTo>
                  <a:lnTo>
                    <a:pt x="188" y="3050"/>
                  </a:lnTo>
                  <a:lnTo>
                    <a:pt x="212" y="3101"/>
                  </a:lnTo>
                  <a:lnTo>
                    <a:pt x="238" y="3146"/>
                  </a:lnTo>
                  <a:lnTo>
                    <a:pt x="265" y="3196"/>
                  </a:lnTo>
                  <a:lnTo>
                    <a:pt x="296" y="3241"/>
                  </a:lnTo>
                  <a:lnTo>
                    <a:pt x="325" y="3287"/>
                  </a:lnTo>
                  <a:lnTo>
                    <a:pt x="357" y="3331"/>
                  </a:lnTo>
                  <a:lnTo>
                    <a:pt x="392" y="3373"/>
                  </a:lnTo>
                  <a:lnTo>
                    <a:pt x="429" y="3414"/>
                  </a:lnTo>
                  <a:lnTo>
                    <a:pt x="468" y="3455"/>
                  </a:lnTo>
                  <a:lnTo>
                    <a:pt x="508" y="3495"/>
                  </a:lnTo>
                  <a:lnTo>
                    <a:pt x="551" y="3532"/>
                  </a:lnTo>
                  <a:lnTo>
                    <a:pt x="595" y="3569"/>
                  </a:lnTo>
                  <a:lnTo>
                    <a:pt x="643" y="3606"/>
                  </a:lnTo>
                  <a:lnTo>
                    <a:pt x="691" y="3640"/>
                  </a:lnTo>
                  <a:lnTo>
                    <a:pt x="743" y="3672"/>
                  </a:lnTo>
                  <a:lnTo>
                    <a:pt x="851" y="373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63" name="Freeform 1095"/>
            <p:cNvSpPr>
              <a:spLocks/>
            </p:cNvSpPr>
            <p:nvPr/>
          </p:nvSpPr>
          <p:spPr bwMode="auto">
            <a:xfrm>
              <a:off x="934" y="1404"/>
              <a:ext cx="75" cy="323"/>
            </a:xfrm>
            <a:custGeom>
              <a:avLst/>
              <a:gdLst>
                <a:gd name="T0" fmla="*/ 0 w 298"/>
                <a:gd name="T1" fmla="*/ 1 h 1292"/>
                <a:gd name="T2" fmla="*/ 0 w 298"/>
                <a:gd name="T3" fmla="*/ 0 h 1292"/>
                <a:gd name="T4" fmla="*/ 0 w 298"/>
                <a:gd name="T5" fmla="*/ 0 h 1292"/>
                <a:gd name="T6" fmla="*/ 0 w 298"/>
                <a:gd name="T7" fmla="*/ 0 h 1292"/>
                <a:gd name="T8" fmla="*/ 0 w 298"/>
                <a:gd name="T9" fmla="*/ 0 h 1292"/>
                <a:gd name="T10" fmla="*/ 0 w 298"/>
                <a:gd name="T11" fmla="*/ 0 h 1292"/>
                <a:gd name="T12" fmla="*/ 0 w 298"/>
                <a:gd name="T13" fmla="*/ 0 h 1292"/>
                <a:gd name="T14" fmla="*/ 0 w 298"/>
                <a:gd name="T15" fmla="*/ 0 h 1292"/>
                <a:gd name="T16" fmla="*/ 0 w 298"/>
                <a:gd name="T17" fmla="*/ 0 h 1292"/>
                <a:gd name="T18" fmla="*/ 0 w 298"/>
                <a:gd name="T19" fmla="*/ 0 h 1292"/>
                <a:gd name="T20" fmla="*/ 0 w 298"/>
                <a:gd name="T21" fmla="*/ 1 h 1292"/>
                <a:gd name="T22" fmla="*/ 0 w 298"/>
                <a:gd name="T23" fmla="*/ 1 h 1292"/>
                <a:gd name="T24" fmla="*/ 0 w 298"/>
                <a:gd name="T25" fmla="*/ 1 h 1292"/>
                <a:gd name="T26" fmla="*/ 0 w 298"/>
                <a:gd name="T27" fmla="*/ 1 h 1292"/>
                <a:gd name="T28" fmla="*/ 0 w 298"/>
                <a:gd name="T29" fmla="*/ 1 h 1292"/>
                <a:gd name="T30" fmla="*/ 0 w 298"/>
                <a:gd name="T31" fmla="*/ 1 h 1292"/>
                <a:gd name="T32" fmla="*/ 0 w 298"/>
                <a:gd name="T33" fmla="*/ 1 h 1292"/>
                <a:gd name="T34" fmla="*/ 0 w 298"/>
                <a:gd name="T35" fmla="*/ 1 h 1292"/>
                <a:gd name="T36" fmla="*/ 0 w 298"/>
                <a:gd name="T37" fmla="*/ 1 h 1292"/>
                <a:gd name="T38" fmla="*/ 0 w 298"/>
                <a:gd name="T39" fmla="*/ 1 h 1292"/>
                <a:gd name="T40" fmla="*/ 0 w 298"/>
                <a:gd name="T41" fmla="*/ 1 h 1292"/>
                <a:gd name="T42" fmla="*/ 0 w 298"/>
                <a:gd name="T43" fmla="*/ 1 h 1292"/>
                <a:gd name="T44" fmla="*/ 0 w 298"/>
                <a:gd name="T45" fmla="*/ 1 h 1292"/>
                <a:gd name="T46" fmla="*/ 0 w 298"/>
                <a:gd name="T47" fmla="*/ 1 h 129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8"/>
                <a:gd name="T73" fmla="*/ 0 h 1292"/>
                <a:gd name="T74" fmla="*/ 298 w 298"/>
                <a:gd name="T75" fmla="*/ 1292 h 129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8" h="1292">
                  <a:moveTo>
                    <a:pt x="159" y="1287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37" y="58"/>
                  </a:lnTo>
                  <a:lnTo>
                    <a:pt x="68" y="110"/>
                  </a:lnTo>
                  <a:lnTo>
                    <a:pt x="95" y="163"/>
                  </a:lnTo>
                  <a:lnTo>
                    <a:pt x="121" y="216"/>
                  </a:lnTo>
                  <a:lnTo>
                    <a:pt x="145" y="272"/>
                  </a:lnTo>
                  <a:lnTo>
                    <a:pt x="166" y="330"/>
                  </a:lnTo>
                  <a:lnTo>
                    <a:pt x="190" y="393"/>
                  </a:lnTo>
                  <a:lnTo>
                    <a:pt x="208" y="455"/>
                  </a:lnTo>
                  <a:lnTo>
                    <a:pt x="226" y="522"/>
                  </a:lnTo>
                  <a:lnTo>
                    <a:pt x="240" y="589"/>
                  </a:lnTo>
                  <a:lnTo>
                    <a:pt x="254" y="658"/>
                  </a:lnTo>
                  <a:lnTo>
                    <a:pt x="268" y="732"/>
                  </a:lnTo>
                  <a:lnTo>
                    <a:pt x="277" y="805"/>
                  </a:lnTo>
                  <a:lnTo>
                    <a:pt x="286" y="881"/>
                  </a:lnTo>
                  <a:lnTo>
                    <a:pt x="291" y="959"/>
                  </a:lnTo>
                  <a:lnTo>
                    <a:pt x="295" y="1038"/>
                  </a:lnTo>
                  <a:lnTo>
                    <a:pt x="298" y="1121"/>
                  </a:lnTo>
                  <a:lnTo>
                    <a:pt x="298" y="1206"/>
                  </a:lnTo>
                  <a:lnTo>
                    <a:pt x="293" y="1292"/>
                  </a:lnTo>
                  <a:lnTo>
                    <a:pt x="174" y="1287"/>
                  </a:lnTo>
                  <a:lnTo>
                    <a:pt x="159" y="1287"/>
                  </a:lnTo>
                  <a:close/>
                </a:path>
              </a:pathLst>
            </a:cu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64" name="Freeform 1096"/>
            <p:cNvSpPr>
              <a:spLocks/>
            </p:cNvSpPr>
            <p:nvPr/>
          </p:nvSpPr>
          <p:spPr bwMode="auto">
            <a:xfrm>
              <a:off x="884" y="1348"/>
              <a:ext cx="125" cy="379"/>
            </a:xfrm>
            <a:custGeom>
              <a:avLst/>
              <a:gdLst>
                <a:gd name="T0" fmla="*/ 1 w 500"/>
                <a:gd name="T1" fmla="*/ 1 h 1516"/>
                <a:gd name="T2" fmla="*/ 1 w 500"/>
                <a:gd name="T3" fmla="*/ 1 h 1516"/>
                <a:gd name="T4" fmla="*/ 1 w 500"/>
                <a:gd name="T5" fmla="*/ 1 h 1516"/>
                <a:gd name="T6" fmla="*/ 1 w 500"/>
                <a:gd name="T7" fmla="*/ 1 h 1516"/>
                <a:gd name="T8" fmla="*/ 1 w 500"/>
                <a:gd name="T9" fmla="*/ 1 h 1516"/>
                <a:gd name="T10" fmla="*/ 1 w 500"/>
                <a:gd name="T11" fmla="*/ 1 h 1516"/>
                <a:gd name="T12" fmla="*/ 1 w 500"/>
                <a:gd name="T13" fmla="*/ 1 h 1516"/>
                <a:gd name="T14" fmla="*/ 1 w 500"/>
                <a:gd name="T15" fmla="*/ 1 h 1516"/>
                <a:gd name="T16" fmla="*/ 0 w 500"/>
                <a:gd name="T17" fmla="*/ 1 h 1516"/>
                <a:gd name="T18" fmla="*/ 0 w 500"/>
                <a:gd name="T19" fmla="*/ 1 h 1516"/>
                <a:gd name="T20" fmla="*/ 0 w 500"/>
                <a:gd name="T21" fmla="*/ 1 h 1516"/>
                <a:gd name="T22" fmla="*/ 0 w 500"/>
                <a:gd name="T23" fmla="*/ 1 h 1516"/>
                <a:gd name="T24" fmla="*/ 0 w 500"/>
                <a:gd name="T25" fmla="*/ 1 h 1516"/>
                <a:gd name="T26" fmla="*/ 0 w 500"/>
                <a:gd name="T27" fmla="*/ 1 h 1516"/>
                <a:gd name="T28" fmla="*/ 0 w 500"/>
                <a:gd name="T29" fmla="*/ 1 h 1516"/>
                <a:gd name="T30" fmla="*/ 0 w 500"/>
                <a:gd name="T31" fmla="*/ 1 h 1516"/>
                <a:gd name="T32" fmla="*/ 0 w 500"/>
                <a:gd name="T33" fmla="*/ 1 h 1516"/>
                <a:gd name="T34" fmla="*/ 0 w 500"/>
                <a:gd name="T35" fmla="*/ 1 h 1516"/>
                <a:gd name="T36" fmla="*/ 0 w 500"/>
                <a:gd name="T37" fmla="*/ 1 h 1516"/>
                <a:gd name="T38" fmla="*/ 0 w 500"/>
                <a:gd name="T39" fmla="*/ 1 h 1516"/>
                <a:gd name="T40" fmla="*/ 0 w 500"/>
                <a:gd name="T41" fmla="*/ 1 h 1516"/>
                <a:gd name="T42" fmla="*/ 0 w 500"/>
                <a:gd name="T43" fmla="*/ 1 h 1516"/>
                <a:gd name="T44" fmla="*/ 0 w 500"/>
                <a:gd name="T45" fmla="*/ 1 h 1516"/>
                <a:gd name="T46" fmla="*/ 0 w 500"/>
                <a:gd name="T47" fmla="*/ 1 h 1516"/>
                <a:gd name="T48" fmla="*/ 0 w 500"/>
                <a:gd name="T49" fmla="*/ 1 h 1516"/>
                <a:gd name="T50" fmla="*/ 0 w 500"/>
                <a:gd name="T51" fmla="*/ 1 h 1516"/>
                <a:gd name="T52" fmla="*/ 0 w 500"/>
                <a:gd name="T53" fmla="*/ 0 h 1516"/>
                <a:gd name="T54" fmla="*/ 0 w 500"/>
                <a:gd name="T55" fmla="*/ 0 h 1516"/>
                <a:gd name="T56" fmla="*/ 0 w 500"/>
                <a:gd name="T57" fmla="*/ 0 h 1516"/>
                <a:gd name="T58" fmla="*/ 0 w 500"/>
                <a:gd name="T59" fmla="*/ 0 h 1516"/>
                <a:gd name="T60" fmla="*/ 0 w 500"/>
                <a:gd name="T61" fmla="*/ 0 h 1516"/>
                <a:gd name="T62" fmla="*/ 0 w 500"/>
                <a:gd name="T63" fmla="*/ 0 h 1516"/>
                <a:gd name="T64" fmla="*/ 0 w 500"/>
                <a:gd name="T65" fmla="*/ 0 h 1516"/>
                <a:gd name="T66" fmla="*/ 0 w 500"/>
                <a:gd name="T67" fmla="*/ 0 h 1516"/>
                <a:gd name="T68" fmla="*/ 0 w 500"/>
                <a:gd name="T69" fmla="*/ 0 h 1516"/>
                <a:gd name="T70" fmla="*/ 0 w 500"/>
                <a:gd name="T71" fmla="*/ 0 h 1516"/>
                <a:gd name="T72" fmla="*/ 0 w 500"/>
                <a:gd name="T73" fmla="*/ 1 h 1516"/>
                <a:gd name="T74" fmla="*/ 1 w 500"/>
                <a:gd name="T75" fmla="*/ 1 h 1516"/>
                <a:gd name="T76" fmla="*/ 1 w 500"/>
                <a:gd name="T77" fmla="*/ 1 h 1516"/>
                <a:gd name="T78" fmla="*/ 1 w 500"/>
                <a:gd name="T79" fmla="*/ 1 h 1516"/>
                <a:gd name="T80" fmla="*/ 1 w 500"/>
                <a:gd name="T81" fmla="*/ 1 h 1516"/>
                <a:gd name="T82" fmla="*/ 1 w 500"/>
                <a:gd name="T83" fmla="*/ 1 h 1516"/>
                <a:gd name="T84" fmla="*/ 1 w 500"/>
                <a:gd name="T85" fmla="*/ 1 h 1516"/>
                <a:gd name="T86" fmla="*/ 1 w 500"/>
                <a:gd name="T87" fmla="*/ 1 h 1516"/>
                <a:gd name="T88" fmla="*/ 1 w 500"/>
                <a:gd name="T89" fmla="*/ 1 h 1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00"/>
                <a:gd name="T136" fmla="*/ 0 h 1516"/>
                <a:gd name="T137" fmla="*/ 500 w 500"/>
                <a:gd name="T138" fmla="*/ 1516 h 1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00" h="1516">
                  <a:moveTo>
                    <a:pt x="462" y="910"/>
                  </a:moveTo>
                  <a:lnTo>
                    <a:pt x="491" y="1151"/>
                  </a:lnTo>
                  <a:lnTo>
                    <a:pt x="493" y="1183"/>
                  </a:lnTo>
                  <a:lnTo>
                    <a:pt x="497" y="1262"/>
                  </a:lnTo>
                  <a:lnTo>
                    <a:pt x="500" y="1345"/>
                  </a:lnTo>
                  <a:lnTo>
                    <a:pt x="500" y="1430"/>
                  </a:lnTo>
                  <a:lnTo>
                    <a:pt x="495" y="1516"/>
                  </a:lnTo>
                  <a:lnTo>
                    <a:pt x="376" y="1511"/>
                  </a:lnTo>
                  <a:lnTo>
                    <a:pt x="254" y="1508"/>
                  </a:lnTo>
                  <a:lnTo>
                    <a:pt x="255" y="1426"/>
                  </a:lnTo>
                  <a:lnTo>
                    <a:pt x="255" y="1347"/>
                  </a:lnTo>
                  <a:lnTo>
                    <a:pt x="254" y="1271"/>
                  </a:lnTo>
                  <a:lnTo>
                    <a:pt x="249" y="1197"/>
                  </a:lnTo>
                  <a:lnTo>
                    <a:pt x="244" y="1125"/>
                  </a:lnTo>
                  <a:lnTo>
                    <a:pt x="238" y="1057"/>
                  </a:lnTo>
                  <a:lnTo>
                    <a:pt x="228" y="990"/>
                  </a:lnTo>
                  <a:lnTo>
                    <a:pt x="217" y="926"/>
                  </a:lnTo>
                  <a:lnTo>
                    <a:pt x="204" y="863"/>
                  </a:lnTo>
                  <a:lnTo>
                    <a:pt x="191" y="805"/>
                  </a:lnTo>
                  <a:lnTo>
                    <a:pt x="175" y="748"/>
                  </a:lnTo>
                  <a:lnTo>
                    <a:pt x="159" y="693"/>
                  </a:lnTo>
                  <a:lnTo>
                    <a:pt x="140" y="640"/>
                  </a:lnTo>
                  <a:lnTo>
                    <a:pt x="120" y="589"/>
                  </a:lnTo>
                  <a:lnTo>
                    <a:pt x="99" y="541"/>
                  </a:lnTo>
                  <a:lnTo>
                    <a:pt x="78" y="495"/>
                  </a:lnTo>
                  <a:lnTo>
                    <a:pt x="56" y="452"/>
                  </a:lnTo>
                  <a:lnTo>
                    <a:pt x="0" y="0"/>
                  </a:lnTo>
                  <a:lnTo>
                    <a:pt x="40" y="32"/>
                  </a:lnTo>
                  <a:lnTo>
                    <a:pt x="76" y="68"/>
                  </a:lnTo>
                  <a:lnTo>
                    <a:pt x="111" y="105"/>
                  </a:lnTo>
                  <a:lnTo>
                    <a:pt x="145" y="147"/>
                  </a:lnTo>
                  <a:lnTo>
                    <a:pt x="180" y="191"/>
                  </a:lnTo>
                  <a:lnTo>
                    <a:pt x="209" y="234"/>
                  </a:lnTo>
                  <a:lnTo>
                    <a:pt x="239" y="282"/>
                  </a:lnTo>
                  <a:lnTo>
                    <a:pt x="270" y="334"/>
                  </a:lnTo>
                  <a:lnTo>
                    <a:pt x="297" y="387"/>
                  </a:lnTo>
                  <a:lnTo>
                    <a:pt x="323" y="440"/>
                  </a:lnTo>
                  <a:lnTo>
                    <a:pt x="347" y="496"/>
                  </a:lnTo>
                  <a:lnTo>
                    <a:pt x="368" y="554"/>
                  </a:lnTo>
                  <a:lnTo>
                    <a:pt x="392" y="617"/>
                  </a:lnTo>
                  <a:lnTo>
                    <a:pt x="410" y="679"/>
                  </a:lnTo>
                  <a:lnTo>
                    <a:pt x="428" y="746"/>
                  </a:lnTo>
                  <a:lnTo>
                    <a:pt x="442" y="813"/>
                  </a:lnTo>
                  <a:lnTo>
                    <a:pt x="456" y="882"/>
                  </a:lnTo>
                  <a:lnTo>
                    <a:pt x="462" y="910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65" name="Freeform 1097"/>
            <p:cNvSpPr>
              <a:spLocks/>
            </p:cNvSpPr>
            <p:nvPr/>
          </p:nvSpPr>
          <p:spPr bwMode="auto">
            <a:xfrm>
              <a:off x="836" y="1318"/>
              <a:ext cx="138" cy="408"/>
            </a:xfrm>
            <a:custGeom>
              <a:avLst/>
              <a:gdLst>
                <a:gd name="T0" fmla="*/ 1 w 550"/>
                <a:gd name="T1" fmla="*/ 0 h 1633"/>
                <a:gd name="T2" fmla="*/ 1 w 550"/>
                <a:gd name="T3" fmla="*/ 1 h 1633"/>
                <a:gd name="T4" fmla="*/ 1 w 550"/>
                <a:gd name="T5" fmla="*/ 1 h 1633"/>
                <a:gd name="T6" fmla="*/ 1 w 550"/>
                <a:gd name="T7" fmla="*/ 1 h 1633"/>
                <a:gd name="T8" fmla="*/ 1 w 550"/>
                <a:gd name="T9" fmla="*/ 1 h 1633"/>
                <a:gd name="T10" fmla="*/ 1 w 550"/>
                <a:gd name="T11" fmla="*/ 1 h 1633"/>
                <a:gd name="T12" fmla="*/ 1 w 550"/>
                <a:gd name="T13" fmla="*/ 1 h 1633"/>
                <a:gd name="T14" fmla="*/ 1 w 550"/>
                <a:gd name="T15" fmla="*/ 1 h 1633"/>
                <a:gd name="T16" fmla="*/ 1 w 550"/>
                <a:gd name="T17" fmla="*/ 1 h 1633"/>
                <a:gd name="T18" fmla="*/ 1 w 550"/>
                <a:gd name="T19" fmla="*/ 1 h 1633"/>
                <a:gd name="T20" fmla="*/ 1 w 550"/>
                <a:gd name="T21" fmla="*/ 1 h 1633"/>
                <a:gd name="T22" fmla="*/ 1 w 550"/>
                <a:gd name="T23" fmla="*/ 1 h 1633"/>
                <a:gd name="T24" fmla="*/ 1 w 550"/>
                <a:gd name="T25" fmla="*/ 1 h 1633"/>
                <a:gd name="T26" fmla="*/ 1 w 550"/>
                <a:gd name="T27" fmla="*/ 1 h 1633"/>
                <a:gd name="T28" fmla="*/ 1 w 550"/>
                <a:gd name="T29" fmla="*/ 1 h 1633"/>
                <a:gd name="T30" fmla="*/ 0 w 550"/>
                <a:gd name="T31" fmla="*/ 1 h 1633"/>
                <a:gd name="T32" fmla="*/ 0 w 550"/>
                <a:gd name="T33" fmla="*/ 1 h 1633"/>
                <a:gd name="T34" fmla="*/ 0 w 550"/>
                <a:gd name="T35" fmla="*/ 0 h 1633"/>
                <a:gd name="T36" fmla="*/ 0 w 550"/>
                <a:gd name="T37" fmla="*/ 0 h 1633"/>
                <a:gd name="T38" fmla="*/ 0 w 550"/>
                <a:gd name="T39" fmla="*/ 0 h 1633"/>
                <a:gd name="T40" fmla="*/ 0 w 550"/>
                <a:gd name="T41" fmla="*/ 0 h 1633"/>
                <a:gd name="T42" fmla="*/ 0 w 550"/>
                <a:gd name="T43" fmla="*/ 0 h 1633"/>
                <a:gd name="T44" fmla="*/ 0 w 550"/>
                <a:gd name="T45" fmla="*/ 0 h 1633"/>
                <a:gd name="T46" fmla="*/ 0 w 550"/>
                <a:gd name="T47" fmla="*/ 0 h 1633"/>
                <a:gd name="T48" fmla="*/ 0 w 550"/>
                <a:gd name="T49" fmla="*/ 0 h 1633"/>
                <a:gd name="T50" fmla="*/ 0 w 550"/>
                <a:gd name="T51" fmla="*/ 0 h 1633"/>
                <a:gd name="T52" fmla="*/ 0 w 550"/>
                <a:gd name="T53" fmla="*/ 0 h 1633"/>
                <a:gd name="T54" fmla="*/ 0 w 550"/>
                <a:gd name="T55" fmla="*/ 0 h 1633"/>
                <a:gd name="T56" fmla="*/ 0 w 550"/>
                <a:gd name="T57" fmla="*/ 0 h 1633"/>
                <a:gd name="T58" fmla="*/ 0 w 550"/>
                <a:gd name="T59" fmla="*/ 0 h 1633"/>
                <a:gd name="T60" fmla="*/ 0 w 550"/>
                <a:gd name="T61" fmla="*/ 0 h 1633"/>
                <a:gd name="T62" fmla="*/ 0 w 550"/>
                <a:gd name="T63" fmla="*/ 0 h 1633"/>
                <a:gd name="T64" fmla="*/ 0 w 550"/>
                <a:gd name="T65" fmla="*/ 0 h 1633"/>
                <a:gd name="T66" fmla="*/ 0 w 550"/>
                <a:gd name="T67" fmla="*/ 0 h 1633"/>
                <a:gd name="T68" fmla="*/ 0 w 550"/>
                <a:gd name="T69" fmla="*/ 0 h 1633"/>
                <a:gd name="T70" fmla="*/ 0 w 550"/>
                <a:gd name="T71" fmla="*/ 0 h 1633"/>
                <a:gd name="T72" fmla="*/ 0 w 550"/>
                <a:gd name="T73" fmla="*/ 0 h 1633"/>
                <a:gd name="T74" fmla="*/ 0 w 550"/>
                <a:gd name="T75" fmla="*/ 0 h 1633"/>
                <a:gd name="T76" fmla="*/ 1 w 550"/>
                <a:gd name="T77" fmla="*/ 0 h 1633"/>
                <a:gd name="T78" fmla="*/ 1 w 550"/>
                <a:gd name="T79" fmla="*/ 0 h 16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0"/>
                <a:gd name="T121" fmla="*/ 0 h 1633"/>
                <a:gd name="T122" fmla="*/ 550 w 550"/>
                <a:gd name="T123" fmla="*/ 1633 h 16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0" h="1633">
                  <a:moveTo>
                    <a:pt x="391" y="346"/>
                  </a:moveTo>
                  <a:lnTo>
                    <a:pt x="550" y="1633"/>
                  </a:lnTo>
                  <a:lnTo>
                    <a:pt x="443" y="1630"/>
                  </a:lnTo>
                  <a:lnTo>
                    <a:pt x="444" y="1548"/>
                  </a:lnTo>
                  <a:lnTo>
                    <a:pt x="444" y="1469"/>
                  </a:lnTo>
                  <a:lnTo>
                    <a:pt x="443" y="1393"/>
                  </a:lnTo>
                  <a:lnTo>
                    <a:pt x="438" y="1319"/>
                  </a:lnTo>
                  <a:lnTo>
                    <a:pt x="433" y="1247"/>
                  </a:lnTo>
                  <a:lnTo>
                    <a:pt x="427" y="1179"/>
                  </a:lnTo>
                  <a:lnTo>
                    <a:pt x="417" y="1112"/>
                  </a:lnTo>
                  <a:lnTo>
                    <a:pt x="406" y="1048"/>
                  </a:lnTo>
                  <a:lnTo>
                    <a:pt x="393" y="985"/>
                  </a:lnTo>
                  <a:lnTo>
                    <a:pt x="380" y="927"/>
                  </a:lnTo>
                  <a:lnTo>
                    <a:pt x="364" y="870"/>
                  </a:lnTo>
                  <a:lnTo>
                    <a:pt x="348" y="815"/>
                  </a:lnTo>
                  <a:lnTo>
                    <a:pt x="329" y="762"/>
                  </a:lnTo>
                  <a:lnTo>
                    <a:pt x="309" y="711"/>
                  </a:lnTo>
                  <a:lnTo>
                    <a:pt x="288" y="663"/>
                  </a:lnTo>
                  <a:lnTo>
                    <a:pt x="267" y="617"/>
                  </a:lnTo>
                  <a:lnTo>
                    <a:pt x="245" y="573"/>
                  </a:lnTo>
                  <a:lnTo>
                    <a:pt x="221" y="531"/>
                  </a:lnTo>
                  <a:lnTo>
                    <a:pt x="195" y="493"/>
                  </a:lnTo>
                  <a:lnTo>
                    <a:pt x="171" y="456"/>
                  </a:lnTo>
                  <a:lnTo>
                    <a:pt x="142" y="421"/>
                  </a:lnTo>
                  <a:lnTo>
                    <a:pt x="118" y="388"/>
                  </a:lnTo>
                  <a:lnTo>
                    <a:pt x="89" y="361"/>
                  </a:lnTo>
                  <a:lnTo>
                    <a:pt x="62" y="333"/>
                  </a:lnTo>
                  <a:lnTo>
                    <a:pt x="38" y="313"/>
                  </a:lnTo>
                  <a:lnTo>
                    <a:pt x="0" y="0"/>
                  </a:lnTo>
                  <a:lnTo>
                    <a:pt x="28" y="13"/>
                  </a:lnTo>
                  <a:lnTo>
                    <a:pt x="70" y="36"/>
                  </a:lnTo>
                  <a:lnTo>
                    <a:pt x="110" y="62"/>
                  </a:lnTo>
                  <a:lnTo>
                    <a:pt x="150" y="89"/>
                  </a:lnTo>
                  <a:lnTo>
                    <a:pt x="189" y="121"/>
                  </a:lnTo>
                  <a:lnTo>
                    <a:pt x="229" y="154"/>
                  </a:lnTo>
                  <a:lnTo>
                    <a:pt x="265" y="190"/>
                  </a:lnTo>
                  <a:lnTo>
                    <a:pt x="300" y="227"/>
                  </a:lnTo>
                  <a:lnTo>
                    <a:pt x="334" y="269"/>
                  </a:lnTo>
                  <a:lnTo>
                    <a:pt x="369" y="313"/>
                  </a:lnTo>
                  <a:lnTo>
                    <a:pt x="391" y="3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66" name="Freeform 1098"/>
            <p:cNvSpPr>
              <a:spLocks/>
            </p:cNvSpPr>
            <p:nvPr/>
          </p:nvSpPr>
          <p:spPr bwMode="auto">
            <a:xfrm>
              <a:off x="791" y="1303"/>
              <a:ext cx="107" cy="158"/>
            </a:xfrm>
            <a:custGeom>
              <a:avLst/>
              <a:gdLst>
                <a:gd name="T0" fmla="*/ 1 w 428"/>
                <a:gd name="T1" fmla="*/ 0 h 633"/>
                <a:gd name="T2" fmla="*/ 1 w 428"/>
                <a:gd name="T3" fmla="*/ 0 h 633"/>
                <a:gd name="T4" fmla="*/ 1 w 428"/>
                <a:gd name="T5" fmla="*/ 0 h 633"/>
                <a:gd name="T6" fmla="*/ 1 w 428"/>
                <a:gd name="T7" fmla="*/ 0 h 633"/>
                <a:gd name="T8" fmla="*/ 1 w 428"/>
                <a:gd name="T9" fmla="*/ 0 h 633"/>
                <a:gd name="T10" fmla="*/ 1 w 428"/>
                <a:gd name="T11" fmla="*/ 0 h 633"/>
                <a:gd name="T12" fmla="*/ 0 w 428"/>
                <a:gd name="T13" fmla="*/ 0 h 633"/>
                <a:gd name="T14" fmla="*/ 0 w 428"/>
                <a:gd name="T15" fmla="*/ 0 h 633"/>
                <a:gd name="T16" fmla="*/ 0 w 428"/>
                <a:gd name="T17" fmla="*/ 0 h 633"/>
                <a:gd name="T18" fmla="*/ 0 w 428"/>
                <a:gd name="T19" fmla="*/ 0 h 633"/>
                <a:gd name="T20" fmla="*/ 0 w 428"/>
                <a:gd name="T21" fmla="*/ 0 h 633"/>
                <a:gd name="T22" fmla="*/ 0 w 428"/>
                <a:gd name="T23" fmla="*/ 0 h 633"/>
                <a:gd name="T24" fmla="*/ 0 w 428"/>
                <a:gd name="T25" fmla="*/ 0 h 633"/>
                <a:gd name="T26" fmla="*/ 0 w 428"/>
                <a:gd name="T27" fmla="*/ 0 h 633"/>
                <a:gd name="T28" fmla="*/ 0 w 428"/>
                <a:gd name="T29" fmla="*/ 0 h 633"/>
                <a:gd name="T30" fmla="*/ 0 w 428"/>
                <a:gd name="T31" fmla="*/ 0 h 633"/>
                <a:gd name="T32" fmla="*/ 0 w 428"/>
                <a:gd name="T33" fmla="*/ 0 h 633"/>
                <a:gd name="T34" fmla="*/ 0 w 428"/>
                <a:gd name="T35" fmla="*/ 0 h 633"/>
                <a:gd name="T36" fmla="*/ 0 w 428"/>
                <a:gd name="T37" fmla="*/ 0 h 633"/>
                <a:gd name="T38" fmla="*/ 0 w 428"/>
                <a:gd name="T39" fmla="*/ 0 h 633"/>
                <a:gd name="T40" fmla="*/ 0 w 428"/>
                <a:gd name="T41" fmla="*/ 0 h 633"/>
                <a:gd name="T42" fmla="*/ 0 w 428"/>
                <a:gd name="T43" fmla="*/ 0 h 633"/>
                <a:gd name="T44" fmla="*/ 0 w 428"/>
                <a:gd name="T45" fmla="*/ 0 h 633"/>
                <a:gd name="T46" fmla="*/ 0 w 428"/>
                <a:gd name="T47" fmla="*/ 0 h 633"/>
                <a:gd name="T48" fmla="*/ 0 w 428"/>
                <a:gd name="T49" fmla="*/ 0 h 633"/>
                <a:gd name="T50" fmla="*/ 0 w 428"/>
                <a:gd name="T51" fmla="*/ 0 h 633"/>
                <a:gd name="T52" fmla="*/ 0 w 428"/>
                <a:gd name="T53" fmla="*/ 0 h 633"/>
                <a:gd name="T54" fmla="*/ 1 w 428"/>
                <a:gd name="T55" fmla="*/ 0 h 633"/>
                <a:gd name="T56" fmla="*/ 1 w 428"/>
                <a:gd name="T57" fmla="*/ 0 h 6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8"/>
                <a:gd name="T88" fmla="*/ 0 h 633"/>
                <a:gd name="T89" fmla="*/ 428 w 428"/>
                <a:gd name="T90" fmla="*/ 633 h 6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8" h="633">
                  <a:moveTo>
                    <a:pt x="372" y="181"/>
                  </a:moveTo>
                  <a:lnTo>
                    <a:pt x="428" y="633"/>
                  </a:lnTo>
                  <a:lnTo>
                    <a:pt x="428" y="632"/>
                  </a:lnTo>
                  <a:lnTo>
                    <a:pt x="404" y="590"/>
                  </a:lnTo>
                  <a:lnTo>
                    <a:pt x="378" y="552"/>
                  </a:lnTo>
                  <a:lnTo>
                    <a:pt x="354" y="515"/>
                  </a:lnTo>
                  <a:lnTo>
                    <a:pt x="325" y="480"/>
                  </a:lnTo>
                  <a:lnTo>
                    <a:pt x="301" y="447"/>
                  </a:lnTo>
                  <a:lnTo>
                    <a:pt x="272" y="420"/>
                  </a:lnTo>
                  <a:lnTo>
                    <a:pt x="245" y="392"/>
                  </a:lnTo>
                  <a:lnTo>
                    <a:pt x="216" y="367"/>
                  </a:lnTo>
                  <a:lnTo>
                    <a:pt x="187" y="344"/>
                  </a:lnTo>
                  <a:lnTo>
                    <a:pt x="158" y="323"/>
                  </a:lnTo>
                  <a:lnTo>
                    <a:pt x="127" y="304"/>
                  </a:lnTo>
                  <a:lnTo>
                    <a:pt x="98" y="288"/>
                  </a:lnTo>
                  <a:lnTo>
                    <a:pt x="71" y="275"/>
                  </a:lnTo>
                  <a:lnTo>
                    <a:pt x="40" y="264"/>
                  </a:lnTo>
                  <a:lnTo>
                    <a:pt x="32" y="261"/>
                  </a:lnTo>
                  <a:lnTo>
                    <a:pt x="0" y="0"/>
                  </a:lnTo>
                  <a:lnTo>
                    <a:pt x="34" y="8"/>
                  </a:lnTo>
                  <a:lnTo>
                    <a:pt x="79" y="19"/>
                  </a:lnTo>
                  <a:lnTo>
                    <a:pt x="123" y="35"/>
                  </a:lnTo>
                  <a:lnTo>
                    <a:pt x="167" y="52"/>
                  </a:lnTo>
                  <a:lnTo>
                    <a:pt x="211" y="72"/>
                  </a:lnTo>
                  <a:lnTo>
                    <a:pt x="253" y="95"/>
                  </a:lnTo>
                  <a:lnTo>
                    <a:pt x="293" y="121"/>
                  </a:lnTo>
                  <a:lnTo>
                    <a:pt x="333" y="148"/>
                  </a:lnTo>
                  <a:lnTo>
                    <a:pt x="372" y="180"/>
                  </a:lnTo>
                  <a:lnTo>
                    <a:pt x="372" y="181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67" name="Freeform 1099"/>
            <p:cNvSpPr>
              <a:spLocks/>
            </p:cNvSpPr>
            <p:nvPr/>
          </p:nvSpPr>
          <p:spPr bwMode="auto">
            <a:xfrm>
              <a:off x="747" y="1301"/>
              <a:ext cx="99" cy="95"/>
            </a:xfrm>
            <a:custGeom>
              <a:avLst/>
              <a:gdLst>
                <a:gd name="T0" fmla="*/ 1 w 395"/>
                <a:gd name="T1" fmla="*/ 0 h 380"/>
                <a:gd name="T2" fmla="*/ 1 w 395"/>
                <a:gd name="T3" fmla="*/ 0 h 380"/>
                <a:gd name="T4" fmla="*/ 1 w 395"/>
                <a:gd name="T5" fmla="*/ 0 h 380"/>
                <a:gd name="T6" fmla="*/ 1 w 395"/>
                <a:gd name="T7" fmla="*/ 0 h 380"/>
                <a:gd name="T8" fmla="*/ 0 w 395"/>
                <a:gd name="T9" fmla="*/ 0 h 380"/>
                <a:gd name="T10" fmla="*/ 0 w 395"/>
                <a:gd name="T11" fmla="*/ 0 h 380"/>
                <a:gd name="T12" fmla="*/ 0 w 395"/>
                <a:gd name="T13" fmla="*/ 0 h 380"/>
                <a:gd name="T14" fmla="*/ 0 w 395"/>
                <a:gd name="T15" fmla="*/ 0 h 380"/>
                <a:gd name="T16" fmla="*/ 0 w 395"/>
                <a:gd name="T17" fmla="*/ 0 h 380"/>
                <a:gd name="T18" fmla="*/ 0 w 395"/>
                <a:gd name="T19" fmla="*/ 0 h 380"/>
                <a:gd name="T20" fmla="*/ 0 w 395"/>
                <a:gd name="T21" fmla="*/ 0 h 380"/>
                <a:gd name="T22" fmla="*/ 0 w 395"/>
                <a:gd name="T23" fmla="*/ 0 h 380"/>
                <a:gd name="T24" fmla="*/ 0 w 395"/>
                <a:gd name="T25" fmla="*/ 0 h 380"/>
                <a:gd name="T26" fmla="*/ 0 w 395"/>
                <a:gd name="T27" fmla="*/ 0 h 380"/>
                <a:gd name="T28" fmla="*/ 0 w 395"/>
                <a:gd name="T29" fmla="*/ 0 h 380"/>
                <a:gd name="T30" fmla="*/ 0 w 395"/>
                <a:gd name="T31" fmla="*/ 0 h 380"/>
                <a:gd name="T32" fmla="*/ 0 w 395"/>
                <a:gd name="T33" fmla="*/ 0 h 380"/>
                <a:gd name="T34" fmla="*/ 0 w 395"/>
                <a:gd name="T35" fmla="*/ 0 h 380"/>
                <a:gd name="T36" fmla="*/ 0 w 395"/>
                <a:gd name="T37" fmla="*/ 0 h 380"/>
                <a:gd name="T38" fmla="*/ 0 w 395"/>
                <a:gd name="T39" fmla="*/ 0 h 380"/>
                <a:gd name="T40" fmla="*/ 0 w 395"/>
                <a:gd name="T41" fmla="*/ 0 h 380"/>
                <a:gd name="T42" fmla="*/ 0 w 395"/>
                <a:gd name="T43" fmla="*/ 0 h 380"/>
                <a:gd name="T44" fmla="*/ 0 w 395"/>
                <a:gd name="T45" fmla="*/ 0 h 380"/>
                <a:gd name="T46" fmla="*/ 0 w 395"/>
                <a:gd name="T47" fmla="*/ 0 h 380"/>
                <a:gd name="T48" fmla="*/ 0 w 395"/>
                <a:gd name="T49" fmla="*/ 0 h 380"/>
                <a:gd name="T50" fmla="*/ 1 w 395"/>
                <a:gd name="T51" fmla="*/ 0 h 3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5"/>
                <a:gd name="T79" fmla="*/ 0 h 380"/>
                <a:gd name="T80" fmla="*/ 395 w 395"/>
                <a:gd name="T81" fmla="*/ 380 h 3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5" h="380">
                  <a:moveTo>
                    <a:pt x="357" y="67"/>
                  </a:moveTo>
                  <a:lnTo>
                    <a:pt x="395" y="380"/>
                  </a:lnTo>
                  <a:lnTo>
                    <a:pt x="390" y="375"/>
                  </a:lnTo>
                  <a:lnTo>
                    <a:pt x="361" y="352"/>
                  </a:lnTo>
                  <a:lnTo>
                    <a:pt x="332" y="331"/>
                  </a:lnTo>
                  <a:lnTo>
                    <a:pt x="301" y="312"/>
                  </a:lnTo>
                  <a:lnTo>
                    <a:pt x="272" y="296"/>
                  </a:lnTo>
                  <a:lnTo>
                    <a:pt x="245" y="283"/>
                  </a:lnTo>
                  <a:lnTo>
                    <a:pt x="214" y="272"/>
                  </a:lnTo>
                  <a:lnTo>
                    <a:pt x="184" y="262"/>
                  </a:lnTo>
                  <a:lnTo>
                    <a:pt x="155" y="253"/>
                  </a:lnTo>
                  <a:lnTo>
                    <a:pt x="124" y="248"/>
                  </a:lnTo>
                  <a:lnTo>
                    <a:pt x="94" y="243"/>
                  </a:lnTo>
                  <a:lnTo>
                    <a:pt x="65" y="243"/>
                  </a:lnTo>
                  <a:lnTo>
                    <a:pt x="34" y="243"/>
                  </a:lnTo>
                  <a:lnTo>
                    <a:pt x="29" y="245"/>
                  </a:lnTo>
                  <a:lnTo>
                    <a:pt x="0" y="1"/>
                  </a:lnTo>
                  <a:lnTo>
                    <a:pt x="25" y="0"/>
                  </a:lnTo>
                  <a:lnTo>
                    <a:pt x="71" y="0"/>
                  </a:lnTo>
                  <a:lnTo>
                    <a:pt x="118" y="2"/>
                  </a:lnTo>
                  <a:lnTo>
                    <a:pt x="163" y="7"/>
                  </a:lnTo>
                  <a:lnTo>
                    <a:pt x="208" y="16"/>
                  </a:lnTo>
                  <a:lnTo>
                    <a:pt x="253" y="27"/>
                  </a:lnTo>
                  <a:lnTo>
                    <a:pt x="297" y="43"/>
                  </a:lnTo>
                  <a:lnTo>
                    <a:pt x="341" y="60"/>
                  </a:lnTo>
                  <a:lnTo>
                    <a:pt x="357" y="67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68" name="Freeform 1100"/>
            <p:cNvSpPr>
              <a:spLocks/>
            </p:cNvSpPr>
            <p:nvPr/>
          </p:nvSpPr>
          <p:spPr bwMode="auto">
            <a:xfrm>
              <a:off x="704" y="1301"/>
              <a:ext cx="95" cy="71"/>
            </a:xfrm>
            <a:custGeom>
              <a:avLst/>
              <a:gdLst>
                <a:gd name="T0" fmla="*/ 1 w 378"/>
                <a:gd name="T1" fmla="*/ 0 h 285"/>
                <a:gd name="T2" fmla="*/ 1 w 378"/>
                <a:gd name="T3" fmla="*/ 0 h 285"/>
                <a:gd name="T4" fmla="*/ 1 w 378"/>
                <a:gd name="T5" fmla="*/ 0 h 285"/>
                <a:gd name="T6" fmla="*/ 0 w 378"/>
                <a:gd name="T7" fmla="*/ 0 h 285"/>
                <a:gd name="T8" fmla="*/ 0 w 378"/>
                <a:gd name="T9" fmla="*/ 0 h 285"/>
                <a:gd name="T10" fmla="*/ 0 w 378"/>
                <a:gd name="T11" fmla="*/ 0 h 285"/>
                <a:gd name="T12" fmla="*/ 0 w 378"/>
                <a:gd name="T13" fmla="*/ 0 h 285"/>
                <a:gd name="T14" fmla="*/ 0 w 378"/>
                <a:gd name="T15" fmla="*/ 0 h 285"/>
                <a:gd name="T16" fmla="*/ 0 w 378"/>
                <a:gd name="T17" fmla="*/ 0 h 285"/>
                <a:gd name="T18" fmla="*/ 0 w 378"/>
                <a:gd name="T19" fmla="*/ 0 h 285"/>
                <a:gd name="T20" fmla="*/ 0 w 378"/>
                <a:gd name="T21" fmla="*/ 0 h 285"/>
                <a:gd name="T22" fmla="*/ 0 w 378"/>
                <a:gd name="T23" fmla="*/ 0 h 285"/>
                <a:gd name="T24" fmla="*/ 0 w 378"/>
                <a:gd name="T25" fmla="*/ 0 h 285"/>
                <a:gd name="T26" fmla="*/ 0 w 378"/>
                <a:gd name="T27" fmla="*/ 0 h 285"/>
                <a:gd name="T28" fmla="*/ 0 w 378"/>
                <a:gd name="T29" fmla="*/ 0 h 285"/>
                <a:gd name="T30" fmla="*/ 0 w 378"/>
                <a:gd name="T31" fmla="*/ 0 h 285"/>
                <a:gd name="T32" fmla="*/ 0 w 378"/>
                <a:gd name="T33" fmla="*/ 0 h 285"/>
                <a:gd name="T34" fmla="*/ 0 w 378"/>
                <a:gd name="T35" fmla="*/ 0 h 285"/>
                <a:gd name="T36" fmla="*/ 0 w 378"/>
                <a:gd name="T37" fmla="*/ 0 h 285"/>
                <a:gd name="T38" fmla="*/ 0 w 378"/>
                <a:gd name="T39" fmla="*/ 0 h 285"/>
                <a:gd name="T40" fmla="*/ 0 w 378"/>
                <a:gd name="T41" fmla="*/ 0 h 285"/>
                <a:gd name="T42" fmla="*/ 0 w 378"/>
                <a:gd name="T43" fmla="*/ 0 h 285"/>
                <a:gd name="T44" fmla="*/ 0 w 378"/>
                <a:gd name="T45" fmla="*/ 0 h 285"/>
                <a:gd name="T46" fmla="*/ 0 w 378"/>
                <a:gd name="T47" fmla="*/ 0 h 285"/>
                <a:gd name="T48" fmla="*/ 1 w 378"/>
                <a:gd name="T49" fmla="*/ 0 h 2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8"/>
                <a:gd name="T76" fmla="*/ 0 h 285"/>
                <a:gd name="T77" fmla="*/ 378 w 378"/>
                <a:gd name="T78" fmla="*/ 285 h 2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8" h="285">
                  <a:moveTo>
                    <a:pt x="346" y="8"/>
                  </a:moveTo>
                  <a:lnTo>
                    <a:pt x="378" y="269"/>
                  </a:lnTo>
                  <a:lnTo>
                    <a:pt x="356" y="262"/>
                  </a:lnTo>
                  <a:lnTo>
                    <a:pt x="327" y="253"/>
                  </a:lnTo>
                  <a:lnTo>
                    <a:pt x="296" y="248"/>
                  </a:lnTo>
                  <a:lnTo>
                    <a:pt x="266" y="243"/>
                  </a:lnTo>
                  <a:lnTo>
                    <a:pt x="237" y="243"/>
                  </a:lnTo>
                  <a:lnTo>
                    <a:pt x="206" y="243"/>
                  </a:lnTo>
                  <a:lnTo>
                    <a:pt x="174" y="246"/>
                  </a:lnTo>
                  <a:lnTo>
                    <a:pt x="144" y="251"/>
                  </a:lnTo>
                  <a:lnTo>
                    <a:pt x="115" y="256"/>
                  </a:lnTo>
                  <a:lnTo>
                    <a:pt x="84" y="264"/>
                  </a:lnTo>
                  <a:lnTo>
                    <a:pt x="55" y="275"/>
                  </a:lnTo>
                  <a:lnTo>
                    <a:pt x="31" y="285"/>
                  </a:lnTo>
                  <a:lnTo>
                    <a:pt x="0" y="37"/>
                  </a:lnTo>
                  <a:lnTo>
                    <a:pt x="15" y="32"/>
                  </a:lnTo>
                  <a:lnTo>
                    <a:pt x="60" y="18"/>
                  </a:lnTo>
                  <a:lnTo>
                    <a:pt x="105" y="8"/>
                  </a:lnTo>
                  <a:lnTo>
                    <a:pt x="151" y="2"/>
                  </a:lnTo>
                  <a:lnTo>
                    <a:pt x="152" y="2"/>
                  </a:lnTo>
                  <a:lnTo>
                    <a:pt x="197" y="0"/>
                  </a:lnTo>
                  <a:lnTo>
                    <a:pt x="243" y="0"/>
                  </a:lnTo>
                  <a:lnTo>
                    <a:pt x="290" y="2"/>
                  </a:lnTo>
                  <a:lnTo>
                    <a:pt x="335" y="7"/>
                  </a:lnTo>
                  <a:lnTo>
                    <a:pt x="346" y="8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69" name="Freeform 1101"/>
            <p:cNvSpPr>
              <a:spLocks/>
            </p:cNvSpPr>
            <p:nvPr/>
          </p:nvSpPr>
          <p:spPr bwMode="auto">
            <a:xfrm>
              <a:off x="663" y="1301"/>
              <a:ext cx="92" cy="97"/>
            </a:xfrm>
            <a:custGeom>
              <a:avLst/>
              <a:gdLst>
                <a:gd name="T0" fmla="*/ 0 w 366"/>
                <a:gd name="T1" fmla="*/ 0 h 388"/>
                <a:gd name="T2" fmla="*/ 1 w 366"/>
                <a:gd name="T3" fmla="*/ 0 h 388"/>
                <a:gd name="T4" fmla="*/ 0 w 366"/>
                <a:gd name="T5" fmla="*/ 0 h 388"/>
                <a:gd name="T6" fmla="*/ 0 w 366"/>
                <a:gd name="T7" fmla="*/ 0 h 388"/>
                <a:gd name="T8" fmla="*/ 0 w 366"/>
                <a:gd name="T9" fmla="*/ 0 h 388"/>
                <a:gd name="T10" fmla="*/ 0 w 366"/>
                <a:gd name="T11" fmla="*/ 0 h 388"/>
                <a:gd name="T12" fmla="*/ 0 w 366"/>
                <a:gd name="T13" fmla="*/ 0 h 388"/>
                <a:gd name="T14" fmla="*/ 0 w 366"/>
                <a:gd name="T15" fmla="*/ 0 h 388"/>
                <a:gd name="T16" fmla="*/ 0 w 366"/>
                <a:gd name="T17" fmla="*/ 0 h 388"/>
                <a:gd name="T18" fmla="*/ 0 w 366"/>
                <a:gd name="T19" fmla="*/ 0 h 388"/>
                <a:gd name="T20" fmla="*/ 0 w 366"/>
                <a:gd name="T21" fmla="*/ 0 h 388"/>
                <a:gd name="T22" fmla="*/ 0 w 366"/>
                <a:gd name="T23" fmla="*/ 1 h 388"/>
                <a:gd name="T24" fmla="*/ 0 w 366"/>
                <a:gd name="T25" fmla="*/ 1 h 388"/>
                <a:gd name="T26" fmla="*/ 0 w 366"/>
                <a:gd name="T27" fmla="*/ 1 h 388"/>
                <a:gd name="T28" fmla="*/ 0 w 366"/>
                <a:gd name="T29" fmla="*/ 0 h 388"/>
                <a:gd name="T30" fmla="*/ 0 w 366"/>
                <a:gd name="T31" fmla="*/ 0 h 388"/>
                <a:gd name="T32" fmla="*/ 0 w 366"/>
                <a:gd name="T33" fmla="*/ 0 h 388"/>
                <a:gd name="T34" fmla="*/ 0 w 366"/>
                <a:gd name="T35" fmla="*/ 0 h 388"/>
                <a:gd name="T36" fmla="*/ 0 w 366"/>
                <a:gd name="T37" fmla="*/ 0 h 388"/>
                <a:gd name="T38" fmla="*/ 0 w 366"/>
                <a:gd name="T39" fmla="*/ 0 h 388"/>
                <a:gd name="T40" fmla="*/ 0 w 366"/>
                <a:gd name="T41" fmla="*/ 0 h 388"/>
                <a:gd name="T42" fmla="*/ 0 w 366"/>
                <a:gd name="T43" fmla="*/ 0 h 388"/>
                <a:gd name="T44" fmla="*/ 0 w 366"/>
                <a:gd name="T45" fmla="*/ 0 h 388"/>
                <a:gd name="T46" fmla="*/ 0 w 366"/>
                <a:gd name="T47" fmla="*/ 0 h 3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6"/>
                <a:gd name="T73" fmla="*/ 0 h 388"/>
                <a:gd name="T74" fmla="*/ 366 w 366"/>
                <a:gd name="T75" fmla="*/ 388 h 3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6" h="388">
                  <a:moveTo>
                    <a:pt x="337" y="0"/>
                  </a:moveTo>
                  <a:lnTo>
                    <a:pt x="366" y="244"/>
                  </a:lnTo>
                  <a:lnTo>
                    <a:pt x="339" y="245"/>
                  </a:lnTo>
                  <a:lnTo>
                    <a:pt x="309" y="250"/>
                  </a:lnTo>
                  <a:lnTo>
                    <a:pt x="280" y="255"/>
                  </a:lnTo>
                  <a:lnTo>
                    <a:pt x="249" y="263"/>
                  </a:lnTo>
                  <a:lnTo>
                    <a:pt x="220" y="274"/>
                  </a:lnTo>
                  <a:lnTo>
                    <a:pt x="190" y="287"/>
                  </a:lnTo>
                  <a:lnTo>
                    <a:pt x="159" y="300"/>
                  </a:lnTo>
                  <a:lnTo>
                    <a:pt x="130" y="319"/>
                  </a:lnTo>
                  <a:lnTo>
                    <a:pt x="100" y="337"/>
                  </a:lnTo>
                  <a:lnTo>
                    <a:pt x="69" y="361"/>
                  </a:lnTo>
                  <a:lnTo>
                    <a:pt x="40" y="383"/>
                  </a:lnTo>
                  <a:lnTo>
                    <a:pt x="35" y="388"/>
                  </a:lnTo>
                  <a:lnTo>
                    <a:pt x="0" y="112"/>
                  </a:lnTo>
                  <a:lnTo>
                    <a:pt x="5" y="109"/>
                  </a:lnTo>
                  <a:lnTo>
                    <a:pt x="47" y="84"/>
                  </a:lnTo>
                  <a:lnTo>
                    <a:pt x="90" y="63"/>
                  </a:lnTo>
                  <a:lnTo>
                    <a:pt x="135" y="44"/>
                  </a:lnTo>
                  <a:lnTo>
                    <a:pt x="180" y="31"/>
                  </a:lnTo>
                  <a:lnTo>
                    <a:pt x="225" y="17"/>
                  </a:lnTo>
                  <a:lnTo>
                    <a:pt x="270" y="7"/>
                  </a:lnTo>
                  <a:lnTo>
                    <a:pt x="317" y="1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70" name="Freeform 1102"/>
            <p:cNvSpPr>
              <a:spLocks/>
            </p:cNvSpPr>
            <p:nvPr/>
          </p:nvSpPr>
          <p:spPr bwMode="auto">
            <a:xfrm>
              <a:off x="623" y="1310"/>
              <a:ext cx="89" cy="132"/>
            </a:xfrm>
            <a:custGeom>
              <a:avLst/>
              <a:gdLst>
                <a:gd name="T0" fmla="*/ 0 w 356"/>
                <a:gd name="T1" fmla="*/ 0 h 528"/>
                <a:gd name="T2" fmla="*/ 0 w 356"/>
                <a:gd name="T3" fmla="*/ 0 h 528"/>
                <a:gd name="T4" fmla="*/ 0 w 356"/>
                <a:gd name="T5" fmla="*/ 0 h 528"/>
                <a:gd name="T6" fmla="*/ 0 w 356"/>
                <a:gd name="T7" fmla="*/ 0 h 528"/>
                <a:gd name="T8" fmla="*/ 0 w 356"/>
                <a:gd name="T9" fmla="*/ 0 h 528"/>
                <a:gd name="T10" fmla="*/ 0 w 356"/>
                <a:gd name="T11" fmla="*/ 0 h 528"/>
                <a:gd name="T12" fmla="*/ 0 w 356"/>
                <a:gd name="T13" fmla="*/ 0 h 528"/>
                <a:gd name="T14" fmla="*/ 0 w 356"/>
                <a:gd name="T15" fmla="*/ 0 h 528"/>
                <a:gd name="T16" fmla="*/ 0 w 356"/>
                <a:gd name="T17" fmla="*/ 0 h 528"/>
                <a:gd name="T18" fmla="*/ 0 w 356"/>
                <a:gd name="T19" fmla="*/ 0 h 528"/>
                <a:gd name="T20" fmla="*/ 0 w 356"/>
                <a:gd name="T21" fmla="*/ 1 h 528"/>
                <a:gd name="T22" fmla="*/ 0 w 356"/>
                <a:gd name="T23" fmla="*/ 1 h 528"/>
                <a:gd name="T24" fmla="*/ 0 w 356"/>
                <a:gd name="T25" fmla="*/ 1 h 528"/>
                <a:gd name="T26" fmla="*/ 0 w 356"/>
                <a:gd name="T27" fmla="*/ 1 h 528"/>
                <a:gd name="T28" fmla="*/ 0 w 356"/>
                <a:gd name="T29" fmla="*/ 0 h 528"/>
                <a:gd name="T30" fmla="*/ 0 w 356"/>
                <a:gd name="T31" fmla="*/ 0 h 528"/>
                <a:gd name="T32" fmla="*/ 0 w 356"/>
                <a:gd name="T33" fmla="*/ 0 h 528"/>
                <a:gd name="T34" fmla="*/ 0 w 356"/>
                <a:gd name="T35" fmla="*/ 0 h 528"/>
                <a:gd name="T36" fmla="*/ 0 w 356"/>
                <a:gd name="T37" fmla="*/ 0 h 528"/>
                <a:gd name="T38" fmla="*/ 0 w 356"/>
                <a:gd name="T39" fmla="*/ 0 h 528"/>
                <a:gd name="T40" fmla="*/ 0 w 356"/>
                <a:gd name="T41" fmla="*/ 0 h 528"/>
                <a:gd name="T42" fmla="*/ 0 w 356"/>
                <a:gd name="T43" fmla="*/ 0 h 528"/>
                <a:gd name="T44" fmla="*/ 0 w 356"/>
                <a:gd name="T45" fmla="*/ 0 h 528"/>
                <a:gd name="T46" fmla="*/ 0 w 356"/>
                <a:gd name="T47" fmla="*/ 0 h 5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6"/>
                <a:gd name="T73" fmla="*/ 0 h 528"/>
                <a:gd name="T74" fmla="*/ 356 w 356"/>
                <a:gd name="T75" fmla="*/ 528 h 5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6" h="528">
                  <a:moveTo>
                    <a:pt x="325" y="0"/>
                  </a:moveTo>
                  <a:lnTo>
                    <a:pt x="356" y="248"/>
                  </a:lnTo>
                  <a:lnTo>
                    <a:pt x="350" y="251"/>
                  </a:lnTo>
                  <a:lnTo>
                    <a:pt x="319" y="264"/>
                  </a:lnTo>
                  <a:lnTo>
                    <a:pt x="290" y="283"/>
                  </a:lnTo>
                  <a:lnTo>
                    <a:pt x="260" y="301"/>
                  </a:lnTo>
                  <a:lnTo>
                    <a:pt x="229" y="325"/>
                  </a:lnTo>
                  <a:lnTo>
                    <a:pt x="200" y="347"/>
                  </a:lnTo>
                  <a:lnTo>
                    <a:pt x="170" y="375"/>
                  </a:lnTo>
                  <a:lnTo>
                    <a:pt x="140" y="405"/>
                  </a:lnTo>
                  <a:lnTo>
                    <a:pt x="112" y="434"/>
                  </a:lnTo>
                  <a:lnTo>
                    <a:pt x="84" y="470"/>
                  </a:lnTo>
                  <a:lnTo>
                    <a:pt x="55" y="506"/>
                  </a:lnTo>
                  <a:lnTo>
                    <a:pt x="41" y="528"/>
                  </a:lnTo>
                  <a:lnTo>
                    <a:pt x="0" y="198"/>
                  </a:lnTo>
                  <a:lnTo>
                    <a:pt x="2" y="198"/>
                  </a:lnTo>
                  <a:lnTo>
                    <a:pt x="41" y="161"/>
                  </a:lnTo>
                  <a:lnTo>
                    <a:pt x="83" y="129"/>
                  </a:lnTo>
                  <a:lnTo>
                    <a:pt x="121" y="101"/>
                  </a:lnTo>
                  <a:lnTo>
                    <a:pt x="165" y="73"/>
                  </a:lnTo>
                  <a:lnTo>
                    <a:pt x="207" y="48"/>
                  </a:lnTo>
                  <a:lnTo>
                    <a:pt x="250" y="27"/>
                  </a:lnTo>
                  <a:lnTo>
                    <a:pt x="295" y="8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71" name="Freeform 1103"/>
            <p:cNvSpPr>
              <a:spLocks/>
            </p:cNvSpPr>
            <p:nvPr/>
          </p:nvSpPr>
          <p:spPr bwMode="auto">
            <a:xfrm>
              <a:off x="585" y="1329"/>
              <a:ext cx="87" cy="180"/>
            </a:xfrm>
            <a:custGeom>
              <a:avLst/>
              <a:gdLst>
                <a:gd name="T0" fmla="*/ 0 w 346"/>
                <a:gd name="T1" fmla="*/ 0 h 720"/>
                <a:gd name="T2" fmla="*/ 1 w 346"/>
                <a:gd name="T3" fmla="*/ 0 h 720"/>
                <a:gd name="T4" fmla="*/ 0 w 346"/>
                <a:gd name="T5" fmla="*/ 0 h 720"/>
                <a:gd name="T6" fmla="*/ 0 w 346"/>
                <a:gd name="T7" fmla="*/ 0 h 720"/>
                <a:gd name="T8" fmla="*/ 0 w 346"/>
                <a:gd name="T9" fmla="*/ 0 h 720"/>
                <a:gd name="T10" fmla="*/ 0 w 346"/>
                <a:gd name="T11" fmla="*/ 0 h 720"/>
                <a:gd name="T12" fmla="*/ 0 w 346"/>
                <a:gd name="T13" fmla="*/ 1 h 720"/>
                <a:gd name="T14" fmla="*/ 0 w 346"/>
                <a:gd name="T15" fmla="*/ 1 h 720"/>
                <a:gd name="T16" fmla="*/ 0 w 346"/>
                <a:gd name="T17" fmla="*/ 1 h 720"/>
                <a:gd name="T18" fmla="*/ 0 w 346"/>
                <a:gd name="T19" fmla="*/ 1 h 720"/>
                <a:gd name="T20" fmla="*/ 0 w 346"/>
                <a:gd name="T21" fmla="*/ 1 h 720"/>
                <a:gd name="T22" fmla="*/ 0 w 346"/>
                <a:gd name="T23" fmla="*/ 1 h 720"/>
                <a:gd name="T24" fmla="*/ 0 w 346"/>
                <a:gd name="T25" fmla="*/ 1 h 720"/>
                <a:gd name="T26" fmla="*/ 0 w 346"/>
                <a:gd name="T27" fmla="*/ 1 h 720"/>
                <a:gd name="T28" fmla="*/ 0 w 346"/>
                <a:gd name="T29" fmla="*/ 0 h 720"/>
                <a:gd name="T30" fmla="*/ 0 w 346"/>
                <a:gd name="T31" fmla="*/ 0 h 720"/>
                <a:gd name="T32" fmla="*/ 0 w 346"/>
                <a:gd name="T33" fmla="*/ 0 h 720"/>
                <a:gd name="T34" fmla="*/ 0 w 346"/>
                <a:gd name="T35" fmla="*/ 0 h 720"/>
                <a:gd name="T36" fmla="*/ 0 w 346"/>
                <a:gd name="T37" fmla="*/ 0 h 720"/>
                <a:gd name="T38" fmla="*/ 0 w 346"/>
                <a:gd name="T39" fmla="*/ 0 h 720"/>
                <a:gd name="T40" fmla="*/ 0 w 346"/>
                <a:gd name="T41" fmla="*/ 0 h 720"/>
                <a:gd name="T42" fmla="*/ 0 w 346"/>
                <a:gd name="T43" fmla="*/ 0 h 720"/>
                <a:gd name="T44" fmla="*/ 0 w 346"/>
                <a:gd name="T45" fmla="*/ 0 h 720"/>
                <a:gd name="T46" fmla="*/ 0 w 346"/>
                <a:gd name="T47" fmla="*/ 0 h 7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6"/>
                <a:gd name="T73" fmla="*/ 0 h 720"/>
                <a:gd name="T74" fmla="*/ 346 w 346"/>
                <a:gd name="T75" fmla="*/ 720 h 7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6" h="720">
                  <a:moveTo>
                    <a:pt x="311" y="0"/>
                  </a:moveTo>
                  <a:lnTo>
                    <a:pt x="346" y="276"/>
                  </a:lnTo>
                  <a:lnTo>
                    <a:pt x="321" y="299"/>
                  </a:lnTo>
                  <a:lnTo>
                    <a:pt x="291" y="329"/>
                  </a:lnTo>
                  <a:lnTo>
                    <a:pt x="263" y="358"/>
                  </a:lnTo>
                  <a:lnTo>
                    <a:pt x="235" y="394"/>
                  </a:lnTo>
                  <a:lnTo>
                    <a:pt x="206" y="430"/>
                  </a:lnTo>
                  <a:lnTo>
                    <a:pt x="181" y="471"/>
                  </a:lnTo>
                  <a:lnTo>
                    <a:pt x="153" y="513"/>
                  </a:lnTo>
                  <a:lnTo>
                    <a:pt x="128" y="559"/>
                  </a:lnTo>
                  <a:lnTo>
                    <a:pt x="102" y="608"/>
                  </a:lnTo>
                  <a:lnTo>
                    <a:pt x="76" y="659"/>
                  </a:lnTo>
                  <a:lnTo>
                    <a:pt x="54" y="712"/>
                  </a:lnTo>
                  <a:lnTo>
                    <a:pt x="51" y="720"/>
                  </a:lnTo>
                  <a:lnTo>
                    <a:pt x="0" y="302"/>
                  </a:lnTo>
                  <a:lnTo>
                    <a:pt x="10" y="287"/>
                  </a:lnTo>
                  <a:lnTo>
                    <a:pt x="42" y="241"/>
                  </a:lnTo>
                  <a:lnTo>
                    <a:pt x="79" y="199"/>
                  </a:lnTo>
                  <a:lnTo>
                    <a:pt x="116" y="159"/>
                  </a:lnTo>
                  <a:lnTo>
                    <a:pt x="153" y="122"/>
                  </a:lnTo>
                  <a:lnTo>
                    <a:pt x="192" y="85"/>
                  </a:lnTo>
                  <a:lnTo>
                    <a:pt x="234" y="53"/>
                  </a:lnTo>
                  <a:lnTo>
                    <a:pt x="272" y="25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72" name="Freeform 1104"/>
            <p:cNvSpPr>
              <a:spLocks/>
            </p:cNvSpPr>
            <p:nvPr/>
          </p:nvSpPr>
          <p:spPr bwMode="auto">
            <a:xfrm>
              <a:off x="549" y="1360"/>
              <a:ext cx="84" cy="225"/>
            </a:xfrm>
            <a:custGeom>
              <a:avLst/>
              <a:gdLst>
                <a:gd name="T0" fmla="*/ 0 w 336"/>
                <a:gd name="T1" fmla="*/ 0 h 900"/>
                <a:gd name="T2" fmla="*/ 0 w 336"/>
                <a:gd name="T3" fmla="*/ 0 h 900"/>
                <a:gd name="T4" fmla="*/ 0 w 336"/>
                <a:gd name="T5" fmla="*/ 1 h 900"/>
                <a:gd name="T6" fmla="*/ 0 w 336"/>
                <a:gd name="T7" fmla="*/ 1 h 900"/>
                <a:gd name="T8" fmla="*/ 0 w 336"/>
                <a:gd name="T9" fmla="*/ 1 h 900"/>
                <a:gd name="T10" fmla="*/ 0 w 336"/>
                <a:gd name="T11" fmla="*/ 1 h 900"/>
                <a:gd name="T12" fmla="*/ 0 w 336"/>
                <a:gd name="T13" fmla="*/ 1 h 900"/>
                <a:gd name="T14" fmla="*/ 0 w 336"/>
                <a:gd name="T15" fmla="*/ 1 h 900"/>
                <a:gd name="T16" fmla="*/ 0 w 336"/>
                <a:gd name="T17" fmla="*/ 1 h 900"/>
                <a:gd name="T18" fmla="*/ 0 w 336"/>
                <a:gd name="T19" fmla="*/ 1 h 900"/>
                <a:gd name="T20" fmla="*/ 0 w 336"/>
                <a:gd name="T21" fmla="*/ 1 h 900"/>
                <a:gd name="T22" fmla="*/ 0 w 336"/>
                <a:gd name="T23" fmla="*/ 1 h 900"/>
                <a:gd name="T24" fmla="*/ 0 w 336"/>
                <a:gd name="T25" fmla="*/ 1 h 900"/>
                <a:gd name="T26" fmla="*/ 0 w 336"/>
                <a:gd name="T27" fmla="*/ 1 h 900"/>
                <a:gd name="T28" fmla="*/ 0 w 336"/>
                <a:gd name="T29" fmla="*/ 1 h 900"/>
                <a:gd name="T30" fmla="*/ 0 w 336"/>
                <a:gd name="T31" fmla="*/ 1 h 900"/>
                <a:gd name="T32" fmla="*/ 0 w 336"/>
                <a:gd name="T33" fmla="*/ 0 h 900"/>
                <a:gd name="T34" fmla="*/ 0 w 336"/>
                <a:gd name="T35" fmla="*/ 0 h 900"/>
                <a:gd name="T36" fmla="*/ 0 w 336"/>
                <a:gd name="T37" fmla="*/ 0 h 900"/>
                <a:gd name="T38" fmla="*/ 0 w 336"/>
                <a:gd name="T39" fmla="*/ 0 h 900"/>
                <a:gd name="T40" fmla="*/ 0 w 336"/>
                <a:gd name="T41" fmla="*/ 0 h 900"/>
                <a:gd name="T42" fmla="*/ 0 w 336"/>
                <a:gd name="T43" fmla="*/ 0 h 900"/>
                <a:gd name="T44" fmla="*/ 0 w 336"/>
                <a:gd name="T45" fmla="*/ 0 h 900"/>
                <a:gd name="T46" fmla="*/ 0 w 336"/>
                <a:gd name="T47" fmla="*/ 0 h 9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6"/>
                <a:gd name="T73" fmla="*/ 0 h 900"/>
                <a:gd name="T74" fmla="*/ 336 w 336"/>
                <a:gd name="T75" fmla="*/ 900 h 9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6" h="900">
                  <a:moveTo>
                    <a:pt x="295" y="0"/>
                  </a:moveTo>
                  <a:lnTo>
                    <a:pt x="336" y="330"/>
                  </a:lnTo>
                  <a:lnTo>
                    <a:pt x="325" y="349"/>
                  </a:lnTo>
                  <a:lnTo>
                    <a:pt x="297" y="391"/>
                  </a:lnTo>
                  <a:lnTo>
                    <a:pt x="272" y="437"/>
                  </a:lnTo>
                  <a:lnTo>
                    <a:pt x="246" y="486"/>
                  </a:lnTo>
                  <a:lnTo>
                    <a:pt x="220" y="537"/>
                  </a:lnTo>
                  <a:lnTo>
                    <a:pt x="198" y="590"/>
                  </a:lnTo>
                  <a:lnTo>
                    <a:pt x="177" y="647"/>
                  </a:lnTo>
                  <a:lnTo>
                    <a:pt x="156" y="706"/>
                  </a:lnTo>
                  <a:lnTo>
                    <a:pt x="135" y="769"/>
                  </a:lnTo>
                  <a:lnTo>
                    <a:pt x="117" y="833"/>
                  </a:lnTo>
                  <a:lnTo>
                    <a:pt x="101" y="900"/>
                  </a:lnTo>
                  <a:lnTo>
                    <a:pt x="55" y="889"/>
                  </a:lnTo>
                  <a:lnTo>
                    <a:pt x="0" y="434"/>
                  </a:lnTo>
                  <a:lnTo>
                    <a:pt x="27" y="375"/>
                  </a:lnTo>
                  <a:lnTo>
                    <a:pt x="58" y="320"/>
                  </a:lnTo>
                  <a:lnTo>
                    <a:pt x="87" y="267"/>
                  </a:lnTo>
                  <a:lnTo>
                    <a:pt x="119" y="214"/>
                  </a:lnTo>
                  <a:lnTo>
                    <a:pt x="154" y="165"/>
                  </a:lnTo>
                  <a:lnTo>
                    <a:pt x="186" y="119"/>
                  </a:lnTo>
                  <a:lnTo>
                    <a:pt x="223" y="77"/>
                  </a:lnTo>
                  <a:lnTo>
                    <a:pt x="260" y="37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73" name="Freeform 1105"/>
            <p:cNvSpPr>
              <a:spLocks/>
            </p:cNvSpPr>
            <p:nvPr/>
          </p:nvSpPr>
          <p:spPr bwMode="auto">
            <a:xfrm>
              <a:off x="517" y="1405"/>
              <a:ext cx="81" cy="180"/>
            </a:xfrm>
            <a:custGeom>
              <a:avLst/>
              <a:gdLst>
                <a:gd name="T0" fmla="*/ 0 w 323"/>
                <a:gd name="T1" fmla="*/ 0 h 719"/>
                <a:gd name="T2" fmla="*/ 0 w 323"/>
                <a:gd name="T3" fmla="*/ 1 h 719"/>
                <a:gd name="T4" fmla="*/ 0 w 323"/>
                <a:gd name="T5" fmla="*/ 1 h 719"/>
                <a:gd name="T6" fmla="*/ 0 w 323"/>
                <a:gd name="T7" fmla="*/ 1 h 719"/>
                <a:gd name="T8" fmla="*/ 0 w 323"/>
                <a:gd name="T9" fmla="*/ 1 h 719"/>
                <a:gd name="T10" fmla="*/ 0 w 323"/>
                <a:gd name="T11" fmla="*/ 1 h 719"/>
                <a:gd name="T12" fmla="*/ 0 w 323"/>
                <a:gd name="T13" fmla="*/ 1 h 719"/>
                <a:gd name="T14" fmla="*/ 0 w 323"/>
                <a:gd name="T15" fmla="*/ 1 h 719"/>
                <a:gd name="T16" fmla="*/ 0 w 323"/>
                <a:gd name="T17" fmla="*/ 1 h 719"/>
                <a:gd name="T18" fmla="*/ 0 w 323"/>
                <a:gd name="T19" fmla="*/ 1 h 719"/>
                <a:gd name="T20" fmla="*/ 0 w 323"/>
                <a:gd name="T21" fmla="*/ 1 h 719"/>
                <a:gd name="T22" fmla="*/ 0 w 323"/>
                <a:gd name="T23" fmla="*/ 1 h 719"/>
                <a:gd name="T24" fmla="*/ 0 w 323"/>
                <a:gd name="T25" fmla="*/ 1 h 719"/>
                <a:gd name="T26" fmla="*/ 0 w 323"/>
                <a:gd name="T27" fmla="*/ 1 h 719"/>
                <a:gd name="T28" fmla="*/ 0 w 323"/>
                <a:gd name="T29" fmla="*/ 0 h 719"/>
                <a:gd name="T30" fmla="*/ 0 w 323"/>
                <a:gd name="T31" fmla="*/ 0 h 719"/>
                <a:gd name="T32" fmla="*/ 0 w 323"/>
                <a:gd name="T33" fmla="*/ 0 h 719"/>
                <a:gd name="T34" fmla="*/ 0 w 323"/>
                <a:gd name="T35" fmla="*/ 0 h 719"/>
                <a:gd name="T36" fmla="*/ 0 w 323"/>
                <a:gd name="T37" fmla="*/ 0 h 719"/>
                <a:gd name="T38" fmla="*/ 0 w 323"/>
                <a:gd name="T39" fmla="*/ 0 h 719"/>
                <a:gd name="T40" fmla="*/ 0 w 323"/>
                <a:gd name="T41" fmla="*/ 0 h 7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3"/>
                <a:gd name="T64" fmla="*/ 0 h 719"/>
                <a:gd name="T65" fmla="*/ 323 w 323"/>
                <a:gd name="T66" fmla="*/ 719 h 7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3" h="719">
                  <a:moveTo>
                    <a:pt x="272" y="0"/>
                  </a:moveTo>
                  <a:lnTo>
                    <a:pt x="323" y="417"/>
                  </a:lnTo>
                  <a:lnTo>
                    <a:pt x="305" y="466"/>
                  </a:lnTo>
                  <a:lnTo>
                    <a:pt x="284" y="525"/>
                  </a:lnTo>
                  <a:lnTo>
                    <a:pt x="263" y="588"/>
                  </a:lnTo>
                  <a:lnTo>
                    <a:pt x="245" y="652"/>
                  </a:lnTo>
                  <a:lnTo>
                    <a:pt x="229" y="719"/>
                  </a:lnTo>
                  <a:lnTo>
                    <a:pt x="110" y="689"/>
                  </a:lnTo>
                  <a:lnTo>
                    <a:pt x="4" y="665"/>
                  </a:lnTo>
                  <a:lnTo>
                    <a:pt x="0" y="631"/>
                  </a:lnTo>
                  <a:lnTo>
                    <a:pt x="10" y="591"/>
                  </a:lnTo>
                  <a:lnTo>
                    <a:pt x="31" y="517"/>
                  </a:lnTo>
                  <a:lnTo>
                    <a:pt x="52" y="448"/>
                  </a:lnTo>
                  <a:lnTo>
                    <a:pt x="78" y="380"/>
                  </a:lnTo>
                  <a:lnTo>
                    <a:pt x="100" y="316"/>
                  </a:lnTo>
                  <a:lnTo>
                    <a:pt x="128" y="253"/>
                  </a:lnTo>
                  <a:lnTo>
                    <a:pt x="155" y="194"/>
                  </a:lnTo>
                  <a:lnTo>
                    <a:pt x="186" y="139"/>
                  </a:lnTo>
                  <a:lnTo>
                    <a:pt x="215" y="86"/>
                  </a:lnTo>
                  <a:lnTo>
                    <a:pt x="247" y="3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74" name="Freeform 1106"/>
            <p:cNvSpPr>
              <a:spLocks/>
            </p:cNvSpPr>
            <p:nvPr/>
          </p:nvSpPr>
          <p:spPr bwMode="auto">
            <a:xfrm>
              <a:off x="515" y="1468"/>
              <a:ext cx="48" cy="114"/>
            </a:xfrm>
            <a:custGeom>
              <a:avLst/>
              <a:gdLst>
                <a:gd name="T0" fmla="*/ 0 w 192"/>
                <a:gd name="T1" fmla="*/ 0 h 455"/>
                <a:gd name="T2" fmla="*/ 0 w 192"/>
                <a:gd name="T3" fmla="*/ 1 h 455"/>
                <a:gd name="T4" fmla="*/ 0 w 192"/>
                <a:gd name="T5" fmla="*/ 1 h 455"/>
                <a:gd name="T6" fmla="*/ 0 w 192"/>
                <a:gd name="T7" fmla="*/ 1 h 455"/>
                <a:gd name="T8" fmla="*/ 0 w 192"/>
                <a:gd name="T9" fmla="*/ 0 h 455"/>
                <a:gd name="T10" fmla="*/ 0 w 192"/>
                <a:gd name="T11" fmla="*/ 0 h 455"/>
                <a:gd name="T12" fmla="*/ 0 w 192"/>
                <a:gd name="T13" fmla="*/ 0 h 455"/>
                <a:gd name="T14" fmla="*/ 0 w 192"/>
                <a:gd name="T15" fmla="*/ 0 h 455"/>
                <a:gd name="T16" fmla="*/ 0 w 192"/>
                <a:gd name="T17" fmla="*/ 0 h 455"/>
                <a:gd name="T18" fmla="*/ 0 w 192"/>
                <a:gd name="T19" fmla="*/ 0 h 455"/>
                <a:gd name="T20" fmla="*/ 0 w 192"/>
                <a:gd name="T21" fmla="*/ 0 h 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"/>
                <a:gd name="T34" fmla="*/ 0 h 455"/>
                <a:gd name="T35" fmla="*/ 192 w 192"/>
                <a:gd name="T36" fmla="*/ 455 h 4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" h="455">
                  <a:moveTo>
                    <a:pt x="137" y="0"/>
                  </a:moveTo>
                  <a:lnTo>
                    <a:pt x="192" y="455"/>
                  </a:lnTo>
                  <a:lnTo>
                    <a:pt x="119" y="436"/>
                  </a:lnTo>
                  <a:lnTo>
                    <a:pt x="0" y="409"/>
                  </a:lnTo>
                  <a:lnTo>
                    <a:pt x="19" y="338"/>
                  </a:lnTo>
                  <a:lnTo>
                    <a:pt x="40" y="264"/>
                  </a:lnTo>
                  <a:lnTo>
                    <a:pt x="61" y="195"/>
                  </a:lnTo>
                  <a:lnTo>
                    <a:pt x="87" y="127"/>
                  </a:lnTo>
                  <a:lnTo>
                    <a:pt x="109" y="6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75" name="Freeform 1107"/>
            <p:cNvSpPr>
              <a:spLocks/>
            </p:cNvSpPr>
            <p:nvPr/>
          </p:nvSpPr>
          <p:spPr bwMode="auto">
            <a:xfrm>
              <a:off x="515" y="1563"/>
              <a:ext cx="3" cy="8"/>
            </a:xfrm>
            <a:custGeom>
              <a:avLst/>
              <a:gdLst>
                <a:gd name="T0" fmla="*/ 0 w 13"/>
                <a:gd name="T1" fmla="*/ 0 h 34"/>
                <a:gd name="T2" fmla="*/ 0 w 13"/>
                <a:gd name="T3" fmla="*/ 0 h 34"/>
                <a:gd name="T4" fmla="*/ 0 w 13"/>
                <a:gd name="T5" fmla="*/ 0 h 34"/>
                <a:gd name="T6" fmla="*/ 0 w 13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34"/>
                <a:gd name="T14" fmla="*/ 13 w 13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34">
                  <a:moveTo>
                    <a:pt x="9" y="0"/>
                  </a:moveTo>
                  <a:lnTo>
                    <a:pt x="13" y="34"/>
                  </a:lnTo>
                  <a:lnTo>
                    <a:pt x="0" y="3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76" name="Freeform 1108"/>
            <p:cNvSpPr>
              <a:spLocks/>
            </p:cNvSpPr>
            <p:nvPr/>
          </p:nvSpPr>
          <p:spPr bwMode="auto">
            <a:xfrm>
              <a:off x="515" y="1301"/>
              <a:ext cx="494" cy="426"/>
            </a:xfrm>
            <a:custGeom>
              <a:avLst/>
              <a:gdLst>
                <a:gd name="T0" fmla="*/ 0 w 1975"/>
                <a:gd name="T1" fmla="*/ 1 h 1705"/>
                <a:gd name="T2" fmla="*/ 0 w 1975"/>
                <a:gd name="T3" fmla="*/ 1 h 1705"/>
                <a:gd name="T4" fmla="*/ 0 w 1975"/>
                <a:gd name="T5" fmla="*/ 0 h 1705"/>
                <a:gd name="T6" fmla="*/ 0 w 1975"/>
                <a:gd name="T7" fmla="*/ 0 h 1705"/>
                <a:gd name="T8" fmla="*/ 1 w 1975"/>
                <a:gd name="T9" fmla="*/ 0 h 1705"/>
                <a:gd name="T10" fmla="*/ 1 w 1975"/>
                <a:gd name="T11" fmla="*/ 0 h 1705"/>
                <a:gd name="T12" fmla="*/ 1 w 1975"/>
                <a:gd name="T13" fmla="*/ 0 h 1705"/>
                <a:gd name="T14" fmla="*/ 1 w 1975"/>
                <a:gd name="T15" fmla="*/ 0 h 1705"/>
                <a:gd name="T16" fmla="*/ 1 w 1975"/>
                <a:gd name="T17" fmla="*/ 0 h 1705"/>
                <a:gd name="T18" fmla="*/ 1 w 1975"/>
                <a:gd name="T19" fmla="*/ 0 h 1705"/>
                <a:gd name="T20" fmla="*/ 1 w 1975"/>
                <a:gd name="T21" fmla="*/ 0 h 1705"/>
                <a:gd name="T22" fmla="*/ 1 w 1975"/>
                <a:gd name="T23" fmla="*/ 0 h 1705"/>
                <a:gd name="T24" fmla="*/ 2 w 1975"/>
                <a:gd name="T25" fmla="*/ 0 h 1705"/>
                <a:gd name="T26" fmla="*/ 2 w 1975"/>
                <a:gd name="T27" fmla="*/ 0 h 1705"/>
                <a:gd name="T28" fmla="*/ 2 w 1975"/>
                <a:gd name="T29" fmla="*/ 0 h 1705"/>
                <a:gd name="T30" fmla="*/ 2 w 1975"/>
                <a:gd name="T31" fmla="*/ 0 h 1705"/>
                <a:gd name="T32" fmla="*/ 2 w 1975"/>
                <a:gd name="T33" fmla="*/ 1 h 1705"/>
                <a:gd name="T34" fmla="*/ 2 w 1975"/>
                <a:gd name="T35" fmla="*/ 1 h 1705"/>
                <a:gd name="T36" fmla="*/ 2 w 1975"/>
                <a:gd name="T37" fmla="*/ 1 h 1705"/>
                <a:gd name="T38" fmla="*/ 2 w 1975"/>
                <a:gd name="T39" fmla="*/ 1 h 1705"/>
                <a:gd name="T40" fmla="*/ 2 w 1975"/>
                <a:gd name="T41" fmla="*/ 1 h 1705"/>
                <a:gd name="T42" fmla="*/ 2 w 1975"/>
                <a:gd name="T43" fmla="*/ 1 h 1705"/>
                <a:gd name="T44" fmla="*/ 2 w 1975"/>
                <a:gd name="T45" fmla="*/ 1 h 1705"/>
                <a:gd name="T46" fmla="*/ 2 w 1975"/>
                <a:gd name="T47" fmla="*/ 1 h 1705"/>
                <a:gd name="T48" fmla="*/ 2 w 1975"/>
                <a:gd name="T49" fmla="*/ 1 h 1705"/>
                <a:gd name="T50" fmla="*/ 2 w 1975"/>
                <a:gd name="T51" fmla="*/ 1 h 1705"/>
                <a:gd name="T52" fmla="*/ 2 w 1975"/>
                <a:gd name="T53" fmla="*/ 1 h 1705"/>
                <a:gd name="T54" fmla="*/ 2 w 1975"/>
                <a:gd name="T55" fmla="*/ 0 h 1705"/>
                <a:gd name="T56" fmla="*/ 2 w 1975"/>
                <a:gd name="T57" fmla="*/ 0 h 1705"/>
                <a:gd name="T58" fmla="*/ 2 w 1975"/>
                <a:gd name="T59" fmla="*/ 0 h 1705"/>
                <a:gd name="T60" fmla="*/ 1 w 1975"/>
                <a:gd name="T61" fmla="*/ 0 h 1705"/>
                <a:gd name="T62" fmla="*/ 1 w 1975"/>
                <a:gd name="T63" fmla="*/ 0 h 1705"/>
                <a:gd name="T64" fmla="*/ 1 w 1975"/>
                <a:gd name="T65" fmla="*/ 0 h 1705"/>
                <a:gd name="T66" fmla="*/ 1 w 1975"/>
                <a:gd name="T67" fmla="*/ 0 h 1705"/>
                <a:gd name="T68" fmla="*/ 1 w 1975"/>
                <a:gd name="T69" fmla="*/ 0 h 1705"/>
                <a:gd name="T70" fmla="*/ 1 w 1975"/>
                <a:gd name="T71" fmla="*/ 0 h 1705"/>
                <a:gd name="T72" fmla="*/ 1 w 1975"/>
                <a:gd name="T73" fmla="*/ 0 h 1705"/>
                <a:gd name="T74" fmla="*/ 1 w 1975"/>
                <a:gd name="T75" fmla="*/ 0 h 1705"/>
                <a:gd name="T76" fmla="*/ 1 w 1975"/>
                <a:gd name="T77" fmla="*/ 0 h 1705"/>
                <a:gd name="T78" fmla="*/ 1 w 1975"/>
                <a:gd name="T79" fmla="*/ 0 h 1705"/>
                <a:gd name="T80" fmla="*/ 1 w 1975"/>
                <a:gd name="T81" fmla="*/ 0 h 1705"/>
                <a:gd name="T82" fmla="*/ 0 w 1975"/>
                <a:gd name="T83" fmla="*/ 1 h 1705"/>
                <a:gd name="T84" fmla="*/ 0 w 1975"/>
                <a:gd name="T85" fmla="*/ 1 h 17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75"/>
                <a:gd name="T130" fmla="*/ 0 h 1705"/>
                <a:gd name="T131" fmla="*/ 1975 w 1975"/>
                <a:gd name="T132" fmla="*/ 1705 h 17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75" h="1705">
                  <a:moveTo>
                    <a:pt x="0" y="1078"/>
                  </a:moveTo>
                  <a:lnTo>
                    <a:pt x="19" y="1007"/>
                  </a:lnTo>
                  <a:lnTo>
                    <a:pt x="40" y="933"/>
                  </a:lnTo>
                  <a:lnTo>
                    <a:pt x="61" y="864"/>
                  </a:lnTo>
                  <a:lnTo>
                    <a:pt x="87" y="796"/>
                  </a:lnTo>
                  <a:lnTo>
                    <a:pt x="109" y="732"/>
                  </a:lnTo>
                  <a:lnTo>
                    <a:pt x="137" y="669"/>
                  </a:lnTo>
                  <a:lnTo>
                    <a:pt x="164" y="610"/>
                  </a:lnTo>
                  <a:lnTo>
                    <a:pt x="195" y="555"/>
                  </a:lnTo>
                  <a:lnTo>
                    <a:pt x="224" y="502"/>
                  </a:lnTo>
                  <a:lnTo>
                    <a:pt x="256" y="449"/>
                  </a:lnTo>
                  <a:lnTo>
                    <a:pt x="291" y="400"/>
                  </a:lnTo>
                  <a:lnTo>
                    <a:pt x="323" y="354"/>
                  </a:lnTo>
                  <a:lnTo>
                    <a:pt x="360" y="312"/>
                  </a:lnTo>
                  <a:lnTo>
                    <a:pt x="397" y="272"/>
                  </a:lnTo>
                  <a:lnTo>
                    <a:pt x="434" y="235"/>
                  </a:lnTo>
                  <a:lnTo>
                    <a:pt x="473" y="198"/>
                  </a:lnTo>
                  <a:lnTo>
                    <a:pt x="515" y="166"/>
                  </a:lnTo>
                  <a:lnTo>
                    <a:pt x="553" y="138"/>
                  </a:lnTo>
                  <a:lnTo>
                    <a:pt x="597" y="110"/>
                  </a:lnTo>
                  <a:lnTo>
                    <a:pt x="639" y="85"/>
                  </a:lnTo>
                  <a:lnTo>
                    <a:pt x="682" y="64"/>
                  </a:lnTo>
                  <a:lnTo>
                    <a:pt x="727" y="45"/>
                  </a:lnTo>
                  <a:lnTo>
                    <a:pt x="772" y="32"/>
                  </a:lnTo>
                  <a:lnTo>
                    <a:pt x="817" y="18"/>
                  </a:lnTo>
                  <a:lnTo>
                    <a:pt x="862" y="8"/>
                  </a:lnTo>
                  <a:lnTo>
                    <a:pt x="909" y="2"/>
                  </a:lnTo>
                  <a:lnTo>
                    <a:pt x="954" y="0"/>
                  </a:lnTo>
                  <a:lnTo>
                    <a:pt x="1000" y="0"/>
                  </a:lnTo>
                  <a:lnTo>
                    <a:pt x="1047" y="2"/>
                  </a:lnTo>
                  <a:lnTo>
                    <a:pt x="1092" y="7"/>
                  </a:lnTo>
                  <a:lnTo>
                    <a:pt x="1137" y="16"/>
                  </a:lnTo>
                  <a:lnTo>
                    <a:pt x="1182" y="27"/>
                  </a:lnTo>
                  <a:lnTo>
                    <a:pt x="1226" y="43"/>
                  </a:lnTo>
                  <a:lnTo>
                    <a:pt x="1270" y="60"/>
                  </a:lnTo>
                  <a:lnTo>
                    <a:pt x="1314" y="80"/>
                  </a:lnTo>
                  <a:lnTo>
                    <a:pt x="1356" y="103"/>
                  </a:lnTo>
                  <a:lnTo>
                    <a:pt x="1396" y="129"/>
                  </a:lnTo>
                  <a:lnTo>
                    <a:pt x="1436" y="156"/>
                  </a:lnTo>
                  <a:lnTo>
                    <a:pt x="1475" y="188"/>
                  </a:lnTo>
                  <a:lnTo>
                    <a:pt x="1515" y="221"/>
                  </a:lnTo>
                  <a:lnTo>
                    <a:pt x="1551" y="257"/>
                  </a:lnTo>
                  <a:lnTo>
                    <a:pt x="1586" y="294"/>
                  </a:lnTo>
                  <a:lnTo>
                    <a:pt x="1620" y="336"/>
                  </a:lnTo>
                  <a:lnTo>
                    <a:pt x="1655" y="380"/>
                  </a:lnTo>
                  <a:lnTo>
                    <a:pt x="1684" y="423"/>
                  </a:lnTo>
                  <a:lnTo>
                    <a:pt x="1714" y="471"/>
                  </a:lnTo>
                  <a:lnTo>
                    <a:pt x="1745" y="523"/>
                  </a:lnTo>
                  <a:lnTo>
                    <a:pt x="1772" y="576"/>
                  </a:lnTo>
                  <a:lnTo>
                    <a:pt x="1798" y="629"/>
                  </a:lnTo>
                  <a:lnTo>
                    <a:pt x="1822" y="685"/>
                  </a:lnTo>
                  <a:lnTo>
                    <a:pt x="1843" y="743"/>
                  </a:lnTo>
                  <a:lnTo>
                    <a:pt x="1867" y="806"/>
                  </a:lnTo>
                  <a:lnTo>
                    <a:pt x="1885" y="868"/>
                  </a:lnTo>
                  <a:lnTo>
                    <a:pt x="1903" y="935"/>
                  </a:lnTo>
                  <a:lnTo>
                    <a:pt x="1917" y="1002"/>
                  </a:lnTo>
                  <a:lnTo>
                    <a:pt x="1931" y="1071"/>
                  </a:lnTo>
                  <a:lnTo>
                    <a:pt x="1945" y="1145"/>
                  </a:lnTo>
                  <a:lnTo>
                    <a:pt x="1954" y="1218"/>
                  </a:lnTo>
                  <a:lnTo>
                    <a:pt x="1963" y="1294"/>
                  </a:lnTo>
                  <a:lnTo>
                    <a:pt x="1968" y="1372"/>
                  </a:lnTo>
                  <a:lnTo>
                    <a:pt x="1972" y="1451"/>
                  </a:lnTo>
                  <a:lnTo>
                    <a:pt x="1975" y="1534"/>
                  </a:lnTo>
                  <a:lnTo>
                    <a:pt x="1975" y="1619"/>
                  </a:lnTo>
                  <a:lnTo>
                    <a:pt x="1970" y="1705"/>
                  </a:lnTo>
                  <a:lnTo>
                    <a:pt x="1851" y="1700"/>
                  </a:lnTo>
                  <a:lnTo>
                    <a:pt x="1729" y="1697"/>
                  </a:lnTo>
                  <a:lnTo>
                    <a:pt x="1730" y="1615"/>
                  </a:lnTo>
                  <a:lnTo>
                    <a:pt x="1730" y="1536"/>
                  </a:lnTo>
                  <a:lnTo>
                    <a:pt x="1729" y="1460"/>
                  </a:lnTo>
                  <a:lnTo>
                    <a:pt x="1724" y="1386"/>
                  </a:lnTo>
                  <a:lnTo>
                    <a:pt x="1719" y="1314"/>
                  </a:lnTo>
                  <a:lnTo>
                    <a:pt x="1713" y="1246"/>
                  </a:lnTo>
                  <a:lnTo>
                    <a:pt x="1703" y="1179"/>
                  </a:lnTo>
                  <a:lnTo>
                    <a:pt x="1692" y="1115"/>
                  </a:lnTo>
                  <a:lnTo>
                    <a:pt x="1679" y="1052"/>
                  </a:lnTo>
                  <a:lnTo>
                    <a:pt x="1666" y="994"/>
                  </a:lnTo>
                  <a:lnTo>
                    <a:pt x="1650" y="937"/>
                  </a:lnTo>
                  <a:lnTo>
                    <a:pt x="1634" y="882"/>
                  </a:lnTo>
                  <a:lnTo>
                    <a:pt x="1615" y="829"/>
                  </a:lnTo>
                  <a:lnTo>
                    <a:pt x="1595" y="778"/>
                  </a:lnTo>
                  <a:lnTo>
                    <a:pt x="1574" y="730"/>
                  </a:lnTo>
                  <a:lnTo>
                    <a:pt x="1553" y="684"/>
                  </a:lnTo>
                  <a:lnTo>
                    <a:pt x="1531" y="640"/>
                  </a:lnTo>
                  <a:lnTo>
                    <a:pt x="1507" y="598"/>
                  </a:lnTo>
                  <a:lnTo>
                    <a:pt x="1481" y="560"/>
                  </a:lnTo>
                  <a:lnTo>
                    <a:pt x="1457" y="523"/>
                  </a:lnTo>
                  <a:lnTo>
                    <a:pt x="1428" y="488"/>
                  </a:lnTo>
                  <a:lnTo>
                    <a:pt x="1404" y="455"/>
                  </a:lnTo>
                  <a:lnTo>
                    <a:pt x="1375" y="428"/>
                  </a:lnTo>
                  <a:lnTo>
                    <a:pt x="1348" y="400"/>
                  </a:lnTo>
                  <a:lnTo>
                    <a:pt x="1319" y="375"/>
                  </a:lnTo>
                  <a:lnTo>
                    <a:pt x="1290" y="352"/>
                  </a:lnTo>
                  <a:lnTo>
                    <a:pt x="1261" y="331"/>
                  </a:lnTo>
                  <a:lnTo>
                    <a:pt x="1230" y="312"/>
                  </a:lnTo>
                  <a:lnTo>
                    <a:pt x="1201" y="296"/>
                  </a:lnTo>
                  <a:lnTo>
                    <a:pt x="1174" y="283"/>
                  </a:lnTo>
                  <a:lnTo>
                    <a:pt x="1143" y="272"/>
                  </a:lnTo>
                  <a:lnTo>
                    <a:pt x="1113" y="262"/>
                  </a:lnTo>
                  <a:lnTo>
                    <a:pt x="1084" y="253"/>
                  </a:lnTo>
                  <a:lnTo>
                    <a:pt x="1053" y="248"/>
                  </a:lnTo>
                  <a:lnTo>
                    <a:pt x="1023" y="243"/>
                  </a:lnTo>
                  <a:lnTo>
                    <a:pt x="994" y="243"/>
                  </a:lnTo>
                  <a:lnTo>
                    <a:pt x="963" y="243"/>
                  </a:lnTo>
                  <a:lnTo>
                    <a:pt x="931" y="246"/>
                  </a:lnTo>
                  <a:lnTo>
                    <a:pt x="901" y="251"/>
                  </a:lnTo>
                  <a:lnTo>
                    <a:pt x="872" y="256"/>
                  </a:lnTo>
                  <a:lnTo>
                    <a:pt x="841" y="264"/>
                  </a:lnTo>
                  <a:lnTo>
                    <a:pt x="812" y="275"/>
                  </a:lnTo>
                  <a:lnTo>
                    <a:pt x="782" y="288"/>
                  </a:lnTo>
                  <a:lnTo>
                    <a:pt x="751" y="301"/>
                  </a:lnTo>
                  <a:lnTo>
                    <a:pt x="722" y="320"/>
                  </a:lnTo>
                  <a:lnTo>
                    <a:pt x="692" y="338"/>
                  </a:lnTo>
                  <a:lnTo>
                    <a:pt x="661" y="362"/>
                  </a:lnTo>
                  <a:lnTo>
                    <a:pt x="632" y="384"/>
                  </a:lnTo>
                  <a:lnTo>
                    <a:pt x="602" y="412"/>
                  </a:lnTo>
                  <a:lnTo>
                    <a:pt x="572" y="442"/>
                  </a:lnTo>
                  <a:lnTo>
                    <a:pt x="544" y="471"/>
                  </a:lnTo>
                  <a:lnTo>
                    <a:pt x="516" y="507"/>
                  </a:lnTo>
                  <a:lnTo>
                    <a:pt x="487" y="543"/>
                  </a:lnTo>
                  <a:lnTo>
                    <a:pt x="462" y="584"/>
                  </a:lnTo>
                  <a:lnTo>
                    <a:pt x="434" y="626"/>
                  </a:lnTo>
                  <a:lnTo>
                    <a:pt x="409" y="672"/>
                  </a:lnTo>
                  <a:lnTo>
                    <a:pt x="383" y="721"/>
                  </a:lnTo>
                  <a:lnTo>
                    <a:pt x="357" y="772"/>
                  </a:lnTo>
                  <a:lnTo>
                    <a:pt x="335" y="825"/>
                  </a:lnTo>
                  <a:lnTo>
                    <a:pt x="314" y="882"/>
                  </a:lnTo>
                  <a:lnTo>
                    <a:pt x="293" y="941"/>
                  </a:lnTo>
                  <a:lnTo>
                    <a:pt x="272" y="1004"/>
                  </a:lnTo>
                  <a:lnTo>
                    <a:pt x="254" y="1068"/>
                  </a:lnTo>
                  <a:lnTo>
                    <a:pt x="238" y="113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77" name="Freeform 1109"/>
            <p:cNvSpPr>
              <a:spLocks/>
            </p:cNvSpPr>
            <p:nvPr/>
          </p:nvSpPr>
          <p:spPr bwMode="auto">
            <a:xfrm>
              <a:off x="5164" y="1927"/>
              <a:ext cx="91" cy="249"/>
            </a:xfrm>
            <a:custGeom>
              <a:avLst/>
              <a:gdLst>
                <a:gd name="T0" fmla="*/ 1 w 362"/>
                <a:gd name="T1" fmla="*/ 1 h 996"/>
                <a:gd name="T2" fmla="*/ 0 w 362"/>
                <a:gd name="T3" fmla="*/ 0 h 996"/>
                <a:gd name="T4" fmla="*/ 0 w 362"/>
                <a:gd name="T5" fmla="*/ 0 h 996"/>
                <a:gd name="T6" fmla="*/ 0 w 362"/>
                <a:gd name="T7" fmla="*/ 0 h 996"/>
                <a:gd name="T8" fmla="*/ 0 w 362"/>
                <a:gd name="T9" fmla="*/ 0 h 996"/>
                <a:gd name="T10" fmla="*/ 0 w 362"/>
                <a:gd name="T11" fmla="*/ 0 h 996"/>
                <a:gd name="T12" fmla="*/ 0 w 362"/>
                <a:gd name="T13" fmla="*/ 0 h 996"/>
                <a:gd name="T14" fmla="*/ 0 w 362"/>
                <a:gd name="T15" fmla="*/ 0 h 996"/>
                <a:gd name="T16" fmla="*/ 0 w 362"/>
                <a:gd name="T17" fmla="*/ 1 h 996"/>
                <a:gd name="T18" fmla="*/ 0 w 362"/>
                <a:gd name="T19" fmla="*/ 1 h 996"/>
                <a:gd name="T20" fmla="*/ 0 w 362"/>
                <a:gd name="T21" fmla="*/ 1 h 996"/>
                <a:gd name="T22" fmla="*/ 0 w 362"/>
                <a:gd name="T23" fmla="*/ 1 h 996"/>
                <a:gd name="T24" fmla="*/ 0 w 362"/>
                <a:gd name="T25" fmla="*/ 1 h 996"/>
                <a:gd name="T26" fmla="*/ 0 w 362"/>
                <a:gd name="T27" fmla="*/ 1 h 996"/>
                <a:gd name="T28" fmla="*/ 0 w 362"/>
                <a:gd name="T29" fmla="*/ 1 h 996"/>
                <a:gd name="T30" fmla="*/ 0 w 362"/>
                <a:gd name="T31" fmla="*/ 1 h 996"/>
                <a:gd name="T32" fmla="*/ 1 w 362"/>
                <a:gd name="T33" fmla="*/ 1 h 996"/>
                <a:gd name="T34" fmla="*/ 1 w 362"/>
                <a:gd name="T35" fmla="*/ 1 h 9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2"/>
                <a:gd name="T55" fmla="*/ 0 h 996"/>
                <a:gd name="T56" fmla="*/ 362 w 362"/>
                <a:gd name="T57" fmla="*/ 996 h 9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2" h="996">
                  <a:moveTo>
                    <a:pt x="362" y="996"/>
                  </a:moveTo>
                  <a:lnTo>
                    <a:pt x="0" y="0"/>
                  </a:lnTo>
                  <a:lnTo>
                    <a:pt x="32" y="53"/>
                  </a:lnTo>
                  <a:lnTo>
                    <a:pt x="63" y="107"/>
                  </a:lnTo>
                  <a:lnTo>
                    <a:pt x="92" y="162"/>
                  </a:lnTo>
                  <a:lnTo>
                    <a:pt x="121" y="219"/>
                  </a:lnTo>
                  <a:lnTo>
                    <a:pt x="148" y="277"/>
                  </a:lnTo>
                  <a:lnTo>
                    <a:pt x="174" y="335"/>
                  </a:lnTo>
                  <a:lnTo>
                    <a:pt x="198" y="395"/>
                  </a:lnTo>
                  <a:lnTo>
                    <a:pt x="222" y="457"/>
                  </a:lnTo>
                  <a:lnTo>
                    <a:pt x="244" y="519"/>
                  </a:lnTo>
                  <a:lnTo>
                    <a:pt x="265" y="583"/>
                  </a:lnTo>
                  <a:lnTo>
                    <a:pt x="284" y="649"/>
                  </a:lnTo>
                  <a:lnTo>
                    <a:pt x="303" y="715"/>
                  </a:lnTo>
                  <a:lnTo>
                    <a:pt x="319" y="784"/>
                  </a:lnTo>
                  <a:lnTo>
                    <a:pt x="335" y="853"/>
                  </a:lnTo>
                  <a:lnTo>
                    <a:pt x="350" y="923"/>
                  </a:lnTo>
                  <a:lnTo>
                    <a:pt x="362" y="996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78" name="Freeform 1110"/>
            <p:cNvSpPr>
              <a:spLocks/>
            </p:cNvSpPr>
            <p:nvPr/>
          </p:nvSpPr>
          <p:spPr bwMode="auto">
            <a:xfrm>
              <a:off x="5079" y="1820"/>
              <a:ext cx="189" cy="520"/>
            </a:xfrm>
            <a:custGeom>
              <a:avLst/>
              <a:gdLst>
                <a:gd name="T0" fmla="*/ 1 w 757"/>
                <a:gd name="T1" fmla="*/ 2 h 2080"/>
                <a:gd name="T2" fmla="*/ 0 w 757"/>
                <a:gd name="T3" fmla="*/ 0 h 2080"/>
                <a:gd name="T4" fmla="*/ 0 w 757"/>
                <a:gd name="T5" fmla="*/ 0 h 2080"/>
                <a:gd name="T6" fmla="*/ 0 w 757"/>
                <a:gd name="T7" fmla="*/ 0 h 2080"/>
                <a:gd name="T8" fmla="*/ 0 w 757"/>
                <a:gd name="T9" fmla="*/ 0 h 2080"/>
                <a:gd name="T10" fmla="*/ 0 w 757"/>
                <a:gd name="T11" fmla="*/ 0 h 2080"/>
                <a:gd name="T12" fmla="*/ 0 w 757"/>
                <a:gd name="T13" fmla="*/ 0 h 2080"/>
                <a:gd name="T14" fmla="*/ 0 w 757"/>
                <a:gd name="T15" fmla="*/ 0 h 2080"/>
                <a:gd name="T16" fmla="*/ 0 w 757"/>
                <a:gd name="T17" fmla="*/ 0 h 2080"/>
                <a:gd name="T18" fmla="*/ 0 w 757"/>
                <a:gd name="T19" fmla="*/ 0 h 2080"/>
                <a:gd name="T20" fmla="*/ 0 w 757"/>
                <a:gd name="T21" fmla="*/ 1 h 2080"/>
                <a:gd name="T22" fmla="*/ 0 w 757"/>
                <a:gd name="T23" fmla="*/ 1 h 2080"/>
                <a:gd name="T24" fmla="*/ 0 w 757"/>
                <a:gd name="T25" fmla="*/ 1 h 2080"/>
                <a:gd name="T26" fmla="*/ 0 w 757"/>
                <a:gd name="T27" fmla="*/ 1 h 2080"/>
                <a:gd name="T28" fmla="*/ 0 w 757"/>
                <a:gd name="T29" fmla="*/ 1 h 2080"/>
                <a:gd name="T30" fmla="*/ 0 w 757"/>
                <a:gd name="T31" fmla="*/ 1 h 2080"/>
                <a:gd name="T32" fmla="*/ 0 w 757"/>
                <a:gd name="T33" fmla="*/ 1 h 2080"/>
                <a:gd name="T34" fmla="*/ 0 w 757"/>
                <a:gd name="T35" fmla="*/ 1 h 2080"/>
                <a:gd name="T36" fmla="*/ 0 w 757"/>
                <a:gd name="T37" fmla="*/ 1 h 2080"/>
                <a:gd name="T38" fmla="*/ 0 w 757"/>
                <a:gd name="T39" fmla="*/ 1 h 2080"/>
                <a:gd name="T40" fmla="*/ 0 w 757"/>
                <a:gd name="T41" fmla="*/ 1 h 2080"/>
                <a:gd name="T42" fmla="*/ 0 w 757"/>
                <a:gd name="T43" fmla="*/ 1 h 2080"/>
                <a:gd name="T44" fmla="*/ 0 w 757"/>
                <a:gd name="T45" fmla="*/ 1 h 2080"/>
                <a:gd name="T46" fmla="*/ 0 w 757"/>
                <a:gd name="T47" fmla="*/ 1 h 2080"/>
                <a:gd name="T48" fmla="*/ 1 w 757"/>
                <a:gd name="T49" fmla="*/ 1 h 2080"/>
                <a:gd name="T50" fmla="*/ 1 w 757"/>
                <a:gd name="T51" fmla="*/ 1 h 2080"/>
                <a:gd name="T52" fmla="*/ 1 w 757"/>
                <a:gd name="T53" fmla="*/ 1 h 2080"/>
                <a:gd name="T54" fmla="*/ 1 w 757"/>
                <a:gd name="T55" fmla="*/ 1 h 2080"/>
                <a:gd name="T56" fmla="*/ 1 w 757"/>
                <a:gd name="T57" fmla="*/ 1 h 2080"/>
                <a:gd name="T58" fmla="*/ 1 w 757"/>
                <a:gd name="T59" fmla="*/ 2 h 2080"/>
                <a:gd name="T60" fmla="*/ 1 w 757"/>
                <a:gd name="T61" fmla="*/ 2 h 2080"/>
                <a:gd name="T62" fmla="*/ 1 w 757"/>
                <a:gd name="T63" fmla="*/ 2 h 2080"/>
                <a:gd name="T64" fmla="*/ 1 w 757"/>
                <a:gd name="T65" fmla="*/ 2 h 2080"/>
                <a:gd name="T66" fmla="*/ 1 w 757"/>
                <a:gd name="T67" fmla="*/ 2 h 20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7"/>
                <a:gd name="T103" fmla="*/ 0 h 2080"/>
                <a:gd name="T104" fmla="*/ 757 w 757"/>
                <a:gd name="T105" fmla="*/ 2080 h 20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7" h="2080">
                  <a:moveTo>
                    <a:pt x="757" y="2080"/>
                  </a:moveTo>
                  <a:lnTo>
                    <a:pt x="0" y="0"/>
                  </a:lnTo>
                  <a:lnTo>
                    <a:pt x="44" y="45"/>
                  </a:lnTo>
                  <a:lnTo>
                    <a:pt x="86" y="90"/>
                  </a:lnTo>
                  <a:lnTo>
                    <a:pt x="128" y="137"/>
                  </a:lnTo>
                  <a:lnTo>
                    <a:pt x="167" y="184"/>
                  </a:lnTo>
                  <a:lnTo>
                    <a:pt x="207" y="233"/>
                  </a:lnTo>
                  <a:lnTo>
                    <a:pt x="244" y="283"/>
                  </a:lnTo>
                  <a:lnTo>
                    <a:pt x="281" y="335"/>
                  </a:lnTo>
                  <a:lnTo>
                    <a:pt x="316" y="388"/>
                  </a:lnTo>
                  <a:lnTo>
                    <a:pt x="351" y="442"/>
                  </a:lnTo>
                  <a:lnTo>
                    <a:pt x="383" y="498"/>
                  </a:lnTo>
                  <a:lnTo>
                    <a:pt x="415" y="556"/>
                  </a:lnTo>
                  <a:lnTo>
                    <a:pt x="445" y="613"/>
                  </a:lnTo>
                  <a:lnTo>
                    <a:pt x="474" y="672"/>
                  </a:lnTo>
                  <a:lnTo>
                    <a:pt x="502" y="734"/>
                  </a:lnTo>
                  <a:lnTo>
                    <a:pt x="528" y="796"/>
                  </a:lnTo>
                  <a:lnTo>
                    <a:pt x="554" y="860"/>
                  </a:lnTo>
                  <a:lnTo>
                    <a:pt x="577" y="925"/>
                  </a:lnTo>
                  <a:lnTo>
                    <a:pt x="599" y="991"/>
                  </a:lnTo>
                  <a:lnTo>
                    <a:pt x="620" y="1059"/>
                  </a:lnTo>
                  <a:lnTo>
                    <a:pt x="640" y="1129"/>
                  </a:lnTo>
                  <a:lnTo>
                    <a:pt x="658" y="1199"/>
                  </a:lnTo>
                  <a:lnTo>
                    <a:pt x="674" y="1272"/>
                  </a:lnTo>
                  <a:lnTo>
                    <a:pt x="690" y="1346"/>
                  </a:lnTo>
                  <a:lnTo>
                    <a:pt x="704" y="1421"/>
                  </a:lnTo>
                  <a:lnTo>
                    <a:pt x="716" y="1499"/>
                  </a:lnTo>
                  <a:lnTo>
                    <a:pt x="726" y="1576"/>
                  </a:lnTo>
                  <a:lnTo>
                    <a:pt x="736" y="1656"/>
                  </a:lnTo>
                  <a:lnTo>
                    <a:pt x="743" y="1737"/>
                  </a:lnTo>
                  <a:lnTo>
                    <a:pt x="750" y="1821"/>
                  </a:lnTo>
                  <a:lnTo>
                    <a:pt x="753" y="1906"/>
                  </a:lnTo>
                  <a:lnTo>
                    <a:pt x="756" y="1992"/>
                  </a:lnTo>
                  <a:lnTo>
                    <a:pt x="757" y="2080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79" name="Freeform 1111"/>
            <p:cNvSpPr>
              <a:spLocks/>
            </p:cNvSpPr>
            <p:nvPr/>
          </p:nvSpPr>
          <p:spPr bwMode="auto">
            <a:xfrm>
              <a:off x="5011" y="1762"/>
              <a:ext cx="257" cy="692"/>
            </a:xfrm>
            <a:custGeom>
              <a:avLst/>
              <a:gdLst>
                <a:gd name="T0" fmla="*/ 1 w 1027"/>
                <a:gd name="T1" fmla="*/ 1 h 2770"/>
                <a:gd name="T2" fmla="*/ 1 w 1027"/>
                <a:gd name="T3" fmla="*/ 2 h 2770"/>
                <a:gd name="T4" fmla="*/ 1 w 1027"/>
                <a:gd name="T5" fmla="*/ 2 h 2770"/>
                <a:gd name="T6" fmla="*/ 1 w 1027"/>
                <a:gd name="T7" fmla="*/ 2 h 2770"/>
                <a:gd name="T8" fmla="*/ 1 w 1027"/>
                <a:gd name="T9" fmla="*/ 2 h 2770"/>
                <a:gd name="T10" fmla="*/ 1 w 1027"/>
                <a:gd name="T11" fmla="*/ 2 h 2770"/>
                <a:gd name="T12" fmla="*/ 1 w 1027"/>
                <a:gd name="T13" fmla="*/ 2 h 2770"/>
                <a:gd name="T14" fmla="*/ 1 w 1027"/>
                <a:gd name="T15" fmla="*/ 2 h 2770"/>
                <a:gd name="T16" fmla="*/ 1 w 1027"/>
                <a:gd name="T17" fmla="*/ 3 h 2770"/>
                <a:gd name="T18" fmla="*/ 1 w 1027"/>
                <a:gd name="T19" fmla="*/ 2 h 2770"/>
                <a:gd name="T20" fmla="*/ 1 w 1027"/>
                <a:gd name="T21" fmla="*/ 2 h 2770"/>
                <a:gd name="T22" fmla="*/ 1 w 1027"/>
                <a:gd name="T23" fmla="*/ 2 h 2770"/>
                <a:gd name="T24" fmla="*/ 1 w 1027"/>
                <a:gd name="T25" fmla="*/ 1 h 2770"/>
                <a:gd name="T26" fmla="*/ 1 w 1027"/>
                <a:gd name="T27" fmla="*/ 1 h 2770"/>
                <a:gd name="T28" fmla="*/ 1 w 1027"/>
                <a:gd name="T29" fmla="*/ 1 h 2770"/>
                <a:gd name="T30" fmla="*/ 1 w 1027"/>
                <a:gd name="T31" fmla="*/ 1 h 2770"/>
                <a:gd name="T32" fmla="*/ 1 w 1027"/>
                <a:gd name="T33" fmla="*/ 1 h 2770"/>
                <a:gd name="T34" fmla="*/ 1 w 1027"/>
                <a:gd name="T35" fmla="*/ 1 h 2770"/>
                <a:gd name="T36" fmla="*/ 1 w 1027"/>
                <a:gd name="T37" fmla="*/ 1 h 2770"/>
                <a:gd name="T38" fmla="*/ 1 w 1027"/>
                <a:gd name="T39" fmla="*/ 1 h 2770"/>
                <a:gd name="T40" fmla="*/ 1 w 1027"/>
                <a:gd name="T41" fmla="*/ 1 h 2770"/>
                <a:gd name="T42" fmla="*/ 1 w 1027"/>
                <a:gd name="T43" fmla="*/ 1 h 2770"/>
                <a:gd name="T44" fmla="*/ 0 w 1027"/>
                <a:gd name="T45" fmla="*/ 0 h 2770"/>
                <a:gd name="T46" fmla="*/ 0 w 1027"/>
                <a:gd name="T47" fmla="*/ 0 h 2770"/>
                <a:gd name="T48" fmla="*/ 0 w 1027"/>
                <a:gd name="T49" fmla="*/ 0 h 2770"/>
                <a:gd name="T50" fmla="*/ 0 w 1027"/>
                <a:gd name="T51" fmla="*/ 0 h 2770"/>
                <a:gd name="T52" fmla="*/ 0 w 1027"/>
                <a:gd name="T53" fmla="*/ 0 h 2770"/>
                <a:gd name="T54" fmla="*/ 0 w 1027"/>
                <a:gd name="T55" fmla="*/ 0 h 2770"/>
                <a:gd name="T56" fmla="*/ 0 w 1027"/>
                <a:gd name="T57" fmla="*/ 0 h 2770"/>
                <a:gd name="T58" fmla="*/ 0 w 1027"/>
                <a:gd name="T59" fmla="*/ 0 h 2770"/>
                <a:gd name="T60" fmla="*/ 1 w 1027"/>
                <a:gd name="T61" fmla="*/ 0 h 2770"/>
                <a:gd name="T62" fmla="*/ 1 w 1027"/>
                <a:gd name="T63" fmla="*/ 0 h 2770"/>
                <a:gd name="T64" fmla="*/ 1 w 1027"/>
                <a:gd name="T65" fmla="*/ 0 h 2770"/>
                <a:gd name="T66" fmla="*/ 1 w 1027"/>
                <a:gd name="T67" fmla="*/ 0 h 27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27"/>
                <a:gd name="T103" fmla="*/ 0 h 2770"/>
                <a:gd name="T104" fmla="*/ 1027 w 1027"/>
                <a:gd name="T105" fmla="*/ 2770 h 27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27" h="2770">
                  <a:moveTo>
                    <a:pt x="612" y="662"/>
                  </a:moveTo>
                  <a:lnTo>
                    <a:pt x="974" y="1658"/>
                  </a:lnTo>
                  <a:lnTo>
                    <a:pt x="984" y="1719"/>
                  </a:lnTo>
                  <a:lnTo>
                    <a:pt x="994" y="1782"/>
                  </a:lnTo>
                  <a:lnTo>
                    <a:pt x="1001" y="1846"/>
                  </a:lnTo>
                  <a:lnTo>
                    <a:pt x="1008" y="1910"/>
                  </a:lnTo>
                  <a:lnTo>
                    <a:pt x="1013" y="1977"/>
                  </a:lnTo>
                  <a:lnTo>
                    <a:pt x="1018" y="2043"/>
                  </a:lnTo>
                  <a:lnTo>
                    <a:pt x="1022" y="2111"/>
                  </a:lnTo>
                  <a:lnTo>
                    <a:pt x="1024" y="2180"/>
                  </a:lnTo>
                  <a:lnTo>
                    <a:pt x="1027" y="2250"/>
                  </a:lnTo>
                  <a:lnTo>
                    <a:pt x="1027" y="2321"/>
                  </a:lnTo>
                  <a:lnTo>
                    <a:pt x="1027" y="2393"/>
                  </a:lnTo>
                  <a:lnTo>
                    <a:pt x="1026" y="2467"/>
                  </a:lnTo>
                  <a:lnTo>
                    <a:pt x="1023" y="2541"/>
                  </a:lnTo>
                  <a:lnTo>
                    <a:pt x="1020" y="2616"/>
                  </a:lnTo>
                  <a:lnTo>
                    <a:pt x="1015" y="2692"/>
                  </a:lnTo>
                  <a:lnTo>
                    <a:pt x="1008" y="2770"/>
                  </a:lnTo>
                  <a:lnTo>
                    <a:pt x="780" y="2142"/>
                  </a:lnTo>
                  <a:lnTo>
                    <a:pt x="776" y="2074"/>
                  </a:lnTo>
                  <a:lnTo>
                    <a:pt x="772" y="2006"/>
                  </a:lnTo>
                  <a:lnTo>
                    <a:pt x="766" y="1941"/>
                  </a:lnTo>
                  <a:lnTo>
                    <a:pt x="759" y="1877"/>
                  </a:lnTo>
                  <a:lnTo>
                    <a:pt x="751" y="1814"/>
                  </a:lnTo>
                  <a:lnTo>
                    <a:pt x="743" y="1751"/>
                  </a:lnTo>
                  <a:lnTo>
                    <a:pt x="733" y="1690"/>
                  </a:lnTo>
                  <a:lnTo>
                    <a:pt x="722" y="1631"/>
                  </a:lnTo>
                  <a:lnTo>
                    <a:pt x="709" y="1572"/>
                  </a:lnTo>
                  <a:lnTo>
                    <a:pt x="697" y="1514"/>
                  </a:lnTo>
                  <a:lnTo>
                    <a:pt x="682" y="1456"/>
                  </a:lnTo>
                  <a:lnTo>
                    <a:pt x="667" y="1401"/>
                  </a:lnTo>
                  <a:lnTo>
                    <a:pt x="651" y="1346"/>
                  </a:lnTo>
                  <a:lnTo>
                    <a:pt x="635" y="1292"/>
                  </a:lnTo>
                  <a:lnTo>
                    <a:pt x="617" y="1239"/>
                  </a:lnTo>
                  <a:lnTo>
                    <a:pt x="599" y="1188"/>
                  </a:lnTo>
                  <a:lnTo>
                    <a:pt x="579" y="1137"/>
                  </a:lnTo>
                  <a:lnTo>
                    <a:pt x="558" y="1087"/>
                  </a:lnTo>
                  <a:lnTo>
                    <a:pt x="536" y="1037"/>
                  </a:lnTo>
                  <a:lnTo>
                    <a:pt x="514" y="989"/>
                  </a:lnTo>
                  <a:lnTo>
                    <a:pt x="490" y="943"/>
                  </a:lnTo>
                  <a:lnTo>
                    <a:pt x="467" y="897"/>
                  </a:lnTo>
                  <a:lnTo>
                    <a:pt x="441" y="852"/>
                  </a:lnTo>
                  <a:lnTo>
                    <a:pt x="415" y="807"/>
                  </a:lnTo>
                  <a:lnTo>
                    <a:pt x="388" y="764"/>
                  </a:lnTo>
                  <a:lnTo>
                    <a:pt x="361" y="722"/>
                  </a:lnTo>
                  <a:lnTo>
                    <a:pt x="333" y="680"/>
                  </a:lnTo>
                  <a:lnTo>
                    <a:pt x="303" y="640"/>
                  </a:lnTo>
                  <a:lnTo>
                    <a:pt x="272" y="600"/>
                  </a:lnTo>
                  <a:lnTo>
                    <a:pt x="242" y="562"/>
                  </a:lnTo>
                  <a:lnTo>
                    <a:pt x="210" y="524"/>
                  </a:lnTo>
                  <a:lnTo>
                    <a:pt x="178" y="487"/>
                  </a:lnTo>
                  <a:lnTo>
                    <a:pt x="0" y="0"/>
                  </a:lnTo>
                  <a:lnTo>
                    <a:pt x="46" y="34"/>
                  </a:lnTo>
                  <a:lnTo>
                    <a:pt x="89" y="70"/>
                  </a:lnTo>
                  <a:lnTo>
                    <a:pt x="132" y="106"/>
                  </a:lnTo>
                  <a:lnTo>
                    <a:pt x="175" y="142"/>
                  </a:lnTo>
                  <a:lnTo>
                    <a:pt x="217" y="181"/>
                  </a:lnTo>
                  <a:lnTo>
                    <a:pt x="258" y="219"/>
                  </a:lnTo>
                  <a:lnTo>
                    <a:pt x="297" y="259"/>
                  </a:lnTo>
                  <a:lnTo>
                    <a:pt x="335" y="300"/>
                  </a:lnTo>
                  <a:lnTo>
                    <a:pt x="373" y="342"/>
                  </a:lnTo>
                  <a:lnTo>
                    <a:pt x="410" y="384"/>
                  </a:lnTo>
                  <a:lnTo>
                    <a:pt x="446" y="428"/>
                  </a:lnTo>
                  <a:lnTo>
                    <a:pt x="482" y="472"/>
                  </a:lnTo>
                  <a:lnTo>
                    <a:pt x="516" y="519"/>
                  </a:lnTo>
                  <a:lnTo>
                    <a:pt x="549" y="566"/>
                  </a:lnTo>
                  <a:lnTo>
                    <a:pt x="581" y="614"/>
                  </a:lnTo>
                  <a:lnTo>
                    <a:pt x="612" y="66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80" name="Freeform 1112"/>
            <p:cNvSpPr>
              <a:spLocks/>
            </p:cNvSpPr>
            <p:nvPr/>
          </p:nvSpPr>
          <p:spPr bwMode="auto">
            <a:xfrm>
              <a:off x="4950" y="1721"/>
              <a:ext cx="318" cy="830"/>
            </a:xfrm>
            <a:custGeom>
              <a:avLst/>
              <a:gdLst>
                <a:gd name="T0" fmla="*/ 1 w 1270"/>
                <a:gd name="T1" fmla="*/ 1 h 3319"/>
                <a:gd name="T2" fmla="*/ 1 w 1270"/>
                <a:gd name="T3" fmla="*/ 3 h 3319"/>
                <a:gd name="T4" fmla="*/ 1 w 1270"/>
                <a:gd name="T5" fmla="*/ 3 h 3319"/>
                <a:gd name="T6" fmla="*/ 1 w 1270"/>
                <a:gd name="T7" fmla="*/ 3 h 3319"/>
                <a:gd name="T8" fmla="*/ 1 w 1270"/>
                <a:gd name="T9" fmla="*/ 3 h 3319"/>
                <a:gd name="T10" fmla="*/ 1 w 1270"/>
                <a:gd name="T11" fmla="*/ 3 h 3319"/>
                <a:gd name="T12" fmla="*/ 1 w 1270"/>
                <a:gd name="T13" fmla="*/ 3 h 3319"/>
                <a:gd name="T14" fmla="*/ 1 w 1270"/>
                <a:gd name="T15" fmla="*/ 3 h 3319"/>
                <a:gd name="T16" fmla="*/ 1 w 1270"/>
                <a:gd name="T17" fmla="*/ 3 h 3319"/>
                <a:gd name="T18" fmla="*/ 1 w 1270"/>
                <a:gd name="T19" fmla="*/ 3 h 3319"/>
                <a:gd name="T20" fmla="*/ 1 w 1270"/>
                <a:gd name="T21" fmla="*/ 3 h 3319"/>
                <a:gd name="T22" fmla="*/ 1 w 1270"/>
                <a:gd name="T23" fmla="*/ 3 h 3319"/>
                <a:gd name="T24" fmla="*/ 1 w 1270"/>
                <a:gd name="T25" fmla="*/ 3 h 3319"/>
                <a:gd name="T26" fmla="*/ 1 w 1270"/>
                <a:gd name="T27" fmla="*/ 3 h 3319"/>
                <a:gd name="T28" fmla="*/ 1 w 1270"/>
                <a:gd name="T29" fmla="*/ 2 h 3319"/>
                <a:gd name="T30" fmla="*/ 1 w 1270"/>
                <a:gd name="T31" fmla="*/ 2 h 3319"/>
                <a:gd name="T32" fmla="*/ 1 w 1270"/>
                <a:gd name="T33" fmla="*/ 2 h 3319"/>
                <a:gd name="T34" fmla="*/ 1 w 1270"/>
                <a:gd name="T35" fmla="*/ 2 h 3319"/>
                <a:gd name="T36" fmla="*/ 1 w 1270"/>
                <a:gd name="T37" fmla="*/ 2 h 3319"/>
                <a:gd name="T38" fmla="*/ 1 w 1270"/>
                <a:gd name="T39" fmla="*/ 2 h 3319"/>
                <a:gd name="T40" fmla="*/ 1 w 1270"/>
                <a:gd name="T41" fmla="*/ 2 h 3319"/>
                <a:gd name="T42" fmla="*/ 1 w 1270"/>
                <a:gd name="T43" fmla="*/ 2 h 3319"/>
                <a:gd name="T44" fmla="*/ 1 w 1270"/>
                <a:gd name="T45" fmla="*/ 2 h 3319"/>
                <a:gd name="T46" fmla="*/ 1 w 1270"/>
                <a:gd name="T47" fmla="*/ 2 h 3319"/>
                <a:gd name="T48" fmla="*/ 1 w 1270"/>
                <a:gd name="T49" fmla="*/ 2 h 3319"/>
                <a:gd name="T50" fmla="*/ 1 w 1270"/>
                <a:gd name="T51" fmla="*/ 2 h 3319"/>
                <a:gd name="T52" fmla="*/ 1 w 1270"/>
                <a:gd name="T53" fmla="*/ 1 h 3319"/>
                <a:gd name="T54" fmla="*/ 1 w 1270"/>
                <a:gd name="T55" fmla="*/ 1 h 3319"/>
                <a:gd name="T56" fmla="*/ 1 w 1270"/>
                <a:gd name="T57" fmla="*/ 1 h 3319"/>
                <a:gd name="T58" fmla="*/ 1 w 1270"/>
                <a:gd name="T59" fmla="*/ 1 h 3319"/>
                <a:gd name="T60" fmla="*/ 1 w 1270"/>
                <a:gd name="T61" fmla="*/ 1 h 3319"/>
                <a:gd name="T62" fmla="*/ 1 w 1270"/>
                <a:gd name="T63" fmla="*/ 1 h 3319"/>
                <a:gd name="T64" fmla="*/ 1 w 1270"/>
                <a:gd name="T65" fmla="*/ 1 h 3319"/>
                <a:gd name="T66" fmla="*/ 1 w 1270"/>
                <a:gd name="T67" fmla="*/ 1 h 3319"/>
                <a:gd name="T68" fmla="*/ 1 w 1270"/>
                <a:gd name="T69" fmla="*/ 1 h 3319"/>
                <a:gd name="T70" fmla="*/ 1 w 1270"/>
                <a:gd name="T71" fmla="*/ 1 h 3319"/>
                <a:gd name="T72" fmla="*/ 1 w 1270"/>
                <a:gd name="T73" fmla="*/ 1 h 3319"/>
                <a:gd name="T74" fmla="*/ 1 w 1270"/>
                <a:gd name="T75" fmla="*/ 1 h 3319"/>
                <a:gd name="T76" fmla="*/ 1 w 1270"/>
                <a:gd name="T77" fmla="*/ 1 h 3319"/>
                <a:gd name="T78" fmla="*/ 0 w 1270"/>
                <a:gd name="T79" fmla="*/ 1 h 3319"/>
                <a:gd name="T80" fmla="*/ 0 w 1270"/>
                <a:gd name="T81" fmla="*/ 1 h 3319"/>
                <a:gd name="T82" fmla="*/ 0 w 1270"/>
                <a:gd name="T83" fmla="*/ 1 h 3319"/>
                <a:gd name="T84" fmla="*/ 0 w 1270"/>
                <a:gd name="T85" fmla="*/ 1 h 3319"/>
                <a:gd name="T86" fmla="*/ 0 w 1270"/>
                <a:gd name="T87" fmla="*/ 0 h 3319"/>
                <a:gd name="T88" fmla="*/ 0 w 1270"/>
                <a:gd name="T89" fmla="*/ 0 h 3319"/>
                <a:gd name="T90" fmla="*/ 0 w 1270"/>
                <a:gd name="T91" fmla="*/ 0 h 3319"/>
                <a:gd name="T92" fmla="*/ 0 w 1270"/>
                <a:gd name="T93" fmla="*/ 0 h 3319"/>
                <a:gd name="T94" fmla="*/ 0 w 1270"/>
                <a:gd name="T95" fmla="*/ 0 h 3319"/>
                <a:gd name="T96" fmla="*/ 0 w 1270"/>
                <a:gd name="T97" fmla="*/ 0 h 3319"/>
                <a:gd name="T98" fmla="*/ 1 w 1270"/>
                <a:gd name="T99" fmla="*/ 0 h 3319"/>
                <a:gd name="T100" fmla="*/ 1 w 1270"/>
                <a:gd name="T101" fmla="*/ 0 h 3319"/>
                <a:gd name="T102" fmla="*/ 1 w 1270"/>
                <a:gd name="T103" fmla="*/ 1 h 33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70"/>
                <a:gd name="T157" fmla="*/ 0 h 3319"/>
                <a:gd name="T158" fmla="*/ 1270 w 1270"/>
                <a:gd name="T159" fmla="*/ 3319 h 33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70" h="3319">
                  <a:moveTo>
                    <a:pt x="513" y="394"/>
                  </a:moveTo>
                  <a:lnTo>
                    <a:pt x="1270" y="2474"/>
                  </a:lnTo>
                  <a:lnTo>
                    <a:pt x="1270" y="2572"/>
                  </a:lnTo>
                  <a:lnTo>
                    <a:pt x="1267" y="2673"/>
                  </a:lnTo>
                  <a:lnTo>
                    <a:pt x="1263" y="2775"/>
                  </a:lnTo>
                  <a:lnTo>
                    <a:pt x="1255" y="2880"/>
                  </a:lnTo>
                  <a:lnTo>
                    <a:pt x="1247" y="2987"/>
                  </a:lnTo>
                  <a:lnTo>
                    <a:pt x="1235" y="3095"/>
                  </a:lnTo>
                  <a:lnTo>
                    <a:pt x="1222" y="3206"/>
                  </a:lnTo>
                  <a:lnTo>
                    <a:pt x="1207" y="3319"/>
                  </a:lnTo>
                  <a:lnTo>
                    <a:pt x="1018" y="2796"/>
                  </a:lnTo>
                  <a:lnTo>
                    <a:pt x="1023" y="2687"/>
                  </a:lnTo>
                  <a:lnTo>
                    <a:pt x="1026" y="2579"/>
                  </a:lnTo>
                  <a:lnTo>
                    <a:pt x="1027" y="2475"/>
                  </a:lnTo>
                  <a:lnTo>
                    <a:pt x="1025" y="2371"/>
                  </a:lnTo>
                  <a:lnTo>
                    <a:pt x="1021" y="2272"/>
                  </a:lnTo>
                  <a:lnTo>
                    <a:pt x="1015" y="2174"/>
                  </a:lnTo>
                  <a:lnTo>
                    <a:pt x="1007" y="2078"/>
                  </a:lnTo>
                  <a:lnTo>
                    <a:pt x="995" y="1986"/>
                  </a:lnTo>
                  <a:lnTo>
                    <a:pt x="983" y="1895"/>
                  </a:lnTo>
                  <a:lnTo>
                    <a:pt x="967" y="1806"/>
                  </a:lnTo>
                  <a:lnTo>
                    <a:pt x="950" y="1720"/>
                  </a:lnTo>
                  <a:lnTo>
                    <a:pt x="930" y="1636"/>
                  </a:lnTo>
                  <a:lnTo>
                    <a:pt x="909" y="1555"/>
                  </a:lnTo>
                  <a:lnTo>
                    <a:pt x="885" y="1475"/>
                  </a:lnTo>
                  <a:lnTo>
                    <a:pt x="859" y="1399"/>
                  </a:lnTo>
                  <a:lnTo>
                    <a:pt x="832" y="1323"/>
                  </a:lnTo>
                  <a:lnTo>
                    <a:pt x="802" y="1250"/>
                  </a:lnTo>
                  <a:lnTo>
                    <a:pt x="770" y="1179"/>
                  </a:lnTo>
                  <a:lnTo>
                    <a:pt x="736" y="1110"/>
                  </a:lnTo>
                  <a:lnTo>
                    <a:pt x="701" y="1043"/>
                  </a:lnTo>
                  <a:lnTo>
                    <a:pt x="663" y="978"/>
                  </a:lnTo>
                  <a:lnTo>
                    <a:pt x="624" y="915"/>
                  </a:lnTo>
                  <a:lnTo>
                    <a:pt x="583" y="854"/>
                  </a:lnTo>
                  <a:lnTo>
                    <a:pt x="540" y="794"/>
                  </a:lnTo>
                  <a:lnTo>
                    <a:pt x="496" y="738"/>
                  </a:lnTo>
                  <a:lnTo>
                    <a:pt x="450" y="681"/>
                  </a:lnTo>
                  <a:lnTo>
                    <a:pt x="402" y="628"/>
                  </a:lnTo>
                  <a:lnTo>
                    <a:pt x="353" y="577"/>
                  </a:lnTo>
                  <a:lnTo>
                    <a:pt x="301" y="526"/>
                  </a:lnTo>
                  <a:lnTo>
                    <a:pt x="249" y="477"/>
                  </a:lnTo>
                  <a:lnTo>
                    <a:pt x="195" y="430"/>
                  </a:lnTo>
                  <a:lnTo>
                    <a:pt x="140" y="386"/>
                  </a:lnTo>
                  <a:lnTo>
                    <a:pt x="0" y="0"/>
                  </a:lnTo>
                  <a:lnTo>
                    <a:pt x="70" y="43"/>
                  </a:lnTo>
                  <a:lnTo>
                    <a:pt x="137" y="88"/>
                  </a:lnTo>
                  <a:lnTo>
                    <a:pt x="204" y="135"/>
                  </a:lnTo>
                  <a:lnTo>
                    <a:pt x="269" y="183"/>
                  </a:lnTo>
                  <a:lnTo>
                    <a:pt x="333" y="232"/>
                  </a:lnTo>
                  <a:lnTo>
                    <a:pt x="395" y="285"/>
                  </a:lnTo>
                  <a:lnTo>
                    <a:pt x="455" y="338"/>
                  </a:lnTo>
                  <a:lnTo>
                    <a:pt x="513" y="394"/>
                  </a:lnTo>
                  <a:close/>
                </a:path>
              </a:pathLst>
            </a:custGeom>
            <a:solidFill>
              <a:srgbClr val="8F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81" name="Freeform 1113"/>
            <p:cNvSpPr>
              <a:spLocks noEditPoints="1"/>
            </p:cNvSpPr>
            <p:nvPr/>
          </p:nvSpPr>
          <p:spPr bwMode="auto">
            <a:xfrm>
              <a:off x="4893" y="1690"/>
              <a:ext cx="370" cy="933"/>
            </a:xfrm>
            <a:custGeom>
              <a:avLst/>
              <a:gdLst>
                <a:gd name="T0" fmla="*/ 0 w 1482"/>
                <a:gd name="T1" fmla="*/ 0 h 3731"/>
                <a:gd name="T2" fmla="*/ 0 w 1482"/>
                <a:gd name="T3" fmla="*/ 1 h 3731"/>
                <a:gd name="T4" fmla="*/ 0 w 1482"/>
                <a:gd name="T5" fmla="*/ 1 h 3731"/>
                <a:gd name="T6" fmla="*/ 0 w 1482"/>
                <a:gd name="T7" fmla="*/ 1 h 3731"/>
                <a:gd name="T8" fmla="*/ 0 w 1482"/>
                <a:gd name="T9" fmla="*/ 1 h 3731"/>
                <a:gd name="T10" fmla="*/ 0 w 1482"/>
                <a:gd name="T11" fmla="*/ 1 h 3731"/>
                <a:gd name="T12" fmla="*/ 0 w 1482"/>
                <a:gd name="T13" fmla="*/ 1 h 3731"/>
                <a:gd name="T14" fmla="*/ 0 w 1482"/>
                <a:gd name="T15" fmla="*/ 1 h 3731"/>
                <a:gd name="T16" fmla="*/ 0 w 1482"/>
                <a:gd name="T17" fmla="*/ 1 h 3731"/>
                <a:gd name="T18" fmla="*/ 0 w 1482"/>
                <a:gd name="T19" fmla="*/ 1 h 3731"/>
                <a:gd name="T20" fmla="*/ 0 w 1482"/>
                <a:gd name="T21" fmla="*/ 1 h 3731"/>
                <a:gd name="T22" fmla="*/ 0 w 1482"/>
                <a:gd name="T23" fmla="*/ 1 h 3731"/>
                <a:gd name="T24" fmla="*/ 0 w 1482"/>
                <a:gd name="T25" fmla="*/ 1 h 3731"/>
                <a:gd name="T26" fmla="*/ 0 w 1482"/>
                <a:gd name="T27" fmla="*/ 1 h 3731"/>
                <a:gd name="T28" fmla="*/ 0 w 1482"/>
                <a:gd name="T29" fmla="*/ 1 h 3731"/>
                <a:gd name="T30" fmla="*/ 0 w 1482"/>
                <a:gd name="T31" fmla="*/ 1 h 3731"/>
                <a:gd name="T32" fmla="*/ 0 w 1482"/>
                <a:gd name="T33" fmla="*/ 1 h 3731"/>
                <a:gd name="T34" fmla="*/ 0 w 1482"/>
                <a:gd name="T35" fmla="*/ 0 h 3731"/>
                <a:gd name="T36" fmla="*/ 0 w 1482"/>
                <a:gd name="T37" fmla="*/ 0 h 3731"/>
                <a:gd name="T38" fmla="*/ 0 w 1482"/>
                <a:gd name="T39" fmla="*/ 0 h 3731"/>
                <a:gd name="T40" fmla="*/ 0 w 1482"/>
                <a:gd name="T41" fmla="*/ 0 h 3731"/>
                <a:gd name="T42" fmla="*/ 0 w 1482"/>
                <a:gd name="T43" fmla="*/ 0 h 3731"/>
                <a:gd name="T44" fmla="*/ 0 w 1482"/>
                <a:gd name="T45" fmla="*/ 0 h 3731"/>
                <a:gd name="T46" fmla="*/ 0 w 1482"/>
                <a:gd name="T47" fmla="*/ 0 h 3731"/>
                <a:gd name="T48" fmla="*/ 0 w 1482"/>
                <a:gd name="T49" fmla="*/ 0 h 3731"/>
                <a:gd name="T50" fmla="*/ 0 w 1482"/>
                <a:gd name="T51" fmla="*/ 0 h 3731"/>
                <a:gd name="T52" fmla="*/ 0 w 1482"/>
                <a:gd name="T53" fmla="*/ 0 h 3731"/>
                <a:gd name="T54" fmla="*/ 1 w 1482"/>
                <a:gd name="T55" fmla="*/ 3 h 3731"/>
                <a:gd name="T56" fmla="*/ 1 w 1482"/>
                <a:gd name="T57" fmla="*/ 3 h 3731"/>
                <a:gd name="T58" fmla="*/ 1 w 1482"/>
                <a:gd name="T59" fmla="*/ 3 h 3731"/>
                <a:gd name="T60" fmla="*/ 1 w 1482"/>
                <a:gd name="T61" fmla="*/ 3 h 3731"/>
                <a:gd name="T62" fmla="*/ 1 w 1482"/>
                <a:gd name="T63" fmla="*/ 3 h 3731"/>
                <a:gd name="T64" fmla="*/ 1 w 1482"/>
                <a:gd name="T65" fmla="*/ 3 h 3731"/>
                <a:gd name="T66" fmla="*/ 1 w 1482"/>
                <a:gd name="T67" fmla="*/ 3 h 3731"/>
                <a:gd name="T68" fmla="*/ 1 w 1482"/>
                <a:gd name="T69" fmla="*/ 3 h 3731"/>
                <a:gd name="T70" fmla="*/ 1 w 1482"/>
                <a:gd name="T71" fmla="*/ 4 h 3731"/>
                <a:gd name="T72" fmla="*/ 1 w 1482"/>
                <a:gd name="T73" fmla="*/ 4 h 3731"/>
                <a:gd name="T74" fmla="*/ 1 w 1482"/>
                <a:gd name="T75" fmla="*/ 4 h 3731"/>
                <a:gd name="T76" fmla="*/ 1 w 1482"/>
                <a:gd name="T77" fmla="*/ 4 h 3731"/>
                <a:gd name="T78" fmla="*/ 1 w 1482"/>
                <a:gd name="T79" fmla="*/ 4 h 3731"/>
                <a:gd name="T80" fmla="*/ 1 w 1482"/>
                <a:gd name="T81" fmla="*/ 4 h 3731"/>
                <a:gd name="T82" fmla="*/ 1 w 1482"/>
                <a:gd name="T83" fmla="*/ 4 h 3731"/>
                <a:gd name="T84" fmla="*/ 1 w 1482"/>
                <a:gd name="T85" fmla="*/ 4 h 3731"/>
                <a:gd name="T86" fmla="*/ 1 w 1482"/>
                <a:gd name="T87" fmla="*/ 4 h 3731"/>
                <a:gd name="T88" fmla="*/ 1 w 1482"/>
                <a:gd name="T89" fmla="*/ 4 h 3731"/>
                <a:gd name="T90" fmla="*/ 1 w 1482"/>
                <a:gd name="T91" fmla="*/ 4 h 3731"/>
                <a:gd name="T92" fmla="*/ 1 w 1482"/>
                <a:gd name="T93" fmla="*/ 4 h 3731"/>
                <a:gd name="T94" fmla="*/ 1 w 1482"/>
                <a:gd name="T95" fmla="*/ 4 h 3731"/>
                <a:gd name="T96" fmla="*/ 1 w 1482"/>
                <a:gd name="T97" fmla="*/ 4 h 3731"/>
                <a:gd name="T98" fmla="*/ 1 w 1482"/>
                <a:gd name="T99" fmla="*/ 4 h 3731"/>
                <a:gd name="T100" fmla="*/ 1 w 1482"/>
                <a:gd name="T101" fmla="*/ 4 h 3731"/>
                <a:gd name="T102" fmla="*/ 1 w 1482"/>
                <a:gd name="T103" fmla="*/ 4 h 3731"/>
                <a:gd name="T104" fmla="*/ 1 w 1482"/>
                <a:gd name="T105" fmla="*/ 3 h 3731"/>
                <a:gd name="T106" fmla="*/ 1 w 1482"/>
                <a:gd name="T107" fmla="*/ 3 h 3731"/>
                <a:gd name="T108" fmla="*/ 1 w 1482"/>
                <a:gd name="T109" fmla="*/ 3 h 3731"/>
                <a:gd name="T110" fmla="*/ 1 w 1482"/>
                <a:gd name="T111" fmla="*/ 3 h 3731"/>
                <a:gd name="T112" fmla="*/ 1 w 1482"/>
                <a:gd name="T113" fmla="*/ 3 h 3731"/>
                <a:gd name="T114" fmla="*/ 1 w 1482"/>
                <a:gd name="T115" fmla="*/ 3 h 3731"/>
                <a:gd name="T116" fmla="*/ 1 w 1482"/>
                <a:gd name="T117" fmla="*/ 3 h 3731"/>
                <a:gd name="T118" fmla="*/ 1 w 1482"/>
                <a:gd name="T119" fmla="*/ 3 h 3731"/>
                <a:gd name="T120" fmla="*/ 1 w 1482"/>
                <a:gd name="T121" fmla="*/ 3 h 3731"/>
                <a:gd name="T122" fmla="*/ 1 w 1482"/>
                <a:gd name="T123" fmla="*/ 3 h 3731"/>
                <a:gd name="T124" fmla="*/ 1 w 1482"/>
                <a:gd name="T125" fmla="*/ 3 h 37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82"/>
                <a:gd name="T190" fmla="*/ 0 h 3731"/>
                <a:gd name="T191" fmla="*/ 1482 w 1482"/>
                <a:gd name="T192" fmla="*/ 3731 h 37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82" h="3731">
                  <a:moveTo>
                    <a:pt x="474" y="286"/>
                  </a:moveTo>
                  <a:lnTo>
                    <a:pt x="652" y="773"/>
                  </a:lnTo>
                  <a:lnTo>
                    <a:pt x="622" y="741"/>
                  </a:lnTo>
                  <a:lnTo>
                    <a:pt x="592" y="710"/>
                  </a:lnTo>
                  <a:lnTo>
                    <a:pt x="563" y="680"/>
                  </a:lnTo>
                  <a:lnTo>
                    <a:pt x="532" y="650"/>
                  </a:lnTo>
                  <a:lnTo>
                    <a:pt x="501" y="620"/>
                  </a:lnTo>
                  <a:lnTo>
                    <a:pt x="469" y="592"/>
                  </a:lnTo>
                  <a:lnTo>
                    <a:pt x="437" y="564"/>
                  </a:lnTo>
                  <a:lnTo>
                    <a:pt x="404" y="537"/>
                  </a:lnTo>
                  <a:lnTo>
                    <a:pt x="371" y="510"/>
                  </a:lnTo>
                  <a:lnTo>
                    <a:pt x="336" y="484"/>
                  </a:lnTo>
                  <a:lnTo>
                    <a:pt x="302" y="458"/>
                  </a:lnTo>
                  <a:lnTo>
                    <a:pt x="267" y="433"/>
                  </a:lnTo>
                  <a:lnTo>
                    <a:pt x="232" y="409"/>
                  </a:lnTo>
                  <a:lnTo>
                    <a:pt x="196" y="384"/>
                  </a:lnTo>
                  <a:lnTo>
                    <a:pt x="160" y="361"/>
                  </a:lnTo>
                  <a:lnTo>
                    <a:pt x="123" y="339"/>
                  </a:lnTo>
                  <a:lnTo>
                    <a:pt x="0" y="0"/>
                  </a:lnTo>
                  <a:lnTo>
                    <a:pt x="63" y="32"/>
                  </a:lnTo>
                  <a:lnTo>
                    <a:pt x="125" y="64"/>
                  </a:lnTo>
                  <a:lnTo>
                    <a:pt x="186" y="99"/>
                  </a:lnTo>
                  <a:lnTo>
                    <a:pt x="245" y="133"/>
                  </a:lnTo>
                  <a:lnTo>
                    <a:pt x="304" y="170"/>
                  </a:lnTo>
                  <a:lnTo>
                    <a:pt x="362" y="207"/>
                  </a:lnTo>
                  <a:lnTo>
                    <a:pt x="419" y="246"/>
                  </a:lnTo>
                  <a:lnTo>
                    <a:pt x="474" y="286"/>
                  </a:lnTo>
                  <a:close/>
                  <a:moveTo>
                    <a:pt x="1254" y="2428"/>
                  </a:moveTo>
                  <a:lnTo>
                    <a:pt x="1482" y="3056"/>
                  </a:lnTo>
                  <a:lnTo>
                    <a:pt x="1478" y="3109"/>
                  </a:lnTo>
                  <a:lnTo>
                    <a:pt x="1473" y="3161"/>
                  </a:lnTo>
                  <a:lnTo>
                    <a:pt x="1468" y="3216"/>
                  </a:lnTo>
                  <a:lnTo>
                    <a:pt x="1462" y="3270"/>
                  </a:lnTo>
                  <a:lnTo>
                    <a:pt x="1454" y="3324"/>
                  </a:lnTo>
                  <a:lnTo>
                    <a:pt x="1448" y="3379"/>
                  </a:lnTo>
                  <a:lnTo>
                    <a:pt x="1439" y="3436"/>
                  </a:lnTo>
                  <a:lnTo>
                    <a:pt x="1432" y="3491"/>
                  </a:lnTo>
                  <a:lnTo>
                    <a:pt x="1311" y="3475"/>
                  </a:lnTo>
                  <a:lnTo>
                    <a:pt x="1262" y="3468"/>
                  </a:lnTo>
                  <a:lnTo>
                    <a:pt x="1358" y="3731"/>
                  </a:lnTo>
                  <a:lnTo>
                    <a:pt x="1369" y="3704"/>
                  </a:lnTo>
                  <a:lnTo>
                    <a:pt x="1379" y="3677"/>
                  </a:lnTo>
                  <a:lnTo>
                    <a:pt x="1390" y="3650"/>
                  </a:lnTo>
                  <a:lnTo>
                    <a:pt x="1399" y="3622"/>
                  </a:lnTo>
                  <a:lnTo>
                    <a:pt x="1407" y="3592"/>
                  </a:lnTo>
                  <a:lnTo>
                    <a:pt x="1416" y="3562"/>
                  </a:lnTo>
                  <a:lnTo>
                    <a:pt x="1422" y="3531"/>
                  </a:lnTo>
                  <a:lnTo>
                    <a:pt x="1430" y="3499"/>
                  </a:lnTo>
                  <a:lnTo>
                    <a:pt x="1432" y="3496"/>
                  </a:lnTo>
                  <a:lnTo>
                    <a:pt x="1432" y="3491"/>
                  </a:lnTo>
                  <a:lnTo>
                    <a:pt x="1311" y="3475"/>
                  </a:lnTo>
                  <a:lnTo>
                    <a:pt x="1261" y="3466"/>
                  </a:lnTo>
                  <a:lnTo>
                    <a:pt x="1208" y="3321"/>
                  </a:lnTo>
                  <a:lnTo>
                    <a:pt x="1223" y="3200"/>
                  </a:lnTo>
                  <a:lnTo>
                    <a:pt x="1235" y="3081"/>
                  </a:lnTo>
                  <a:lnTo>
                    <a:pt x="1245" y="2966"/>
                  </a:lnTo>
                  <a:lnTo>
                    <a:pt x="1251" y="2854"/>
                  </a:lnTo>
                  <a:lnTo>
                    <a:pt x="1256" y="2743"/>
                  </a:lnTo>
                  <a:lnTo>
                    <a:pt x="1257" y="2635"/>
                  </a:lnTo>
                  <a:lnTo>
                    <a:pt x="1257" y="2582"/>
                  </a:lnTo>
                  <a:lnTo>
                    <a:pt x="1257" y="2530"/>
                  </a:lnTo>
                  <a:lnTo>
                    <a:pt x="1256" y="2478"/>
                  </a:lnTo>
                  <a:lnTo>
                    <a:pt x="1254" y="2428"/>
                  </a:lnTo>
                  <a:close/>
                </a:path>
              </a:pathLst>
            </a:custGeom>
            <a:solidFill>
              <a:srgbClr val="8F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82" name="Freeform 1114"/>
            <p:cNvSpPr>
              <a:spLocks noEditPoints="1"/>
            </p:cNvSpPr>
            <p:nvPr/>
          </p:nvSpPr>
          <p:spPr bwMode="auto">
            <a:xfrm>
              <a:off x="4837" y="1666"/>
              <a:ext cx="415" cy="1004"/>
            </a:xfrm>
            <a:custGeom>
              <a:avLst/>
              <a:gdLst>
                <a:gd name="T0" fmla="*/ 1 w 1659"/>
                <a:gd name="T1" fmla="*/ 0 h 4018"/>
                <a:gd name="T2" fmla="*/ 1 w 1659"/>
                <a:gd name="T3" fmla="*/ 0 h 4018"/>
                <a:gd name="T4" fmla="*/ 1 w 1659"/>
                <a:gd name="T5" fmla="*/ 0 h 4018"/>
                <a:gd name="T6" fmla="*/ 0 w 1659"/>
                <a:gd name="T7" fmla="*/ 0 h 4018"/>
                <a:gd name="T8" fmla="*/ 0 w 1659"/>
                <a:gd name="T9" fmla="*/ 0 h 4018"/>
                <a:gd name="T10" fmla="*/ 0 w 1659"/>
                <a:gd name="T11" fmla="*/ 0 h 4018"/>
                <a:gd name="T12" fmla="*/ 0 w 1659"/>
                <a:gd name="T13" fmla="*/ 0 h 4018"/>
                <a:gd name="T14" fmla="*/ 0 w 1659"/>
                <a:gd name="T15" fmla="*/ 0 h 4018"/>
                <a:gd name="T16" fmla="*/ 1 w 1659"/>
                <a:gd name="T17" fmla="*/ 0 h 4018"/>
                <a:gd name="T18" fmla="*/ 2 w 1659"/>
                <a:gd name="T19" fmla="*/ 3 h 4018"/>
                <a:gd name="T20" fmla="*/ 2 w 1659"/>
                <a:gd name="T21" fmla="*/ 3 h 4018"/>
                <a:gd name="T22" fmla="*/ 2 w 1659"/>
                <a:gd name="T23" fmla="*/ 3 h 4018"/>
                <a:gd name="T24" fmla="*/ 2 w 1659"/>
                <a:gd name="T25" fmla="*/ 3 h 4018"/>
                <a:gd name="T26" fmla="*/ 2 w 1659"/>
                <a:gd name="T27" fmla="*/ 3 h 4018"/>
                <a:gd name="T28" fmla="*/ 2 w 1659"/>
                <a:gd name="T29" fmla="*/ 3 h 4018"/>
                <a:gd name="T30" fmla="*/ 2 w 1659"/>
                <a:gd name="T31" fmla="*/ 3 h 4018"/>
                <a:gd name="T32" fmla="*/ 2 w 1659"/>
                <a:gd name="T33" fmla="*/ 3 h 4018"/>
                <a:gd name="T34" fmla="*/ 2 w 1659"/>
                <a:gd name="T35" fmla="*/ 3 h 4018"/>
                <a:gd name="T36" fmla="*/ 2 w 1659"/>
                <a:gd name="T37" fmla="*/ 3 h 4018"/>
                <a:gd name="T38" fmla="*/ 2 w 1659"/>
                <a:gd name="T39" fmla="*/ 4 h 4018"/>
                <a:gd name="T40" fmla="*/ 1 w 1659"/>
                <a:gd name="T41" fmla="*/ 3 h 4018"/>
                <a:gd name="T42" fmla="*/ 2 w 1659"/>
                <a:gd name="T43" fmla="*/ 3 h 4018"/>
                <a:gd name="T44" fmla="*/ 2 w 1659"/>
                <a:gd name="T45" fmla="*/ 3 h 4018"/>
                <a:gd name="T46" fmla="*/ 2 w 1659"/>
                <a:gd name="T47" fmla="*/ 3 h 4018"/>
                <a:gd name="T48" fmla="*/ 2 w 1659"/>
                <a:gd name="T49" fmla="*/ 3 h 4018"/>
                <a:gd name="T50" fmla="*/ 2 w 1659"/>
                <a:gd name="T51" fmla="*/ 3 h 4018"/>
                <a:gd name="T52" fmla="*/ 2 w 1659"/>
                <a:gd name="T53" fmla="*/ 3 h 4018"/>
                <a:gd name="T54" fmla="*/ 2 w 1659"/>
                <a:gd name="T55" fmla="*/ 3 h 4018"/>
                <a:gd name="T56" fmla="*/ 2 w 1659"/>
                <a:gd name="T57" fmla="*/ 3 h 4018"/>
                <a:gd name="T58" fmla="*/ 2 w 1659"/>
                <a:gd name="T59" fmla="*/ 4 h 4018"/>
                <a:gd name="T60" fmla="*/ 2 w 1659"/>
                <a:gd name="T61" fmla="*/ 4 h 4018"/>
                <a:gd name="T62" fmla="*/ 2 w 1659"/>
                <a:gd name="T63" fmla="*/ 4 h 4018"/>
                <a:gd name="T64" fmla="*/ 2 w 1659"/>
                <a:gd name="T65" fmla="*/ 4 h 4018"/>
                <a:gd name="T66" fmla="*/ 2 w 1659"/>
                <a:gd name="T67" fmla="*/ 4 h 40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59"/>
                <a:gd name="T103" fmla="*/ 0 h 4018"/>
                <a:gd name="T104" fmla="*/ 1659 w 1659"/>
                <a:gd name="T105" fmla="*/ 4018 h 40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59" h="4018">
                  <a:moveTo>
                    <a:pt x="452" y="222"/>
                  </a:moveTo>
                  <a:lnTo>
                    <a:pt x="592" y="608"/>
                  </a:lnTo>
                  <a:lnTo>
                    <a:pt x="536" y="565"/>
                  </a:lnTo>
                  <a:lnTo>
                    <a:pt x="480" y="524"/>
                  </a:lnTo>
                  <a:lnTo>
                    <a:pt x="422" y="486"/>
                  </a:lnTo>
                  <a:lnTo>
                    <a:pt x="362" y="448"/>
                  </a:lnTo>
                  <a:lnTo>
                    <a:pt x="301" y="412"/>
                  </a:lnTo>
                  <a:lnTo>
                    <a:pt x="240" y="376"/>
                  </a:lnTo>
                  <a:lnTo>
                    <a:pt x="177" y="343"/>
                  </a:lnTo>
                  <a:lnTo>
                    <a:pt x="113" y="311"/>
                  </a:lnTo>
                  <a:lnTo>
                    <a:pt x="0" y="0"/>
                  </a:lnTo>
                  <a:lnTo>
                    <a:pt x="59" y="24"/>
                  </a:lnTo>
                  <a:lnTo>
                    <a:pt x="117" y="50"/>
                  </a:lnTo>
                  <a:lnTo>
                    <a:pt x="175" y="76"/>
                  </a:lnTo>
                  <a:lnTo>
                    <a:pt x="232" y="104"/>
                  </a:lnTo>
                  <a:lnTo>
                    <a:pt x="288" y="132"/>
                  </a:lnTo>
                  <a:lnTo>
                    <a:pt x="343" y="161"/>
                  </a:lnTo>
                  <a:lnTo>
                    <a:pt x="397" y="192"/>
                  </a:lnTo>
                  <a:lnTo>
                    <a:pt x="452" y="222"/>
                  </a:lnTo>
                  <a:close/>
                  <a:moveTo>
                    <a:pt x="1470" y="3018"/>
                  </a:moveTo>
                  <a:lnTo>
                    <a:pt x="1659" y="3541"/>
                  </a:lnTo>
                  <a:lnTo>
                    <a:pt x="1658" y="3548"/>
                  </a:lnTo>
                  <a:lnTo>
                    <a:pt x="1658" y="3554"/>
                  </a:lnTo>
                  <a:lnTo>
                    <a:pt x="1657" y="3560"/>
                  </a:lnTo>
                  <a:lnTo>
                    <a:pt x="1655" y="3566"/>
                  </a:lnTo>
                  <a:lnTo>
                    <a:pt x="1655" y="3572"/>
                  </a:lnTo>
                  <a:lnTo>
                    <a:pt x="1654" y="3577"/>
                  </a:lnTo>
                  <a:lnTo>
                    <a:pt x="1653" y="3583"/>
                  </a:lnTo>
                  <a:lnTo>
                    <a:pt x="1653" y="3589"/>
                  </a:lnTo>
                  <a:lnTo>
                    <a:pt x="1532" y="3573"/>
                  </a:lnTo>
                  <a:lnTo>
                    <a:pt x="1410" y="3555"/>
                  </a:lnTo>
                  <a:lnTo>
                    <a:pt x="1422" y="3485"/>
                  </a:lnTo>
                  <a:lnTo>
                    <a:pt x="1430" y="3416"/>
                  </a:lnTo>
                  <a:lnTo>
                    <a:pt x="1439" y="3348"/>
                  </a:lnTo>
                  <a:lnTo>
                    <a:pt x="1446" y="3280"/>
                  </a:lnTo>
                  <a:lnTo>
                    <a:pt x="1454" y="3214"/>
                  </a:lnTo>
                  <a:lnTo>
                    <a:pt x="1460" y="3147"/>
                  </a:lnTo>
                  <a:lnTo>
                    <a:pt x="1465" y="3083"/>
                  </a:lnTo>
                  <a:lnTo>
                    <a:pt x="1470" y="3018"/>
                  </a:lnTo>
                  <a:close/>
                  <a:moveTo>
                    <a:pt x="1462" y="4018"/>
                  </a:moveTo>
                  <a:lnTo>
                    <a:pt x="1354" y="3720"/>
                  </a:lnTo>
                  <a:lnTo>
                    <a:pt x="1362" y="3700"/>
                  </a:lnTo>
                  <a:lnTo>
                    <a:pt x="1371" y="3680"/>
                  </a:lnTo>
                  <a:lnTo>
                    <a:pt x="1380" y="3660"/>
                  </a:lnTo>
                  <a:lnTo>
                    <a:pt x="1387" y="3639"/>
                  </a:lnTo>
                  <a:lnTo>
                    <a:pt x="1394" y="3618"/>
                  </a:lnTo>
                  <a:lnTo>
                    <a:pt x="1401" y="3594"/>
                  </a:lnTo>
                  <a:lnTo>
                    <a:pt x="1407" y="3572"/>
                  </a:lnTo>
                  <a:lnTo>
                    <a:pt x="1413" y="3549"/>
                  </a:lnTo>
                  <a:lnTo>
                    <a:pt x="1532" y="3573"/>
                  </a:lnTo>
                  <a:lnTo>
                    <a:pt x="1653" y="3589"/>
                  </a:lnTo>
                  <a:lnTo>
                    <a:pt x="1653" y="3594"/>
                  </a:lnTo>
                  <a:lnTo>
                    <a:pt x="1651" y="3597"/>
                  </a:lnTo>
                  <a:lnTo>
                    <a:pt x="1643" y="3629"/>
                  </a:lnTo>
                  <a:lnTo>
                    <a:pt x="1636" y="3661"/>
                  </a:lnTo>
                  <a:lnTo>
                    <a:pt x="1628" y="3692"/>
                  </a:lnTo>
                  <a:lnTo>
                    <a:pt x="1620" y="3721"/>
                  </a:lnTo>
                  <a:lnTo>
                    <a:pt x="1610" y="3751"/>
                  </a:lnTo>
                  <a:lnTo>
                    <a:pt x="1600" y="3779"/>
                  </a:lnTo>
                  <a:lnTo>
                    <a:pt x="1589" y="3806"/>
                  </a:lnTo>
                  <a:lnTo>
                    <a:pt x="1577" y="3832"/>
                  </a:lnTo>
                  <a:lnTo>
                    <a:pt x="1564" y="3858"/>
                  </a:lnTo>
                  <a:lnTo>
                    <a:pt x="1552" y="3884"/>
                  </a:lnTo>
                  <a:lnTo>
                    <a:pt x="1539" y="3907"/>
                  </a:lnTo>
                  <a:lnTo>
                    <a:pt x="1524" y="3930"/>
                  </a:lnTo>
                  <a:lnTo>
                    <a:pt x="1509" y="3954"/>
                  </a:lnTo>
                  <a:lnTo>
                    <a:pt x="1494" y="3976"/>
                  </a:lnTo>
                  <a:lnTo>
                    <a:pt x="1478" y="3997"/>
                  </a:lnTo>
                  <a:lnTo>
                    <a:pt x="1462" y="4018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83" name="Freeform 1115"/>
            <p:cNvSpPr>
              <a:spLocks noEditPoints="1"/>
            </p:cNvSpPr>
            <p:nvPr/>
          </p:nvSpPr>
          <p:spPr bwMode="auto">
            <a:xfrm>
              <a:off x="4784" y="1646"/>
              <a:ext cx="448" cy="1057"/>
            </a:xfrm>
            <a:custGeom>
              <a:avLst/>
              <a:gdLst>
                <a:gd name="T0" fmla="*/ 0 w 1793"/>
                <a:gd name="T1" fmla="*/ 1 h 4228"/>
                <a:gd name="T2" fmla="*/ 0 w 1793"/>
                <a:gd name="T3" fmla="*/ 1 h 4228"/>
                <a:gd name="T4" fmla="*/ 0 w 1793"/>
                <a:gd name="T5" fmla="*/ 0 h 4228"/>
                <a:gd name="T6" fmla="*/ 0 w 1793"/>
                <a:gd name="T7" fmla="*/ 0 h 4228"/>
                <a:gd name="T8" fmla="*/ 0 w 1793"/>
                <a:gd name="T9" fmla="*/ 0 h 4228"/>
                <a:gd name="T10" fmla="*/ 0 w 1793"/>
                <a:gd name="T11" fmla="*/ 0 h 4228"/>
                <a:gd name="T12" fmla="*/ 0 w 1793"/>
                <a:gd name="T13" fmla="*/ 0 h 4228"/>
                <a:gd name="T14" fmla="*/ 0 w 1793"/>
                <a:gd name="T15" fmla="*/ 0 h 4228"/>
                <a:gd name="T16" fmla="*/ 0 w 1793"/>
                <a:gd name="T17" fmla="*/ 0 h 4228"/>
                <a:gd name="T18" fmla="*/ 1 w 1793"/>
                <a:gd name="T19" fmla="*/ 3 h 4228"/>
                <a:gd name="T20" fmla="*/ 1 w 1793"/>
                <a:gd name="T21" fmla="*/ 3 h 4228"/>
                <a:gd name="T22" fmla="*/ 1 w 1793"/>
                <a:gd name="T23" fmla="*/ 3 h 4228"/>
                <a:gd name="T24" fmla="*/ 1 w 1793"/>
                <a:gd name="T25" fmla="*/ 3 h 4228"/>
                <a:gd name="T26" fmla="*/ 1 w 1793"/>
                <a:gd name="T27" fmla="*/ 4 h 4228"/>
                <a:gd name="T28" fmla="*/ 1 w 1793"/>
                <a:gd name="T29" fmla="*/ 4 h 4228"/>
                <a:gd name="T30" fmla="*/ 1 w 1793"/>
                <a:gd name="T31" fmla="*/ 4 h 4228"/>
                <a:gd name="T32" fmla="*/ 1 w 1793"/>
                <a:gd name="T33" fmla="*/ 4 h 4228"/>
                <a:gd name="T34" fmla="*/ 1 w 1793"/>
                <a:gd name="T35" fmla="*/ 4 h 4228"/>
                <a:gd name="T36" fmla="*/ 1 w 1793"/>
                <a:gd name="T37" fmla="*/ 4 h 4228"/>
                <a:gd name="T38" fmla="*/ 1 w 1793"/>
                <a:gd name="T39" fmla="*/ 4 h 4228"/>
                <a:gd name="T40" fmla="*/ 1 w 1793"/>
                <a:gd name="T41" fmla="*/ 4 h 4228"/>
                <a:gd name="T42" fmla="*/ 1 w 1793"/>
                <a:gd name="T43" fmla="*/ 4 h 4228"/>
                <a:gd name="T44" fmla="*/ 1 w 1793"/>
                <a:gd name="T45" fmla="*/ 4 h 4228"/>
                <a:gd name="T46" fmla="*/ 1 w 1793"/>
                <a:gd name="T47" fmla="*/ 4 h 4228"/>
                <a:gd name="T48" fmla="*/ 2 w 1793"/>
                <a:gd name="T49" fmla="*/ 4 h 4228"/>
                <a:gd name="T50" fmla="*/ 2 w 1793"/>
                <a:gd name="T51" fmla="*/ 4 h 4228"/>
                <a:gd name="T52" fmla="*/ 2 w 1793"/>
                <a:gd name="T53" fmla="*/ 4 h 4228"/>
                <a:gd name="T54" fmla="*/ 1 w 1793"/>
                <a:gd name="T55" fmla="*/ 3 h 4228"/>
                <a:gd name="T56" fmla="*/ 1 w 1793"/>
                <a:gd name="T57" fmla="*/ 3 h 4228"/>
                <a:gd name="T58" fmla="*/ 1 w 1793"/>
                <a:gd name="T59" fmla="*/ 3 h 4228"/>
                <a:gd name="T60" fmla="*/ 1 w 1793"/>
                <a:gd name="T61" fmla="*/ 3 h 4228"/>
                <a:gd name="T62" fmla="*/ 1 w 1793"/>
                <a:gd name="T63" fmla="*/ 3 h 42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93"/>
                <a:gd name="T97" fmla="*/ 0 h 4228"/>
                <a:gd name="T98" fmla="*/ 1793 w 1793"/>
                <a:gd name="T99" fmla="*/ 4228 h 42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93" h="4228">
                  <a:moveTo>
                    <a:pt x="435" y="178"/>
                  </a:moveTo>
                  <a:lnTo>
                    <a:pt x="558" y="517"/>
                  </a:lnTo>
                  <a:lnTo>
                    <a:pt x="504" y="485"/>
                  </a:lnTo>
                  <a:lnTo>
                    <a:pt x="450" y="455"/>
                  </a:lnTo>
                  <a:lnTo>
                    <a:pt x="395" y="425"/>
                  </a:lnTo>
                  <a:lnTo>
                    <a:pt x="339" y="397"/>
                  </a:lnTo>
                  <a:lnTo>
                    <a:pt x="283" y="370"/>
                  </a:lnTo>
                  <a:lnTo>
                    <a:pt x="225" y="343"/>
                  </a:lnTo>
                  <a:lnTo>
                    <a:pt x="166" y="318"/>
                  </a:lnTo>
                  <a:lnTo>
                    <a:pt x="107" y="294"/>
                  </a:lnTo>
                  <a:lnTo>
                    <a:pt x="0" y="0"/>
                  </a:lnTo>
                  <a:lnTo>
                    <a:pt x="56" y="19"/>
                  </a:lnTo>
                  <a:lnTo>
                    <a:pt x="112" y="40"/>
                  </a:lnTo>
                  <a:lnTo>
                    <a:pt x="167" y="61"/>
                  </a:lnTo>
                  <a:lnTo>
                    <a:pt x="222" y="83"/>
                  </a:lnTo>
                  <a:lnTo>
                    <a:pt x="277" y="105"/>
                  </a:lnTo>
                  <a:lnTo>
                    <a:pt x="329" y="129"/>
                  </a:lnTo>
                  <a:lnTo>
                    <a:pt x="382" y="153"/>
                  </a:lnTo>
                  <a:lnTo>
                    <a:pt x="435" y="178"/>
                  </a:lnTo>
                  <a:close/>
                  <a:moveTo>
                    <a:pt x="1643" y="3499"/>
                  </a:moveTo>
                  <a:lnTo>
                    <a:pt x="1696" y="3644"/>
                  </a:lnTo>
                  <a:lnTo>
                    <a:pt x="1627" y="3629"/>
                  </a:lnTo>
                  <a:lnTo>
                    <a:pt x="1621" y="3656"/>
                  </a:lnTo>
                  <a:lnTo>
                    <a:pt x="1613" y="3682"/>
                  </a:lnTo>
                  <a:lnTo>
                    <a:pt x="1605" y="3708"/>
                  </a:lnTo>
                  <a:lnTo>
                    <a:pt x="1596" y="3732"/>
                  </a:lnTo>
                  <a:lnTo>
                    <a:pt x="1588" y="3757"/>
                  </a:lnTo>
                  <a:lnTo>
                    <a:pt x="1578" y="3780"/>
                  </a:lnTo>
                  <a:lnTo>
                    <a:pt x="1567" y="3802"/>
                  </a:lnTo>
                  <a:lnTo>
                    <a:pt x="1556" y="3823"/>
                  </a:lnTo>
                  <a:lnTo>
                    <a:pt x="1543" y="3845"/>
                  </a:lnTo>
                  <a:lnTo>
                    <a:pt x="1531" y="3865"/>
                  </a:lnTo>
                  <a:lnTo>
                    <a:pt x="1519" y="3885"/>
                  </a:lnTo>
                  <a:lnTo>
                    <a:pt x="1505" y="3903"/>
                  </a:lnTo>
                  <a:lnTo>
                    <a:pt x="1490" y="3922"/>
                  </a:lnTo>
                  <a:lnTo>
                    <a:pt x="1476" y="3939"/>
                  </a:lnTo>
                  <a:lnTo>
                    <a:pt x="1461" y="3956"/>
                  </a:lnTo>
                  <a:lnTo>
                    <a:pt x="1445" y="3972"/>
                  </a:lnTo>
                  <a:lnTo>
                    <a:pt x="1538" y="4228"/>
                  </a:lnTo>
                  <a:lnTo>
                    <a:pt x="1558" y="4212"/>
                  </a:lnTo>
                  <a:lnTo>
                    <a:pt x="1576" y="4198"/>
                  </a:lnTo>
                  <a:lnTo>
                    <a:pt x="1596" y="4180"/>
                  </a:lnTo>
                  <a:lnTo>
                    <a:pt x="1613" y="4164"/>
                  </a:lnTo>
                  <a:lnTo>
                    <a:pt x="1632" y="4146"/>
                  </a:lnTo>
                  <a:lnTo>
                    <a:pt x="1649" y="4129"/>
                  </a:lnTo>
                  <a:lnTo>
                    <a:pt x="1666" y="4109"/>
                  </a:lnTo>
                  <a:lnTo>
                    <a:pt x="1682" y="4089"/>
                  </a:lnTo>
                  <a:lnTo>
                    <a:pt x="1698" y="4069"/>
                  </a:lnTo>
                  <a:lnTo>
                    <a:pt x="1713" y="4049"/>
                  </a:lnTo>
                  <a:lnTo>
                    <a:pt x="1728" y="4028"/>
                  </a:lnTo>
                  <a:lnTo>
                    <a:pt x="1741" y="4005"/>
                  </a:lnTo>
                  <a:lnTo>
                    <a:pt x="1755" y="3982"/>
                  </a:lnTo>
                  <a:lnTo>
                    <a:pt x="1769" y="3959"/>
                  </a:lnTo>
                  <a:lnTo>
                    <a:pt x="1781" y="3934"/>
                  </a:lnTo>
                  <a:lnTo>
                    <a:pt x="1793" y="3909"/>
                  </a:lnTo>
                  <a:lnTo>
                    <a:pt x="1697" y="3646"/>
                  </a:lnTo>
                  <a:lnTo>
                    <a:pt x="1624" y="3635"/>
                  </a:lnTo>
                  <a:lnTo>
                    <a:pt x="1627" y="3618"/>
                  </a:lnTo>
                  <a:lnTo>
                    <a:pt x="1629" y="3600"/>
                  </a:lnTo>
                  <a:lnTo>
                    <a:pt x="1632" y="3584"/>
                  </a:lnTo>
                  <a:lnTo>
                    <a:pt x="1634" y="3567"/>
                  </a:lnTo>
                  <a:lnTo>
                    <a:pt x="1637" y="3550"/>
                  </a:lnTo>
                  <a:lnTo>
                    <a:pt x="1639" y="3533"/>
                  </a:lnTo>
                  <a:lnTo>
                    <a:pt x="1642" y="3515"/>
                  </a:lnTo>
                  <a:lnTo>
                    <a:pt x="1643" y="3499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84" name="Freeform 1116"/>
            <p:cNvSpPr>
              <a:spLocks noEditPoints="1"/>
            </p:cNvSpPr>
            <p:nvPr/>
          </p:nvSpPr>
          <p:spPr bwMode="auto">
            <a:xfrm>
              <a:off x="4732" y="1629"/>
              <a:ext cx="471" cy="1097"/>
            </a:xfrm>
            <a:custGeom>
              <a:avLst/>
              <a:gdLst>
                <a:gd name="T0" fmla="*/ 0 w 1886"/>
                <a:gd name="T1" fmla="*/ 0 h 4385"/>
                <a:gd name="T2" fmla="*/ 0 w 1886"/>
                <a:gd name="T3" fmla="*/ 1 h 4385"/>
                <a:gd name="T4" fmla="*/ 0 w 1886"/>
                <a:gd name="T5" fmla="*/ 1 h 4385"/>
                <a:gd name="T6" fmla="*/ 0 w 1886"/>
                <a:gd name="T7" fmla="*/ 1 h 4385"/>
                <a:gd name="T8" fmla="*/ 0 w 1886"/>
                <a:gd name="T9" fmla="*/ 1 h 4385"/>
                <a:gd name="T10" fmla="*/ 0 w 1886"/>
                <a:gd name="T11" fmla="*/ 1 h 4385"/>
                <a:gd name="T12" fmla="*/ 0 w 1886"/>
                <a:gd name="T13" fmla="*/ 1 h 4385"/>
                <a:gd name="T14" fmla="*/ 0 w 1886"/>
                <a:gd name="T15" fmla="*/ 0 h 4385"/>
                <a:gd name="T16" fmla="*/ 0 w 1886"/>
                <a:gd name="T17" fmla="*/ 0 h 4385"/>
                <a:gd name="T18" fmla="*/ 0 w 1886"/>
                <a:gd name="T19" fmla="*/ 0 h 4385"/>
                <a:gd name="T20" fmla="*/ 0 w 1886"/>
                <a:gd name="T21" fmla="*/ 0 h 4385"/>
                <a:gd name="T22" fmla="*/ 0 w 1886"/>
                <a:gd name="T23" fmla="*/ 0 h 4385"/>
                <a:gd name="T24" fmla="*/ 0 w 1886"/>
                <a:gd name="T25" fmla="*/ 0 h 4385"/>
                <a:gd name="T26" fmla="*/ 0 w 1886"/>
                <a:gd name="T27" fmla="*/ 0 h 4385"/>
                <a:gd name="T28" fmla="*/ 0 w 1886"/>
                <a:gd name="T29" fmla="*/ 0 h 4385"/>
                <a:gd name="T30" fmla="*/ 0 w 1886"/>
                <a:gd name="T31" fmla="*/ 0 h 4385"/>
                <a:gd name="T32" fmla="*/ 0 w 1886"/>
                <a:gd name="T33" fmla="*/ 0 h 4385"/>
                <a:gd name="T34" fmla="*/ 0 w 1886"/>
                <a:gd name="T35" fmla="*/ 0 h 4385"/>
                <a:gd name="T36" fmla="*/ 0 w 1886"/>
                <a:gd name="T37" fmla="*/ 0 h 4385"/>
                <a:gd name="T38" fmla="*/ 2 w 1886"/>
                <a:gd name="T39" fmla="*/ 4 h 4385"/>
                <a:gd name="T40" fmla="*/ 2 w 1886"/>
                <a:gd name="T41" fmla="*/ 4 h 4385"/>
                <a:gd name="T42" fmla="*/ 2 w 1886"/>
                <a:gd name="T43" fmla="*/ 4 h 4385"/>
                <a:gd name="T44" fmla="*/ 2 w 1886"/>
                <a:gd name="T45" fmla="*/ 4 h 4385"/>
                <a:gd name="T46" fmla="*/ 2 w 1886"/>
                <a:gd name="T47" fmla="*/ 4 h 4385"/>
                <a:gd name="T48" fmla="*/ 2 w 1886"/>
                <a:gd name="T49" fmla="*/ 4 h 4385"/>
                <a:gd name="T50" fmla="*/ 2 w 1886"/>
                <a:gd name="T51" fmla="*/ 4 h 4385"/>
                <a:gd name="T52" fmla="*/ 2 w 1886"/>
                <a:gd name="T53" fmla="*/ 4 h 4385"/>
                <a:gd name="T54" fmla="*/ 2 w 1886"/>
                <a:gd name="T55" fmla="*/ 4 h 4385"/>
                <a:gd name="T56" fmla="*/ 1 w 1886"/>
                <a:gd name="T57" fmla="*/ 4 h 4385"/>
                <a:gd name="T58" fmla="*/ 1 w 1886"/>
                <a:gd name="T59" fmla="*/ 4 h 4385"/>
                <a:gd name="T60" fmla="*/ 1 w 1886"/>
                <a:gd name="T61" fmla="*/ 4 h 4385"/>
                <a:gd name="T62" fmla="*/ 1 w 1886"/>
                <a:gd name="T63" fmla="*/ 4 h 4385"/>
                <a:gd name="T64" fmla="*/ 1 w 1886"/>
                <a:gd name="T65" fmla="*/ 4 h 4385"/>
                <a:gd name="T66" fmla="*/ 1 w 1886"/>
                <a:gd name="T67" fmla="*/ 4 h 4385"/>
                <a:gd name="T68" fmla="*/ 1 w 1886"/>
                <a:gd name="T69" fmla="*/ 4 h 4385"/>
                <a:gd name="T70" fmla="*/ 1 w 1886"/>
                <a:gd name="T71" fmla="*/ 4 h 4385"/>
                <a:gd name="T72" fmla="*/ 1 w 1886"/>
                <a:gd name="T73" fmla="*/ 4 h 4385"/>
                <a:gd name="T74" fmla="*/ 1 w 1886"/>
                <a:gd name="T75" fmla="*/ 4 h 4385"/>
                <a:gd name="T76" fmla="*/ 1 w 1886"/>
                <a:gd name="T77" fmla="*/ 4 h 4385"/>
                <a:gd name="T78" fmla="*/ 1 w 1886"/>
                <a:gd name="T79" fmla="*/ 4 h 4385"/>
                <a:gd name="T80" fmla="*/ 1 w 1886"/>
                <a:gd name="T81" fmla="*/ 4 h 4385"/>
                <a:gd name="T82" fmla="*/ 1 w 1886"/>
                <a:gd name="T83" fmla="*/ 4 h 4385"/>
                <a:gd name="T84" fmla="*/ 2 w 1886"/>
                <a:gd name="T85" fmla="*/ 4 h 4385"/>
                <a:gd name="T86" fmla="*/ 2 w 1886"/>
                <a:gd name="T87" fmla="*/ 4 h 4385"/>
                <a:gd name="T88" fmla="*/ 2 w 1886"/>
                <a:gd name="T89" fmla="*/ 4 h 4385"/>
                <a:gd name="T90" fmla="*/ 2 w 1886"/>
                <a:gd name="T91" fmla="*/ 4 h 4385"/>
                <a:gd name="T92" fmla="*/ 2 w 1886"/>
                <a:gd name="T93" fmla="*/ 4 h 4385"/>
                <a:gd name="T94" fmla="*/ 2 w 1886"/>
                <a:gd name="T95" fmla="*/ 4 h 43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86"/>
                <a:gd name="T145" fmla="*/ 0 h 4385"/>
                <a:gd name="T146" fmla="*/ 1886 w 1886"/>
                <a:gd name="T147" fmla="*/ 4385 h 43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86" h="4385">
                  <a:moveTo>
                    <a:pt x="424" y="146"/>
                  </a:moveTo>
                  <a:lnTo>
                    <a:pt x="537" y="457"/>
                  </a:lnTo>
                  <a:lnTo>
                    <a:pt x="485" y="432"/>
                  </a:lnTo>
                  <a:lnTo>
                    <a:pt x="432" y="409"/>
                  </a:lnTo>
                  <a:lnTo>
                    <a:pt x="379" y="386"/>
                  </a:lnTo>
                  <a:lnTo>
                    <a:pt x="325" y="363"/>
                  </a:lnTo>
                  <a:lnTo>
                    <a:pt x="270" y="343"/>
                  </a:lnTo>
                  <a:lnTo>
                    <a:pt x="216" y="322"/>
                  </a:lnTo>
                  <a:lnTo>
                    <a:pt x="159" y="302"/>
                  </a:lnTo>
                  <a:lnTo>
                    <a:pt x="102" y="282"/>
                  </a:lnTo>
                  <a:lnTo>
                    <a:pt x="0" y="0"/>
                  </a:lnTo>
                  <a:lnTo>
                    <a:pt x="54" y="16"/>
                  </a:lnTo>
                  <a:lnTo>
                    <a:pt x="109" y="34"/>
                  </a:lnTo>
                  <a:lnTo>
                    <a:pt x="163" y="51"/>
                  </a:lnTo>
                  <a:lnTo>
                    <a:pt x="216" y="68"/>
                  </a:lnTo>
                  <a:lnTo>
                    <a:pt x="269" y="86"/>
                  </a:lnTo>
                  <a:lnTo>
                    <a:pt x="320" y="106"/>
                  </a:lnTo>
                  <a:lnTo>
                    <a:pt x="372" y="126"/>
                  </a:lnTo>
                  <a:lnTo>
                    <a:pt x="424" y="146"/>
                  </a:lnTo>
                  <a:close/>
                  <a:moveTo>
                    <a:pt x="1778" y="3866"/>
                  </a:moveTo>
                  <a:lnTo>
                    <a:pt x="1886" y="4164"/>
                  </a:lnTo>
                  <a:lnTo>
                    <a:pt x="1870" y="4181"/>
                  </a:lnTo>
                  <a:lnTo>
                    <a:pt x="1855" y="4198"/>
                  </a:lnTo>
                  <a:lnTo>
                    <a:pt x="1839" y="4216"/>
                  </a:lnTo>
                  <a:lnTo>
                    <a:pt x="1822" y="4232"/>
                  </a:lnTo>
                  <a:lnTo>
                    <a:pt x="1789" y="4262"/>
                  </a:lnTo>
                  <a:lnTo>
                    <a:pt x="1753" y="4291"/>
                  </a:lnTo>
                  <a:lnTo>
                    <a:pt x="1715" y="4316"/>
                  </a:lnTo>
                  <a:lnTo>
                    <a:pt x="1677" y="4341"/>
                  </a:lnTo>
                  <a:lnTo>
                    <a:pt x="1638" y="4364"/>
                  </a:lnTo>
                  <a:lnTo>
                    <a:pt x="1596" y="4385"/>
                  </a:lnTo>
                  <a:lnTo>
                    <a:pt x="1510" y="4148"/>
                  </a:lnTo>
                  <a:lnTo>
                    <a:pt x="1530" y="4135"/>
                  </a:lnTo>
                  <a:lnTo>
                    <a:pt x="1551" y="4123"/>
                  </a:lnTo>
                  <a:lnTo>
                    <a:pt x="1571" y="4110"/>
                  </a:lnTo>
                  <a:lnTo>
                    <a:pt x="1590" y="4095"/>
                  </a:lnTo>
                  <a:lnTo>
                    <a:pt x="1609" y="4080"/>
                  </a:lnTo>
                  <a:lnTo>
                    <a:pt x="1628" y="4064"/>
                  </a:lnTo>
                  <a:lnTo>
                    <a:pt x="1645" y="4048"/>
                  </a:lnTo>
                  <a:lnTo>
                    <a:pt x="1662" y="4031"/>
                  </a:lnTo>
                  <a:lnTo>
                    <a:pt x="1679" y="4014"/>
                  </a:lnTo>
                  <a:lnTo>
                    <a:pt x="1695" y="3995"/>
                  </a:lnTo>
                  <a:lnTo>
                    <a:pt x="1710" y="3975"/>
                  </a:lnTo>
                  <a:lnTo>
                    <a:pt x="1725" y="3955"/>
                  </a:lnTo>
                  <a:lnTo>
                    <a:pt x="1740" y="3934"/>
                  </a:lnTo>
                  <a:lnTo>
                    <a:pt x="1753" y="3913"/>
                  </a:lnTo>
                  <a:lnTo>
                    <a:pt x="1766" y="3889"/>
                  </a:lnTo>
                  <a:lnTo>
                    <a:pt x="1778" y="3866"/>
                  </a:lnTo>
                  <a:close/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85" name="Freeform 1117"/>
            <p:cNvSpPr>
              <a:spLocks noEditPoints="1"/>
            </p:cNvSpPr>
            <p:nvPr/>
          </p:nvSpPr>
          <p:spPr bwMode="auto">
            <a:xfrm>
              <a:off x="4680" y="1616"/>
              <a:ext cx="489" cy="1125"/>
            </a:xfrm>
            <a:custGeom>
              <a:avLst/>
              <a:gdLst>
                <a:gd name="T0" fmla="*/ 1 w 1953"/>
                <a:gd name="T1" fmla="*/ 0 h 4501"/>
                <a:gd name="T2" fmla="*/ 1 w 1953"/>
                <a:gd name="T3" fmla="*/ 0 h 4501"/>
                <a:gd name="T4" fmla="*/ 1 w 1953"/>
                <a:gd name="T5" fmla="*/ 0 h 4501"/>
                <a:gd name="T6" fmla="*/ 1 w 1953"/>
                <a:gd name="T7" fmla="*/ 0 h 4501"/>
                <a:gd name="T8" fmla="*/ 1 w 1953"/>
                <a:gd name="T9" fmla="*/ 0 h 4501"/>
                <a:gd name="T10" fmla="*/ 0 w 1953"/>
                <a:gd name="T11" fmla="*/ 0 h 4501"/>
                <a:gd name="T12" fmla="*/ 0 w 1953"/>
                <a:gd name="T13" fmla="*/ 0 h 4501"/>
                <a:gd name="T14" fmla="*/ 0 w 1953"/>
                <a:gd name="T15" fmla="*/ 0 h 4501"/>
                <a:gd name="T16" fmla="*/ 0 w 1953"/>
                <a:gd name="T17" fmla="*/ 0 h 4501"/>
                <a:gd name="T18" fmla="*/ 0 w 1953"/>
                <a:gd name="T19" fmla="*/ 0 h 4501"/>
                <a:gd name="T20" fmla="*/ 0 w 1953"/>
                <a:gd name="T21" fmla="*/ 0 h 4501"/>
                <a:gd name="T22" fmla="*/ 0 w 1953"/>
                <a:gd name="T23" fmla="*/ 0 h 4501"/>
                <a:gd name="T24" fmla="*/ 0 w 1953"/>
                <a:gd name="T25" fmla="*/ 0 h 4501"/>
                <a:gd name="T26" fmla="*/ 0 w 1953"/>
                <a:gd name="T27" fmla="*/ 0 h 4501"/>
                <a:gd name="T28" fmla="*/ 0 w 1953"/>
                <a:gd name="T29" fmla="*/ 0 h 4501"/>
                <a:gd name="T30" fmla="*/ 0 w 1953"/>
                <a:gd name="T31" fmla="*/ 0 h 4501"/>
                <a:gd name="T32" fmla="*/ 0 w 1953"/>
                <a:gd name="T33" fmla="*/ 0 h 4501"/>
                <a:gd name="T34" fmla="*/ 1 w 1953"/>
                <a:gd name="T35" fmla="*/ 0 h 4501"/>
                <a:gd name="T36" fmla="*/ 1 w 1953"/>
                <a:gd name="T37" fmla="*/ 0 h 4501"/>
                <a:gd name="T38" fmla="*/ 2 w 1953"/>
                <a:gd name="T39" fmla="*/ 4 h 4501"/>
                <a:gd name="T40" fmla="*/ 2 w 1953"/>
                <a:gd name="T41" fmla="*/ 4 h 4501"/>
                <a:gd name="T42" fmla="*/ 2 w 1953"/>
                <a:gd name="T43" fmla="*/ 4 h 4501"/>
                <a:gd name="T44" fmla="*/ 2 w 1953"/>
                <a:gd name="T45" fmla="*/ 4 h 4501"/>
                <a:gd name="T46" fmla="*/ 2 w 1953"/>
                <a:gd name="T47" fmla="*/ 4 h 4501"/>
                <a:gd name="T48" fmla="*/ 2 w 1953"/>
                <a:gd name="T49" fmla="*/ 4 h 4501"/>
                <a:gd name="T50" fmla="*/ 2 w 1953"/>
                <a:gd name="T51" fmla="*/ 4 h 4501"/>
                <a:gd name="T52" fmla="*/ 2 w 1953"/>
                <a:gd name="T53" fmla="*/ 4 h 4501"/>
                <a:gd name="T54" fmla="*/ 2 w 1953"/>
                <a:gd name="T55" fmla="*/ 4 h 4501"/>
                <a:gd name="T56" fmla="*/ 2 w 1953"/>
                <a:gd name="T57" fmla="*/ 4 h 4501"/>
                <a:gd name="T58" fmla="*/ 2 w 1953"/>
                <a:gd name="T59" fmla="*/ 4 h 4501"/>
                <a:gd name="T60" fmla="*/ 2 w 1953"/>
                <a:gd name="T61" fmla="*/ 4 h 4501"/>
                <a:gd name="T62" fmla="*/ 2 w 1953"/>
                <a:gd name="T63" fmla="*/ 4 h 4501"/>
                <a:gd name="T64" fmla="*/ 2 w 1953"/>
                <a:gd name="T65" fmla="*/ 4 h 4501"/>
                <a:gd name="T66" fmla="*/ 2 w 1953"/>
                <a:gd name="T67" fmla="*/ 4 h 4501"/>
                <a:gd name="T68" fmla="*/ 2 w 1953"/>
                <a:gd name="T69" fmla="*/ 4 h 4501"/>
                <a:gd name="T70" fmla="*/ 2 w 1953"/>
                <a:gd name="T71" fmla="*/ 4 h 4501"/>
                <a:gd name="T72" fmla="*/ 2 w 1953"/>
                <a:gd name="T73" fmla="*/ 4 h 4501"/>
                <a:gd name="T74" fmla="*/ 2 w 1953"/>
                <a:gd name="T75" fmla="*/ 4 h 4501"/>
                <a:gd name="T76" fmla="*/ 2 w 1953"/>
                <a:gd name="T77" fmla="*/ 4 h 4501"/>
                <a:gd name="T78" fmla="*/ 2 w 1953"/>
                <a:gd name="T79" fmla="*/ 4 h 4501"/>
                <a:gd name="T80" fmla="*/ 2 w 1953"/>
                <a:gd name="T81" fmla="*/ 4 h 4501"/>
                <a:gd name="T82" fmla="*/ 2 w 1953"/>
                <a:gd name="T83" fmla="*/ 4 h 45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53"/>
                <a:gd name="T127" fmla="*/ 0 h 4501"/>
                <a:gd name="T128" fmla="*/ 1953 w 1953"/>
                <a:gd name="T129" fmla="*/ 4501 h 45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53" h="4501">
                  <a:moveTo>
                    <a:pt x="415" y="120"/>
                  </a:moveTo>
                  <a:lnTo>
                    <a:pt x="522" y="414"/>
                  </a:lnTo>
                  <a:lnTo>
                    <a:pt x="470" y="394"/>
                  </a:lnTo>
                  <a:lnTo>
                    <a:pt x="419" y="374"/>
                  </a:lnTo>
                  <a:lnTo>
                    <a:pt x="367" y="356"/>
                  </a:lnTo>
                  <a:lnTo>
                    <a:pt x="315" y="339"/>
                  </a:lnTo>
                  <a:lnTo>
                    <a:pt x="262" y="321"/>
                  </a:lnTo>
                  <a:lnTo>
                    <a:pt x="208" y="305"/>
                  </a:lnTo>
                  <a:lnTo>
                    <a:pt x="154" y="289"/>
                  </a:lnTo>
                  <a:lnTo>
                    <a:pt x="99" y="273"/>
                  </a:lnTo>
                  <a:lnTo>
                    <a:pt x="0" y="0"/>
                  </a:lnTo>
                  <a:lnTo>
                    <a:pt x="53" y="12"/>
                  </a:lnTo>
                  <a:lnTo>
                    <a:pt x="106" y="27"/>
                  </a:lnTo>
                  <a:lnTo>
                    <a:pt x="159" y="41"/>
                  </a:lnTo>
                  <a:lnTo>
                    <a:pt x="210" y="55"/>
                  </a:lnTo>
                  <a:lnTo>
                    <a:pt x="262" y="72"/>
                  </a:lnTo>
                  <a:lnTo>
                    <a:pt x="312" y="86"/>
                  </a:lnTo>
                  <a:lnTo>
                    <a:pt x="364" y="104"/>
                  </a:lnTo>
                  <a:lnTo>
                    <a:pt x="415" y="120"/>
                  </a:lnTo>
                  <a:close/>
                  <a:moveTo>
                    <a:pt x="1860" y="4092"/>
                  </a:moveTo>
                  <a:lnTo>
                    <a:pt x="1953" y="4348"/>
                  </a:lnTo>
                  <a:lnTo>
                    <a:pt x="1918" y="4373"/>
                  </a:lnTo>
                  <a:lnTo>
                    <a:pt x="1881" y="4396"/>
                  </a:lnTo>
                  <a:lnTo>
                    <a:pt x="1843" y="4417"/>
                  </a:lnTo>
                  <a:lnTo>
                    <a:pt x="1804" y="4437"/>
                  </a:lnTo>
                  <a:lnTo>
                    <a:pt x="1764" y="4455"/>
                  </a:lnTo>
                  <a:lnTo>
                    <a:pt x="1723" y="4473"/>
                  </a:lnTo>
                  <a:lnTo>
                    <a:pt x="1681" y="4487"/>
                  </a:lnTo>
                  <a:lnTo>
                    <a:pt x="1638" y="4501"/>
                  </a:lnTo>
                  <a:lnTo>
                    <a:pt x="1554" y="4271"/>
                  </a:lnTo>
                  <a:lnTo>
                    <a:pt x="1598" y="4256"/>
                  </a:lnTo>
                  <a:lnTo>
                    <a:pt x="1639" y="4239"/>
                  </a:lnTo>
                  <a:lnTo>
                    <a:pt x="1680" y="4220"/>
                  </a:lnTo>
                  <a:lnTo>
                    <a:pt x="1719" y="4199"/>
                  </a:lnTo>
                  <a:lnTo>
                    <a:pt x="1739" y="4188"/>
                  </a:lnTo>
                  <a:lnTo>
                    <a:pt x="1758" y="4176"/>
                  </a:lnTo>
                  <a:lnTo>
                    <a:pt x="1776" y="4164"/>
                  </a:lnTo>
                  <a:lnTo>
                    <a:pt x="1793" y="4150"/>
                  </a:lnTo>
                  <a:lnTo>
                    <a:pt x="1811" y="4137"/>
                  </a:lnTo>
                  <a:lnTo>
                    <a:pt x="1828" y="4123"/>
                  </a:lnTo>
                  <a:lnTo>
                    <a:pt x="1844" y="4108"/>
                  </a:lnTo>
                  <a:lnTo>
                    <a:pt x="1860" y="409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86" name="Freeform 1118"/>
            <p:cNvSpPr>
              <a:spLocks noEditPoints="1"/>
            </p:cNvSpPr>
            <p:nvPr/>
          </p:nvSpPr>
          <p:spPr bwMode="auto">
            <a:xfrm>
              <a:off x="4630" y="1604"/>
              <a:ext cx="500" cy="1147"/>
            </a:xfrm>
            <a:custGeom>
              <a:avLst/>
              <a:gdLst>
                <a:gd name="T0" fmla="*/ 0 w 2003"/>
                <a:gd name="T1" fmla="*/ 0 h 4589"/>
                <a:gd name="T2" fmla="*/ 0 w 2003"/>
                <a:gd name="T3" fmla="*/ 0 h 4589"/>
                <a:gd name="T4" fmla="*/ 0 w 2003"/>
                <a:gd name="T5" fmla="*/ 0 h 4589"/>
                <a:gd name="T6" fmla="*/ 0 w 2003"/>
                <a:gd name="T7" fmla="*/ 0 h 4589"/>
                <a:gd name="T8" fmla="*/ 0 w 2003"/>
                <a:gd name="T9" fmla="*/ 0 h 4589"/>
                <a:gd name="T10" fmla="*/ 0 w 2003"/>
                <a:gd name="T11" fmla="*/ 0 h 4589"/>
                <a:gd name="T12" fmla="*/ 0 w 2003"/>
                <a:gd name="T13" fmla="*/ 0 h 4589"/>
                <a:gd name="T14" fmla="*/ 0 w 2003"/>
                <a:gd name="T15" fmla="*/ 0 h 4589"/>
                <a:gd name="T16" fmla="*/ 0 w 2003"/>
                <a:gd name="T17" fmla="*/ 0 h 4589"/>
                <a:gd name="T18" fmla="*/ 0 w 2003"/>
                <a:gd name="T19" fmla="*/ 0 h 4589"/>
                <a:gd name="T20" fmla="*/ 0 w 2003"/>
                <a:gd name="T21" fmla="*/ 0 h 4589"/>
                <a:gd name="T22" fmla="*/ 0 w 2003"/>
                <a:gd name="T23" fmla="*/ 0 h 4589"/>
                <a:gd name="T24" fmla="*/ 0 w 2003"/>
                <a:gd name="T25" fmla="*/ 0 h 4589"/>
                <a:gd name="T26" fmla="*/ 0 w 2003"/>
                <a:gd name="T27" fmla="*/ 0 h 4589"/>
                <a:gd name="T28" fmla="*/ 0 w 2003"/>
                <a:gd name="T29" fmla="*/ 0 h 4589"/>
                <a:gd name="T30" fmla="*/ 0 w 2003"/>
                <a:gd name="T31" fmla="*/ 0 h 4589"/>
                <a:gd name="T32" fmla="*/ 0 w 2003"/>
                <a:gd name="T33" fmla="*/ 0 h 4589"/>
                <a:gd name="T34" fmla="*/ 0 w 2003"/>
                <a:gd name="T35" fmla="*/ 0 h 4589"/>
                <a:gd name="T36" fmla="*/ 0 w 2003"/>
                <a:gd name="T37" fmla="*/ 0 h 4589"/>
                <a:gd name="T38" fmla="*/ 2 w 2003"/>
                <a:gd name="T39" fmla="*/ 4 h 4589"/>
                <a:gd name="T40" fmla="*/ 2 w 2003"/>
                <a:gd name="T41" fmla="*/ 4 h 4589"/>
                <a:gd name="T42" fmla="*/ 2 w 2003"/>
                <a:gd name="T43" fmla="*/ 4 h 4589"/>
                <a:gd name="T44" fmla="*/ 2 w 2003"/>
                <a:gd name="T45" fmla="*/ 4 h 4589"/>
                <a:gd name="T46" fmla="*/ 2 w 2003"/>
                <a:gd name="T47" fmla="*/ 4 h 4589"/>
                <a:gd name="T48" fmla="*/ 2 w 2003"/>
                <a:gd name="T49" fmla="*/ 4 h 4589"/>
                <a:gd name="T50" fmla="*/ 2 w 2003"/>
                <a:gd name="T51" fmla="*/ 4 h 4589"/>
                <a:gd name="T52" fmla="*/ 2 w 2003"/>
                <a:gd name="T53" fmla="*/ 4 h 4589"/>
                <a:gd name="T54" fmla="*/ 2 w 2003"/>
                <a:gd name="T55" fmla="*/ 4 h 4589"/>
                <a:gd name="T56" fmla="*/ 1 w 2003"/>
                <a:gd name="T57" fmla="*/ 4 h 4589"/>
                <a:gd name="T58" fmla="*/ 1 w 2003"/>
                <a:gd name="T59" fmla="*/ 4 h 4589"/>
                <a:gd name="T60" fmla="*/ 1 w 2003"/>
                <a:gd name="T61" fmla="*/ 4 h 4589"/>
                <a:gd name="T62" fmla="*/ 1 w 2003"/>
                <a:gd name="T63" fmla="*/ 4 h 4589"/>
                <a:gd name="T64" fmla="*/ 2 w 2003"/>
                <a:gd name="T65" fmla="*/ 4 h 4589"/>
                <a:gd name="T66" fmla="*/ 2 w 2003"/>
                <a:gd name="T67" fmla="*/ 4 h 4589"/>
                <a:gd name="T68" fmla="*/ 2 w 2003"/>
                <a:gd name="T69" fmla="*/ 4 h 4589"/>
                <a:gd name="T70" fmla="*/ 2 w 2003"/>
                <a:gd name="T71" fmla="*/ 4 h 4589"/>
                <a:gd name="T72" fmla="*/ 2 w 2003"/>
                <a:gd name="T73" fmla="*/ 4 h 4589"/>
                <a:gd name="T74" fmla="*/ 2 w 2003"/>
                <a:gd name="T75" fmla="*/ 4 h 45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3"/>
                <a:gd name="T115" fmla="*/ 0 h 4589"/>
                <a:gd name="T116" fmla="*/ 2003 w 2003"/>
                <a:gd name="T117" fmla="*/ 4589 h 45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3" h="4589">
                  <a:moveTo>
                    <a:pt x="407" y="101"/>
                  </a:moveTo>
                  <a:lnTo>
                    <a:pt x="509" y="383"/>
                  </a:lnTo>
                  <a:lnTo>
                    <a:pt x="460" y="367"/>
                  </a:lnTo>
                  <a:lnTo>
                    <a:pt x="410" y="351"/>
                  </a:lnTo>
                  <a:lnTo>
                    <a:pt x="358" y="336"/>
                  </a:lnTo>
                  <a:lnTo>
                    <a:pt x="308" y="323"/>
                  </a:lnTo>
                  <a:lnTo>
                    <a:pt x="255" y="308"/>
                  </a:lnTo>
                  <a:lnTo>
                    <a:pt x="203" y="295"/>
                  </a:lnTo>
                  <a:lnTo>
                    <a:pt x="150" y="282"/>
                  </a:lnTo>
                  <a:lnTo>
                    <a:pt x="97" y="270"/>
                  </a:lnTo>
                  <a:lnTo>
                    <a:pt x="0" y="0"/>
                  </a:lnTo>
                  <a:lnTo>
                    <a:pt x="52" y="11"/>
                  </a:lnTo>
                  <a:lnTo>
                    <a:pt x="103" y="24"/>
                  </a:lnTo>
                  <a:lnTo>
                    <a:pt x="155" y="35"/>
                  </a:lnTo>
                  <a:lnTo>
                    <a:pt x="205" y="47"/>
                  </a:lnTo>
                  <a:lnTo>
                    <a:pt x="257" y="61"/>
                  </a:lnTo>
                  <a:lnTo>
                    <a:pt x="308" y="73"/>
                  </a:lnTo>
                  <a:lnTo>
                    <a:pt x="357" y="86"/>
                  </a:lnTo>
                  <a:lnTo>
                    <a:pt x="407" y="101"/>
                  </a:lnTo>
                  <a:close/>
                  <a:moveTo>
                    <a:pt x="1917" y="4249"/>
                  </a:moveTo>
                  <a:lnTo>
                    <a:pt x="2003" y="4486"/>
                  </a:lnTo>
                  <a:lnTo>
                    <a:pt x="1965" y="4504"/>
                  </a:lnTo>
                  <a:lnTo>
                    <a:pt x="1924" y="4520"/>
                  </a:lnTo>
                  <a:lnTo>
                    <a:pt x="1883" y="4534"/>
                  </a:lnTo>
                  <a:lnTo>
                    <a:pt x="1843" y="4548"/>
                  </a:lnTo>
                  <a:lnTo>
                    <a:pt x="1800" y="4559"/>
                  </a:lnTo>
                  <a:lnTo>
                    <a:pt x="1756" y="4570"/>
                  </a:lnTo>
                  <a:lnTo>
                    <a:pt x="1713" y="4580"/>
                  </a:lnTo>
                  <a:lnTo>
                    <a:pt x="1669" y="4589"/>
                  </a:lnTo>
                  <a:lnTo>
                    <a:pt x="1585" y="4357"/>
                  </a:lnTo>
                  <a:lnTo>
                    <a:pt x="1630" y="4350"/>
                  </a:lnTo>
                  <a:lnTo>
                    <a:pt x="1674" y="4340"/>
                  </a:lnTo>
                  <a:lnTo>
                    <a:pt x="1717" y="4329"/>
                  </a:lnTo>
                  <a:lnTo>
                    <a:pt x="1759" y="4317"/>
                  </a:lnTo>
                  <a:lnTo>
                    <a:pt x="1801" y="4303"/>
                  </a:lnTo>
                  <a:lnTo>
                    <a:pt x="1840" y="4287"/>
                  </a:lnTo>
                  <a:lnTo>
                    <a:pt x="1880" y="4268"/>
                  </a:lnTo>
                  <a:lnTo>
                    <a:pt x="1917" y="4249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87" name="Freeform 1119"/>
            <p:cNvSpPr>
              <a:spLocks noEditPoints="1"/>
            </p:cNvSpPr>
            <p:nvPr/>
          </p:nvSpPr>
          <p:spPr bwMode="auto">
            <a:xfrm>
              <a:off x="4580" y="1595"/>
              <a:ext cx="510" cy="1162"/>
            </a:xfrm>
            <a:custGeom>
              <a:avLst/>
              <a:gdLst>
                <a:gd name="T0" fmla="*/ 1 w 2040"/>
                <a:gd name="T1" fmla="*/ 0 h 4648"/>
                <a:gd name="T2" fmla="*/ 1 w 2040"/>
                <a:gd name="T3" fmla="*/ 0 h 4648"/>
                <a:gd name="T4" fmla="*/ 1 w 2040"/>
                <a:gd name="T5" fmla="*/ 0 h 4648"/>
                <a:gd name="T6" fmla="*/ 1 w 2040"/>
                <a:gd name="T7" fmla="*/ 0 h 4648"/>
                <a:gd name="T8" fmla="*/ 1 w 2040"/>
                <a:gd name="T9" fmla="*/ 0 h 4648"/>
                <a:gd name="T10" fmla="*/ 0 w 2040"/>
                <a:gd name="T11" fmla="*/ 0 h 4648"/>
                <a:gd name="T12" fmla="*/ 0 w 2040"/>
                <a:gd name="T13" fmla="*/ 0 h 4648"/>
                <a:gd name="T14" fmla="*/ 0 w 2040"/>
                <a:gd name="T15" fmla="*/ 0 h 4648"/>
                <a:gd name="T16" fmla="*/ 0 w 2040"/>
                <a:gd name="T17" fmla="*/ 0 h 4648"/>
                <a:gd name="T18" fmla="*/ 0 w 2040"/>
                <a:gd name="T19" fmla="*/ 0 h 4648"/>
                <a:gd name="T20" fmla="*/ 0 w 2040"/>
                <a:gd name="T21" fmla="*/ 0 h 4648"/>
                <a:gd name="T22" fmla="*/ 0 w 2040"/>
                <a:gd name="T23" fmla="*/ 0 h 4648"/>
                <a:gd name="T24" fmla="*/ 0 w 2040"/>
                <a:gd name="T25" fmla="*/ 0 h 4648"/>
                <a:gd name="T26" fmla="*/ 0 w 2040"/>
                <a:gd name="T27" fmla="*/ 0 h 4648"/>
                <a:gd name="T28" fmla="*/ 0 w 2040"/>
                <a:gd name="T29" fmla="*/ 0 h 4648"/>
                <a:gd name="T30" fmla="*/ 0 w 2040"/>
                <a:gd name="T31" fmla="*/ 0 h 4648"/>
                <a:gd name="T32" fmla="*/ 0 w 2040"/>
                <a:gd name="T33" fmla="*/ 0 h 4648"/>
                <a:gd name="T34" fmla="*/ 1 w 2040"/>
                <a:gd name="T35" fmla="*/ 0 h 4648"/>
                <a:gd name="T36" fmla="*/ 1 w 2040"/>
                <a:gd name="T37" fmla="*/ 0 h 4648"/>
                <a:gd name="T38" fmla="*/ 2 w 2040"/>
                <a:gd name="T39" fmla="*/ 4 h 4648"/>
                <a:gd name="T40" fmla="*/ 2 w 2040"/>
                <a:gd name="T41" fmla="*/ 5 h 4648"/>
                <a:gd name="T42" fmla="*/ 2 w 2040"/>
                <a:gd name="T43" fmla="*/ 5 h 4648"/>
                <a:gd name="T44" fmla="*/ 2 w 2040"/>
                <a:gd name="T45" fmla="*/ 5 h 4648"/>
                <a:gd name="T46" fmla="*/ 2 w 2040"/>
                <a:gd name="T47" fmla="*/ 5 h 4648"/>
                <a:gd name="T48" fmla="*/ 2 w 2040"/>
                <a:gd name="T49" fmla="*/ 5 h 4648"/>
                <a:gd name="T50" fmla="*/ 2 w 2040"/>
                <a:gd name="T51" fmla="*/ 5 h 4648"/>
                <a:gd name="T52" fmla="*/ 2 w 2040"/>
                <a:gd name="T53" fmla="*/ 5 h 4648"/>
                <a:gd name="T54" fmla="*/ 2 w 2040"/>
                <a:gd name="T55" fmla="*/ 5 h 4648"/>
                <a:gd name="T56" fmla="*/ 2 w 2040"/>
                <a:gd name="T57" fmla="*/ 5 h 4648"/>
                <a:gd name="T58" fmla="*/ 2 w 2040"/>
                <a:gd name="T59" fmla="*/ 4 h 4648"/>
                <a:gd name="T60" fmla="*/ 2 w 2040"/>
                <a:gd name="T61" fmla="*/ 4 h 4648"/>
                <a:gd name="T62" fmla="*/ 2 w 2040"/>
                <a:gd name="T63" fmla="*/ 4 h 4648"/>
                <a:gd name="T64" fmla="*/ 2 w 2040"/>
                <a:gd name="T65" fmla="*/ 4 h 4648"/>
                <a:gd name="T66" fmla="*/ 2 w 2040"/>
                <a:gd name="T67" fmla="*/ 4 h 4648"/>
                <a:gd name="T68" fmla="*/ 2 w 2040"/>
                <a:gd name="T69" fmla="*/ 4 h 4648"/>
                <a:gd name="T70" fmla="*/ 2 w 2040"/>
                <a:gd name="T71" fmla="*/ 4 h 4648"/>
                <a:gd name="T72" fmla="*/ 2 w 2040"/>
                <a:gd name="T73" fmla="*/ 4 h 4648"/>
                <a:gd name="T74" fmla="*/ 2 w 2040"/>
                <a:gd name="T75" fmla="*/ 4 h 46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40"/>
                <a:gd name="T115" fmla="*/ 0 h 4648"/>
                <a:gd name="T116" fmla="*/ 2040 w 2040"/>
                <a:gd name="T117" fmla="*/ 4648 h 46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40" h="4648">
                  <a:moveTo>
                    <a:pt x="402" y="84"/>
                  </a:moveTo>
                  <a:lnTo>
                    <a:pt x="501" y="357"/>
                  </a:lnTo>
                  <a:lnTo>
                    <a:pt x="452" y="345"/>
                  </a:lnTo>
                  <a:lnTo>
                    <a:pt x="403" y="332"/>
                  </a:lnTo>
                  <a:lnTo>
                    <a:pt x="352" y="319"/>
                  </a:lnTo>
                  <a:lnTo>
                    <a:pt x="302" y="308"/>
                  </a:lnTo>
                  <a:lnTo>
                    <a:pt x="252" y="296"/>
                  </a:lnTo>
                  <a:lnTo>
                    <a:pt x="200" y="286"/>
                  </a:lnTo>
                  <a:lnTo>
                    <a:pt x="149" y="275"/>
                  </a:lnTo>
                  <a:lnTo>
                    <a:pt x="98" y="265"/>
                  </a:lnTo>
                  <a:lnTo>
                    <a:pt x="0" y="0"/>
                  </a:lnTo>
                  <a:lnTo>
                    <a:pt x="52" y="9"/>
                  </a:lnTo>
                  <a:lnTo>
                    <a:pt x="103" y="19"/>
                  </a:lnTo>
                  <a:lnTo>
                    <a:pt x="153" y="29"/>
                  </a:lnTo>
                  <a:lnTo>
                    <a:pt x="204" y="39"/>
                  </a:lnTo>
                  <a:lnTo>
                    <a:pt x="254" y="50"/>
                  </a:lnTo>
                  <a:lnTo>
                    <a:pt x="303" y="61"/>
                  </a:lnTo>
                  <a:lnTo>
                    <a:pt x="352" y="72"/>
                  </a:lnTo>
                  <a:lnTo>
                    <a:pt x="402" y="84"/>
                  </a:lnTo>
                  <a:close/>
                  <a:moveTo>
                    <a:pt x="1956" y="4355"/>
                  </a:moveTo>
                  <a:lnTo>
                    <a:pt x="2040" y="4585"/>
                  </a:lnTo>
                  <a:lnTo>
                    <a:pt x="1998" y="4597"/>
                  </a:lnTo>
                  <a:lnTo>
                    <a:pt x="1956" y="4607"/>
                  </a:lnTo>
                  <a:lnTo>
                    <a:pt x="1913" y="4617"/>
                  </a:lnTo>
                  <a:lnTo>
                    <a:pt x="1870" y="4624"/>
                  </a:lnTo>
                  <a:lnTo>
                    <a:pt x="1826" y="4632"/>
                  </a:lnTo>
                  <a:lnTo>
                    <a:pt x="1782" y="4638"/>
                  </a:lnTo>
                  <a:lnTo>
                    <a:pt x="1737" y="4643"/>
                  </a:lnTo>
                  <a:lnTo>
                    <a:pt x="1692" y="4648"/>
                  </a:lnTo>
                  <a:lnTo>
                    <a:pt x="1607" y="4413"/>
                  </a:lnTo>
                  <a:lnTo>
                    <a:pt x="1652" y="4410"/>
                  </a:lnTo>
                  <a:lnTo>
                    <a:pt x="1698" y="4406"/>
                  </a:lnTo>
                  <a:lnTo>
                    <a:pt x="1742" y="4400"/>
                  </a:lnTo>
                  <a:lnTo>
                    <a:pt x="1787" y="4394"/>
                  </a:lnTo>
                  <a:lnTo>
                    <a:pt x="1830" y="4387"/>
                  </a:lnTo>
                  <a:lnTo>
                    <a:pt x="1873" y="4377"/>
                  </a:lnTo>
                  <a:lnTo>
                    <a:pt x="1915" y="4367"/>
                  </a:lnTo>
                  <a:lnTo>
                    <a:pt x="1956" y="435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88" name="Freeform 1120"/>
            <p:cNvSpPr>
              <a:spLocks noEditPoints="1"/>
            </p:cNvSpPr>
            <p:nvPr/>
          </p:nvSpPr>
          <p:spPr bwMode="auto">
            <a:xfrm>
              <a:off x="4531" y="1587"/>
              <a:ext cx="516" cy="1172"/>
            </a:xfrm>
            <a:custGeom>
              <a:avLst/>
              <a:gdLst>
                <a:gd name="T0" fmla="*/ 0 w 2066"/>
                <a:gd name="T1" fmla="*/ 0 h 4687"/>
                <a:gd name="T2" fmla="*/ 0 w 2066"/>
                <a:gd name="T3" fmla="*/ 0 h 4687"/>
                <a:gd name="T4" fmla="*/ 0 w 2066"/>
                <a:gd name="T5" fmla="*/ 0 h 4687"/>
                <a:gd name="T6" fmla="*/ 0 w 2066"/>
                <a:gd name="T7" fmla="*/ 0 h 4687"/>
                <a:gd name="T8" fmla="*/ 0 w 2066"/>
                <a:gd name="T9" fmla="*/ 0 h 4687"/>
                <a:gd name="T10" fmla="*/ 0 w 2066"/>
                <a:gd name="T11" fmla="*/ 0 h 4687"/>
                <a:gd name="T12" fmla="*/ 0 w 2066"/>
                <a:gd name="T13" fmla="*/ 0 h 4687"/>
                <a:gd name="T14" fmla="*/ 0 w 2066"/>
                <a:gd name="T15" fmla="*/ 0 h 4687"/>
                <a:gd name="T16" fmla="*/ 0 w 2066"/>
                <a:gd name="T17" fmla="*/ 0 h 4687"/>
                <a:gd name="T18" fmla="*/ 0 w 2066"/>
                <a:gd name="T19" fmla="*/ 0 h 4687"/>
                <a:gd name="T20" fmla="*/ 0 w 2066"/>
                <a:gd name="T21" fmla="*/ 0 h 4687"/>
                <a:gd name="T22" fmla="*/ 0 w 2066"/>
                <a:gd name="T23" fmla="*/ 0 h 4687"/>
                <a:gd name="T24" fmla="*/ 0 w 2066"/>
                <a:gd name="T25" fmla="*/ 0 h 4687"/>
                <a:gd name="T26" fmla="*/ 0 w 2066"/>
                <a:gd name="T27" fmla="*/ 0 h 4687"/>
                <a:gd name="T28" fmla="*/ 0 w 2066"/>
                <a:gd name="T29" fmla="*/ 0 h 4687"/>
                <a:gd name="T30" fmla="*/ 0 w 2066"/>
                <a:gd name="T31" fmla="*/ 0 h 4687"/>
                <a:gd name="T32" fmla="*/ 0 w 2066"/>
                <a:gd name="T33" fmla="*/ 0 h 4687"/>
                <a:gd name="T34" fmla="*/ 0 w 2066"/>
                <a:gd name="T35" fmla="*/ 0 h 4687"/>
                <a:gd name="T36" fmla="*/ 0 w 2066"/>
                <a:gd name="T37" fmla="*/ 0 h 4687"/>
                <a:gd name="T38" fmla="*/ 2 w 2066"/>
                <a:gd name="T39" fmla="*/ 4 h 4687"/>
                <a:gd name="T40" fmla="*/ 2 w 2066"/>
                <a:gd name="T41" fmla="*/ 5 h 4687"/>
                <a:gd name="T42" fmla="*/ 2 w 2066"/>
                <a:gd name="T43" fmla="*/ 5 h 4687"/>
                <a:gd name="T44" fmla="*/ 2 w 2066"/>
                <a:gd name="T45" fmla="*/ 5 h 4687"/>
                <a:gd name="T46" fmla="*/ 2 w 2066"/>
                <a:gd name="T47" fmla="*/ 5 h 4687"/>
                <a:gd name="T48" fmla="*/ 2 w 2066"/>
                <a:gd name="T49" fmla="*/ 5 h 4687"/>
                <a:gd name="T50" fmla="*/ 2 w 2066"/>
                <a:gd name="T51" fmla="*/ 5 h 4687"/>
                <a:gd name="T52" fmla="*/ 2 w 2066"/>
                <a:gd name="T53" fmla="*/ 5 h 4687"/>
                <a:gd name="T54" fmla="*/ 2 w 2066"/>
                <a:gd name="T55" fmla="*/ 5 h 4687"/>
                <a:gd name="T56" fmla="*/ 1 w 2066"/>
                <a:gd name="T57" fmla="*/ 5 h 4687"/>
                <a:gd name="T58" fmla="*/ 1 w 2066"/>
                <a:gd name="T59" fmla="*/ 5 h 4687"/>
                <a:gd name="T60" fmla="*/ 1 w 2066"/>
                <a:gd name="T61" fmla="*/ 5 h 4687"/>
                <a:gd name="T62" fmla="*/ 2 w 2066"/>
                <a:gd name="T63" fmla="*/ 5 h 4687"/>
                <a:gd name="T64" fmla="*/ 2 w 2066"/>
                <a:gd name="T65" fmla="*/ 5 h 4687"/>
                <a:gd name="T66" fmla="*/ 2 w 2066"/>
                <a:gd name="T67" fmla="*/ 5 h 4687"/>
                <a:gd name="T68" fmla="*/ 2 w 2066"/>
                <a:gd name="T69" fmla="*/ 5 h 4687"/>
                <a:gd name="T70" fmla="*/ 2 w 2066"/>
                <a:gd name="T71" fmla="*/ 5 h 4687"/>
                <a:gd name="T72" fmla="*/ 2 w 2066"/>
                <a:gd name="T73" fmla="*/ 4 h 4687"/>
                <a:gd name="T74" fmla="*/ 2 w 2066"/>
                <a:gd name="T75" fmla="*/ 4 h 46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66"/>
                <a:gd name="T115" fmla="*/ 0 h 4687"/>
                <a:gd name="T116" fmla="*/ 2066 w 2066"/>
                <a:gd name="T117" fmla="*/ 4687 h 46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66" h="4687">
                  <a:moveTo>
                    <a:pt x="397" y="69"/>
                  </a:moveTo>
                  <a:lnTo>
                    <a:pt x="494" y="339"/>
                  </a:lnTo>
                  <a:lnTo>
                    <a:pt x="446" y="328"/>
                  </a:lnTo>
                  <a:lnTo>
                    <a:pt x="397" y="317"/>
                  </a:lnTo>
                  <a:lnTo>
                    <a:pt x="348" y="307"/>
                  </a:lnTo>
                  <a:lnTo>
                    <a:pt x="298" y="297"/>
                  </a:lnTo>
                  <a:lnTo>
                    <a:pt x="248" y="288"/>
                  </a:lnTo>
                  <a:lnTo>
                    <a:pt x="197" y="280"/>
                  </a:lnTo>
                  <a:lnTo>
                    <a:pt x="147" y="271"/>
                  </a:lnTo>
                  <a:lnTo>
                    <a:pt x="96" y="263"/>
                  </a:lnTo>
                  <a:lnTo>
                    <a:pt x="0" y="0"/>
                  </a:lnTo>
                  <a:lnTo>
                    <a:pt x="51" y="9"/>
                  </a:lnTo>
                  <a:lnTo>
                    <a:pt x="101" y="16"/>
                  </a:lnTo>
                  <a:lnTo>
                    <a:pt x="151" y="24"/>
                  </a:lnTo>
                  <a:lnTo>
                    <a:pt x="201" y="32"/>
                  </a:lnTo>
                  <a:lnTo>
                    <a:pt x="250" y="41"/>
                  </a:lnTo>
                  <a:lnTo>
                    <a:pt x="300" y="51"/>
                  </a:lnTo>
                  <a:lnTo>
                    <a:pt x="348" y="61"/>
                  </a:lnTo>
                  <a:lnTo>
                    <a:pt x="397" y="69"/>
                  </a:lnTo>
                  <a:close/>
                  <a:moveTo>
                    <a:pt x="1982" y="4426"/>
                  </a:moveTo>
                  <a:lnTo>
                    <a:pt x="2066" y="4658"/>
                  </a:lnTo>
                  <a:lnTo>
                    <a:pt x="2023" y="4664"/>
                  </a:lnTo>
                  <a:lnTo>
                    <a:pt x="1979" y="4670"/>
                  </a:lnTo>
                  <a:lnTo>
                    <a:pt x="1934" y="4675"/>
                  </a:lnTo>
                  <a:lnTo>
                    <a:pt x="1889" y="4680"/>
                  </a:lnTo>
                  <a:lnTo>
                    <a:pt x="1843" y="4682"/>
                  </a:lnTo>
                  <a:lnTo>
                    <a:pt x="1798" y="4685"/>
                  </a:lnTo>
                  <a:lnTo>
                    <a:pt x="1752" y="4686"/>
                  </a:lnTo>
                  <a:lnTo>
                    <a:pt x="1707" y="4687"/>
                  </a:lnTo>
                  <a:lnTo>
                    <a:pt x="1619" y="4447"/>
                  </a:lnTo>
                  <a:lnTo>
                    <a:pt x="1666" y="4448"/>
                  </a:lnTo>
                  <a:lnTo>
                    <a:pt x="1712" y="4448"/>
                  </a:lnTo>
                  <a:lnTo>
                    <a:pt x="1758" y="4447"/>
                  </a:lnTo>
                  <a:lnTo>
                    <a:pt x="1804" y="4445"/>
                  </a:lnTo>
                  <a:lnTo>
                    <a:pt x="1849" y="4442"/>
                  </a:lnTo>
                  <a:lnTo>
                    <a:pt x="1894" y="4438"/>
                  </a:lnTo>
                  <a:lnTo>
                    <a:pt x="1938" y="4434"/>
                  </a:lnTo>
                  <a:lnTo>
                    <a:pt x="1982" y="4426"/>
                  </a:lnTo>
                  <a:close/>
                </a:path>
              </a:pathLst>
            </a:custGeom>
            <a:solidFill>
              <a:srgbClr val="9C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89" name="Freeform 1121"/>
            <p:cNvSpPr>
              <a:spLocks noEditPoints="1"/>
            </p:cNvSpPr>
            <p:nvPr/>
          </p:nvSpPr>
          <p:spPr bwMode="auto">
            <a:xfrm>
              <a:off x="4482" y="1580"/>
              <a:ext cx="521" cy="1179"/>
            </a:xfrm>
            <a:custGeom>
              <a:avLst/>
              <a:gdLst>
                <a:gd name="T0" fmla="*/ 1 w 2083"/>
                <a:gd name="T1" fmla="*/ 0 h 4712"/>
                <a:gd name="T2" fmla="*/ 1 w 2083"/>
                <a:gd name="T3" fmla="*/ 0 h 4712"/>
                <a:gd name="T4" fmla="*/ 1 w 2083"/>
                <a:gd name="T5" fmla="*/ 0 h 4712"/>
                <a:gd name="T6" fmla="*/ 1 w 2083"/>
                <a:gd name="T7" fmla="*/ 0 h 4712"/>
                <a:gd name="T8" fmla="*/ 1 w 2083"/>
                <a:gd name="T9" fmla="*/ 0 h 4712"/>
                <a:gd name="T10" fmla="*/ 0 w 2083"/>
                <a:gd name="T11" fmla="*/ 0 h 4712"/>
                <a:gd name="T12" fmla="*/ 0 w 2083"/>
                <a:gd name="T13" fmla="*/ 0 h 4712"/>
                <a:gd name="T14" fmla="*/ 0 w 2083"/>
                <a:gd name="T15" fmla="*/ 0 h 4712"/>
                <a:gd name="T16" fmla="*/ 0 w 2083"/>
                <a:gd name="T17" fmla="*/ 0 h 4712"/>
                <a:gd name="T18" fmla="*/ 0 w 2083"/>
                <a:gd name="T19" fmla="*/ 0 h 4712"/>
                <a:gd name="T20" fmla="*/ 0 w 2083"/>
                <a:gd name="T21" fmla="*/ 0 h 4712"/>
                <a:gd name="T22" fmla="*/ 0 w 2083"/>
                <a:gd name="T23" fmla="*/ 0 h 4712"/>
                <a:gd name="T24" fmla="*/ 0 w 2083"/>
                <a:gd name="T25" fmla="*/ 0 h 4712"/>
                <a:gd name="T26" fmla="*/ 0 w 2083"/>
                <a:gd name="T27" fmla="*/ 0 h 4712"/>
                <a:gd name="T28" fmla="*/ 0 w 2083"/>
                <a:gd name="T29" fmla="*/ 0 h 4712"/>
                <a:gd name="T30" fmla="*/ 0 w 2083"/>
                <a:gd name="T31" fmla="*/ 0 h 4712"/>
                <a:gd name="T32" fmla="*/ 0 w 2083"/>
                <a:gd name="T33" fmla="*/ 0 h 4712"/>
                <a:gd name="T34" fmla="*/ 1 w 2083"/>
                <a:gd name="T35" fmla="*/ 0 h 4712"/>
                <a:gd name="T36" fmla="*/ 1 w 2083"/>
                <a:gd name="T37" fmla="*/ 0 h 4712"/>
                <a:gd name="T38" fmla="*/ 2 w 2083"/>
                <a:gd name="T39" fmla="*/ 5 h 4712"/>
                <a:gd name="T40" fmla="*/ 2 w 2083"/>
                <a:gd name="T41" fmla="*/ 5 h 4712"/>
                <a:gd name="T42" fmla="*/ 2 w 2083"/>
                <a:gd name="T43" fmla="*/ 5 h 4712"/>
                <a:gd name="T44" fmla="*/ 2 w 2083"/>
                <a:gd name="T45" fmla="*/ 5 h 4712"/>
                <a:gd name="T46" fmla="*/ 2 w 2083"/>
                <a:gd name="T47" fmla="*/ 5 h 4712"/>
                <a:gd name="T48" fmla="*/ 2 w 2083"/>
                <a:gd name="T49" fmla="*/ 5 h 4712"/>
                <a:gd name="T50" fmla="*/ 2 w 2083"/>
                <a:gd name="T51" fmla="*/ 5 h 4712"/>
                <a:gd name="T52" fmla="*/ 2 w 2083"/>
                <a:gd name="T53" fmla="*/ 5 h 4712"/>
                <a:gd name="T54" fmla="*/ 2 w 2083"/>
                <a:gd name="T55" fmla="*/ 5 h 4712"/>
                <a:gd name="T56" fmla="*/ 2 w 2083"/>
                <a:gd name="T57" fmla="*/ 5 h 4712"/>
                <a:gd name="T58" fmla="*/ 2 w 2083"/>
                <a:gd name="T59" fmla="*/ 5 h 4712"/>
                <a:gd name="T60" fmla="*/ 2 w 2083"/>
                <a:gd name="T61" fmla="*/ 5 h 4712"/>
                <a:gd name="T62" fmla="*/ 2 w 2083"/>
                <a:gd name="T63" fmla="*/ 5 h 4712"/>
                <a:gd name="T64" fmla="*/ 2 w 2083"/>
                <a:gd name="T65" fmla="*/ 5 h 4712"/>
                <a:gd name="T66" fmla="*/ 2 w 2083"/>
                <a:gd name="T67" fmla="*/ 5 h 4712"/>
                <a:gd name="T68" fmla="*/ 2 w 2083"/>
                <a:gd name="T69" fmla="*/ 5 h 4712"/>
                <a:gd name="T70" fmla="*/ 2 w 2083"/>
                <a:gd name="T71" fmla="*/ 5 h 4712"/>
                <a:gd name="T72" fmla="*/ 2 w 2083"/>
                <a:gd name="T73" fmla="*/ 5 h 4712"/>
                <a:gd name="T74" fmla="*/ 2 w 2083"/>
                <a:gd name="T75" fmla="*/ 5 h 47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3"/>
                <a:gd name="T115" fmla="*/ 0 h 4712"/>
                <a:gd name="T116" fmla="*/ 2083 w 2083"/>
                <a:gd name="T117" fmla="*/ 4712 h 47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3" h="4712">
                  <a:moveTo>
                    <a:pt x="391" y="57"/>
                  </a:moveTo>
                  <a:lnTo>
                    <a:pt x="489" y="322"/>
                  </a:lnTo>
                  <a:lnTo>
                    <a:pt x="439" y="313"/>
                  </a:lnTo>
                  <a:lnTo>
                    <a:pt x="391" y="305"/>
                  </a:lnTo>
                  <a:lnTo>
                    <a:pt x="342" y="296"/>
                  </a:lnTo>
                  <a:lnTo>
                    <a:pt x="293" y="289"/>
                  </a:lnTo>
                  <a:lnTo>
                    <a:pt x="244" y="281"/>
                  </a:lnTo>
                  <a:lnTo>
                    <a:pt x="194" y="274"/>
                  </a:lnTo>
                  <a:lnTo>
                    <a:pt x="145" y="267"/>
                  </a:lnTo>
                  <a:lnTo>
                    <a:pt x="95" y="261"/>
                  </a:lnTo>
                  <a:lnTo>
                    <a:pt x="0" y="0"/>
                  </a:lnTo>
                  <a:lnTo>
                    <a:pt x="50" y="6"/>
                  </a:lnTo>
                  <a:lnTo>
                    <a:pt x="100" y="13"/>
                  </a:lnTo>
                  <a:lnTo>
                    <a:pt x="149" y="19"/>
                  </a:lnTo>
                  <a:lnTo>
                    <a:pt x="198" y="27"/>
                  </a:lnTo>
                  <a:lnTo>
                    <a:pt x="246" y="34"/>
                  </a:lnTo>
                  <a:lnTo>
                    <a:pt x="295" y="41"/>
                  </a:lnTo>
                  <a:lnTo>
                    <a:pt x="343" y="49"/>
                  </a:lnTo>
                  <a:lnTo>
                    <a:pt x="391" y="57"/>
                  </a:lnTo>
                  <a:close/>
                  <a:moveTo>
                    <a:pt x="1998" y="4470"/>
                  </a:moveTo>
                  <a:lnTo>
                    <a:pt x="2083" y="4705"/>
                  </a:lnTo>
                  <a:lnTo>
                    <a:pt x="2037" y="4707"/>
                  </a:lnTo>
                  <a:lnTo>
                    <a:pt x="1992" y="4710"/>
                  </a:lnTo>
                  <a:lnTo>
                    <a:pt x="1946" y="4711"/>
                  </a:lnTo>
                  <a:lnTo>
                    <a:pt x="1899" y="4712"/>
                  </a:lnTo>
                  <a:lnTo>
                    <a:pt x="1853" y="4712"/>
                  </a:lnTo>
                  <a:lnTo>
                    <a:pt x="1807" y="4711"/>
                  </a:lnTo>
                  <a:lnTo>
                    <a:pt x="1760" y="4710"/>
                  </a:lnTo>
                  <a:lnTo>
                    <a:pt x="1714" y="4707"/>
                  </a:lnTo>
                  <a:lnTo>
                    <a:pt x="1624" y="4461"/>
                  </a:lnTo>
                  <a:lnTo>
                    <a:pt x="1670" y="4465"/>
                  </a:lnTo>
                  <a:lnTo>
                    <a:pt x="1717" y="4468"/>
                  </a:lnTo>
                  <a:lnTo>
                    <a:pt x="1764" y="4471"/>
                  </a:lnTo>
                  <a:lnTo>
                    <a:pt x="1811" y="4472"/>
                  </a:lnTo>
                  <a:lnTo>
                    <a:pt x="1858" y="4473"/>
                  </a:lnTo>
                  <a:lnTo>
                    <a:pt x="1904" y="4473"/>
                  </a:lnTo>
                  <a:lnTo>
                    <a:pt x="1951" y="4472"/>
                  </a:lnTo>
                  <a:lnTo>
                    <a:pt x="1998" y="4470"/>
                  </a:lnTo>
                  <a:close/>
                </a:path>
              </a:pathLst>
            </a:custGeom>
            <a:solidFill>
              <a:srgbClr val="9C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90" name="Freeform 1122"/>
            <p:cNvSpPr>
              <a:spLocks noEditPoints="1"/>
            </p:cNvSpPr>
            <p:nvPr/>
          </p:nvSpPr>
          <p:spPr bwMode="auto">
            <a:xfrm>
              <a:off x="4434" y="1575"/>
              <a:ext cx="523" cy="1184"/>
            </a:xfrm>
            <a:custGeom>
              <a:avLst/>
              <a:gdLst>
                <a:gd name="T0" fmla="*/ 0 w 2094"/>
                <a:gd name="T1" fmla="*/ 0 h 4733"/>
                <a:gd name="T2" fmla="*/ 0 w 2094"/>
                <a:gd name="T3" fmla="*/ 0 h 4733"/>
                <a:gd name="T4" fmla="*/ 0 w 2094"/>
                <a:gd name="T5" fmla="*/ 0 h 4733"/>
                <a:gd name="T6" fmla="*/ 0 w 2094"/>
                <a:gd name="T7" fmla="*/ 0 h 4733"/>
                <a:gd name="T8" fmla="*/ 0 w 2094"/>
                <a:gd name="T9" fmla="*/ 0 h 4733"/>
                <a:gd name="T10" fmla="*/ 0 w 2094"/>
                <a:gd name="T11" fmla="*/ 0 h 4733"/>
                <a:gd name="T12" fmla="*/ 0 w 2094"/>
                <a:gd name="T13" fmla="*/ 0 h 4733"/>
                <a:gd name="T14" fmla="*/ 0 w 2094"/>
                <a:gd name="T15" fmla="*/ 0 h 4733"/>
                <a:gd name="T16" fmla="*/ 0 w 2094"/>
                <a:gd name="T17" fmla="*/ 0 h 4733"/>
                <a:gd name="T18" fmla="*/ 0 w 2094"/>
                <a:gd name="T19" fmla="*/ 0 h 4733"/>
                <a:gd name="T20" fmla="*/ 0 w 2094"/>
                <a:gd name="T21" fmla="*/ 0 h 4733"/>
                <a:gd name="T22" fmla="*/ 0 w 2094"/>
                <a:gd name="T23" fmla="*/ 0 h 4733"/>
                <a:gd name="T24" fmla="*/ 0 w 2094"/>
                <a:gd name="T25" fmla="*/ 0 h 4733"/>
                <a:gd name="T26" fmla="*/ 0 w 2094"/>
                <a:gd name="T27" fmla="*/ 0 h 4733"/>
                <a:gd name="T28" fmla="*/ 0 w 2094"/>
                <a:gd name="T29" fmla="*/ 0 h 4733"/>
                <a:gd name="T30" fmla="*/ 0 w 2094"/>
                <a:gd name="T31" fmla="*/ 0 h 4733"/>
                <a:gd name="T32" fmla="*/ 0 w 2094"/>
                <a:gd name="T33" fmla="*/ 0 h 4733"/>
                <a:gd name="T34" fmla="*/ 0 w 2094"/>
                <a:gd name="T35" fmla="*/ 0 h 4733"/>
                <a:gd name="T36" fmla="*/ 0 w 2094"/>
                <a:gd name="T37" fmla="*/ 0 h 4733"/>
                <a:gd name="T38" fmla="*/ 2 w 2094"/>
                <a:gd name="T39" fmla="*/ 5 h 4733"/>
                <a:gd name="T40" fmla="*/ 2 w 2094"/>
                <a:gd name="T41" fmla="*/ 5 h 4733"/>
                <a:gd name="T42" fmla="*/ 2 w 2094"/>
                <a:gd name="T43" fmla="*/ 5 h 4733"/>
                <a:gd name="T44" fmla="*/ 2 w 2094"/>
                <a:gd name="T45" fmla="*/ 5 h 4733"/>
                <a:gd name="T46" fmla="*/ 2 w 2094"/>
                <a:gd name="T47" fmla="*/ 5 h 4733"/>
                <a:gd name="T48" fmla="*/ 2 w 2094"/>
                <a:gd name="T49" fmla="*/ 5 h 4733"/>
                <a:gd name="T50" fmla="*/ 2 w 2094"/>
                <a:gd name="T51" fmla="*/ 5 h 4733"/>
                <a:gd name="T52" fmla="*/ 2 w 2094"/>
                <a:gd name="T53" fmla="*/ 5 h 4733"/>
                <a:gd name="T54" fmla="*/ 2 w 2094"/>
                <a:gd name="T55" fmla="*/ 5 h 4733"/>
                <a:gd name="T56" fmla="*/ 2 w 2094"/>
                <a:gd name="T57" fmla="*/ 5 h 4733"/>
                <a:gd name="T58" fmla="*/ 1 w 2094"/>
                <a:gd name="T59" fmla="*/ 5 h 4733"/>
                <a:gd name="T60" fmla="*/ 1 w 2094"/>
                <a:gd name="T61" fmla="*/ 5 h 4733"/>
                <a:gd name="T62" fmla="*/ 2 w 2094"/>
                <a:gd name="T63" fmla="*/ 5 h 4733"/>
                <a:gd name="T64" fmla="*/ 2 w 2094"/>
                <a:gd name="T65" fmla="*/ 5 h 4733"/>
                <a:gd name="T66" fmla="*/ 2 w 2094"/>
                <a:gd name="T67" fmla="*/ 5 h 4733"/>
                <a:gd name="T68" fmla="*/ 2 w 2094"/>
                <a:gd name="T69" fmla="*/ 5 h 4733"/>
                <a:gd name="T70" fmla="*/ 2 w 2094"/>
                <a:gd name="T71" fmla="*/ 5 h 4733"/>
                <a:gd name="T72" fmla="*/ 2 w 2094"/>
                <a:gd name="T73" fmla="*/ 5 h 4733"/>
                <a:gd name="T74" fmla="*/ 2 w 2094"/>
                <a:gd name="T75" fmla="*/ 5 h 473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94"/>
                <a:gd name="T115" fmla="*/ 0 h 4733"/>
                <a:gd name="T116" fmla="*/ 2094 w 2094"/>
                <a:gd name="T117" fmla="*/ 4733 h 473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94" h="4733">
                  <a:moveTo>
                    <a:pt x="387" y="46"/>
                  </a:moveTo>
                  <a:lnTo>
                    <a:pt x="483" y="309"/>
                  </a:lnTo>
                  <a:lnTo>
                    <a:pt x="435" y="301"/>
                  </a:lnTo>
                  <a:lnTo>
                    <a:pt x="387" y="295"/>
                  </a:lnTo>
                  <a:lnTo>
                    <a:pt x="339" y="288"/>
                  </a:lnTo>
                  <a:lnTo>
                    <a:pt x="290" y="282"/>
                  </a:lnTo>
                  <a:lnTo>
                    <a:pt x="242" y="275"/>
                  </a:lnTo>
                  <a:lnTo>
                    <a:pt x="193" y="269"/>
                  </a:lnTo>
                  <a:lnTo>
                    <a:pt x="144" y="264"/>
                  </a:lnTo>
                  <a:lnTo>
                    <a:pt x="94" y="259"/>
                  </a:lnTo>
                  <a:lnTo>
                    <a:pt x="0" y="0"/>
                  </a:lnTo>
                  <a:lnTo>
                    <a:pt x="49" y="5"/>
                  </a:lnTo>
                  <a:lnTo>
                    <a:pt x="98" y="11"/>
                  </a:lnTo>
                  <a:lnTo>
                    <a:pt x="147" y="16"/>
                  </a:lnTo>
                  <a:lnTo>
                    <a:pt x="195" y="22"/>
                  </a:lnTo>
                  <a:lnTo>
                    <a:pt x="243" y="28"/>
                  </a:lnTo>
                  <a:lnTo>
                    <a:pt x="293" y="34"/>
                  </a:lnTo>
                  <a:lnTo>
                    <a:pt x="341" y="40"/>
                  </a:lnTo>
                  <a:lnTo>
                    <a:pt x="387" y="46"/>
                  </a:lnTo>
                  <a:close/>
                  <a:moveTo>
                    <a:pt x="2006" y="4493"/>
                  </a:moveTo>
                  <a:lnTo>
                    <a:pt x="2094" y="4733"/>
                  </a:lnTo>
                  <a:lnTo>
                    <a:pt x="2046" y="4733"/>
                  </a:lnTo>
                  <a:lnTo>
                    <a:pt x="1999" y="4732"/>
                  </a:lnTo>
                  <a:lnTo>
                    <a:pt x="1952" y="4731"/>
                  </a:lnTo>
                  <a:lnTo>
                    <a:pt x="1904" y="4728"/>
                  </a:lnTo>
                  <a:lnTo>
                    <a:pt x="1857" y="4726"/>
                  </a:lnTo>
                  <a:lnTo>
                    <a:pt x="1809" y="4723"/>
                  </a:lnTo>
                  <a:lnTo>
                    <a:pt x="1762" y="4720"/>
                  </a:lnTo>
                  <a:lnTo>
                    <a:pt x="1716" y="4715"/>
                  </a:lnTo>
                  <a:lnTo>
                    <a:pt x="1623" y="4461"/>
                  </a:lnTo>
                  <a:lnTo>
                    <a:pt x="1670" y="4467"/>
                  </a:lnTo>
                  <a:lnTo>
                    <a:pt x="1717" y="4472"/>
                  </a:lnTo>
                  <a:lnTo>
                    <a:pt x="1765" y="4477"/>
                  </a:lnTo>
                  <a:lnTo>
                    <a:pt x="1813" y="4482"/>
                  </a:lnTo>
                  <a:lnTo>
                    <a:pt x="1861" y="4486"/>
                  </a:lnTo>
                  <a:lnTo>
                    <a:pt x="1909" y="4489"/>
                  </a:lnTo>
                  <a:lnTo>
                    <a:pt x="1957" y="4492"/>
                  </a:lnTo>
                  <a:lnTo>
                    <a:pt x="2006" y="449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91" name="Freeform 1123"/>
            <p:cNvSpPr>
              <a:spLocks noEditPoints="1"/>
            </p:cNvSpPr>
            <p:nvPr/>
          </p:nvSpPr>
          <p:spPr bwMode="auto">
            <a:xfrm>
              <a:off x="4386" y="1571"/>
              <a:ext cx="524" cy="1186"/>
            </a:xfrm>
            <a:custGeom>
              <a:avLst/>
              <a:gdLst>
                <a:gd name="T0" fmla="*/ 0 w 2098"/>
                <a:gd name="T1" fmla="*/ 0 h 4744"/>
                <a:gd name="T2" fmla="*/ 0 w 2098"/>
                <a:gd name="T3" fmla="*/ 0 h 4744"/>
                <a:gd name="T4" fmla="*/ 0 w 2098"/>
                <a:gd name="T5" fmla="*/ 0 h 4744"/>
                <a:gd name="T6" fmla="*/ 0 w 2098"/>
                <a:gd name="T7" fmla="*/ 0 h 4744"/>
                <a:gd name="T8" fmla="*/ 0 w 2098"/>
                <a:gd name="T9" fmla="*/ 0 h 4744"/>
                <a:gd name="T10" fmla="*/ 0 w 2098"/>
                <a:gd name="T11" fmla="*/ 0 h 4744"/>
                <a:gd name="T12" fmla="*/ 0 w 2098"/>
                <a:gd name="T13" fmla="*/ 0 h 4744"/>
                <a:gd name="T14" fmla="*/ 0 w 2098"/>
                <a:gd name="T15" fmla="*/ 0 h 4744"/>
                <a:gd name="T16" fmla="*/ 0 w 2098"/>
                <a:gd name="T17" fmla="*/ 0 h 4744"/>
                <a:gd name="T18" fmla="*/ 0 w 2098"/>
                <a:gd name="T19" fmla="*/ 0 h 4744"/>
                <a:gd name="T20" fmla="*/ 0 w 2098"/>
                <a:gd name="T21" fmla="*/ 0 h 4744"/>
                <a:gd name="T22" fmla="*/ 0 w 2098"/>
                <a:gd name="T23" fmla="*/ 0 h 4744"/>
                <a:gd name="T24" fmla="*/ 0 w 2098"/>
                <a:gd name="T25" fmla="*/ 0 h 4744"/>
                <a:gd name="T26" fmla="*/ 0 w 2098"/>
                <a:gd name="T27" fmla="*/ 0 h 4744"/>
                <a:gd name="T28" fmla="*/ 0 w 2098"/>
                <a:gd name="T29" fmla="*/ 0 h 4744"/>
                <a:gd name="T30" fmla="*/ 0 w 2098"/>
                <a:gd name="T31" fmla="*/ 0 h 4744"/>
                <a:gd name="T32" fmla="*/ 0 w 2098"/>
                <a:gd name="T33" fmla="*/ 0 h 4744"/>
                <a:gd name="T34" fmla="*/ 0 w 2098"/>
                <a:gd name="T35" fmla="*/ 0 h 4744"/>
                <a:gd name="T36" fmla="*/ 0 w 2098"/>
                <a:gd name="T37" fmla="*/ 0 h 4744"/>
                <a:gd name="T38" fmla="*/ 2 w 2098"/>
                <a:gd name="T39" fmla="*/ 5 h 4744"/>
                <a:gd name="T40" fmla="*/ 2 w 2098"/>
                <a:gd name="T41" fmla="*/ 5 h 4744"/>
                <a:gd name="T42" fmla="*/ 2 w 2098"/>
                <a:gd name="T43" fmla="*/ 5 h 4744"/>
                <a:gd name="T44" fmla="*/ 2 w 2098"/>
                <a:gd name="T45" fmla="*/ 5 h 4744"/>
                <a:gd name="T46" fmla="*/ 2 w 2098"/>
                <a:gd name="T47" fmla="*/ 5 h 4744"/>
                <a:gd name="T48" fmla="*/ 2 w 2098"/>
                <a:gd name="T49" fmla="*/ 5 h 4744"/>
                <a:gd name="T50" fmla="*/ 2 w 2098"/>
                <a:gd name="T51" fmla="*/ 5 h 4744"/>
                <a:gd name="T52" fmla="*/ 2 w 2098"/>
                <a:gd name="T53" fmla="*/ 5 h 4744"/>
                <a:gd name="T54" fmla="*/ 2 w 2098"/>
                <a:gd name="T55" fmla="*/ 5 h 4744"/>
                <a:gd name="T56" fmla="*/ 2 w 2098"/>
                <a:gd name="T57" fmla="*/ 5 h 4744"/>
                <a:gd name="T58" fmla="*/ 1 w 2098"/>
                <a:gd name="T59" fmla="*/ 5 h 4744"/>
                <a:gd name="T60" fmla="*/ 1 w 2098"/>
                <a:gd name="T61" fmla="*/ 5 h 4744"/>
                <a:gd name="T62" fmla="*/ 2 w 2098"/>
                <a:gd name="T63" fmla="*/ 5 h 4744"/>
                <a:gd name="T64" fmla="*/ 2 w 2098"/>
                <a:gd name="T65" fmla="*/ 5 h 4744"/>
                <a:gd name="T66" fmla="*/ 2 w 2098"/>
                <a:gd name="T67" fmla="*/ 5 h 4744"/>
                <a:gd name="T68" fmla="*/ 2 w 2098"/>
                <a:gd name="T69" fmla="*/ 5 h 4744"/>
                <a:gd name="T70" fmla="*/ 2 w 2098"/>
                <a:gd name="T71" fmla="*/ 5 h 4744"/>
                <a:gd name="T72" fmla="*/ 2 w 2098"/>
                <a:gd name="T73" fmla="*/ 5 h 4744"/>
                <a:gd name="T74" fmla="*/ 2 w 2098"/>
                <a:gd name="T75" fmla="*/ 5 h 47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98"/>
                <a:gd name="T115" fmla="*/ 0 h 4744"/>
                <a:gd name="T116" fmla="*/ 2098 w 2098"/>
                <a:gd name="T117" fmla="*/ 4744 h 47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98" h="4744">
                  <a:moveTo>
                    <a:pt x="384" y="37"/>
                  </a:moveTo>
                  <a:lnTo>
                    <a:pt x="479" y="298"/>
                  </a:lnTo>
                  <a:lnTo>
                    <a:pt x="432" y="291"/>
                  </a:lnTo>
                  <a:lnTo>
                    <a:pt x="384" y="285"/>
                  </a:lnTo>
                  <a:lnTo>
                    <a:pt x="336" y="280"/>
                  </a:lnTo>
                  <a:lnTo>
                    <a:pt x="288" y="275"/>
                  </a:lnTo>
                  <a:lnTo>
                    <a:pt x="240" y="270"/>
                  </a:lnTo>
                  <a:lnTo>
                    <a:pt x="191" y="266"/>
                  </a:lnTo>
                  <a:lnTo>
                    <a:pt x="143" y="262"/>
                  </a:lnTo>
                  <a:lnTo>
                    <a:pt x="93" y="257"/>
                  </a:lnTo>
                  <a:lnTo>
                    <a:pt x="0" y="0"/>
                  </a:lnTo>
                  <a:lnTo>
                    <a:pt x="48" y="3"/>
                  </a:lnTo>
                  <a:lnTo>
                    <a:pt x="97" y="7"/>
                  </a:lnTo>
                  <a:lnTo>
                    <a:pt x="145" y="12"/>
                  </a:lnTo>
                  <a:lnTo>
                    <a:pt x="193" y="17"/>
                  </a:lnTo>
                  <a:lnTo>
                    <a:pt x="241" y="21"/>
                  </a:lnTo>
                  <a:lnTo>
                    <a:pt x="289" y="27"/>
                  </a:lnTo>
                  <a:lnTo>
                    <a:pt x="337" y="32"/>
                  </a:lnTo>
                  <a:lnTo>
                    <a:pt x="384" y="37"/>
                  </a:lnTo>
                  <a:close/>
                  <a:moveTo>
                    <a:pt x="2008" y="4498"/>
                  </a:moveTo>
                  <a:lnTo>
                    <a:pt x="2098" y="4744"/>
                  </a:lnTo>
                  <a:lnTo>
                    <a:pt x="2048" y="4742"/>
                  </a:lnTo>
                  <a:lnTo>
                    <a:pt x="2000" y="4739"/>
                  </a:lnTo>
                  <a:lnTo>
                    <a:pt x="1951" y="4734"/>
                  </a:lnTo>
                  <a:lnTo>
                    <a:pt x="1903" y="4731"/>
                  </a:lnTo>
                  <a:lnTo>
                    <a:pt x="1855" y="4726"/>
                  </a:lnTo>
                  <a:lnTo>
                    <a:pt x="1808" y="4721"/>
                  </a:lnTo>
                  <a:lnTo>
                    <a:pt x="1760" y="4715"/>
                  </a:lnTo>
                  <a:lnTo>
                    <a:pt x="1713" y="4708"/>
                  </a:lnTo>
                  <a:lnTo>
                    <a:pt x="1620" y="4450"/>
                  </a:lnTo>
                  <a:lnTo>
                    <a:pt x="1665" y="4456"/>
                  </a:lnTo>
                  <a:lnTo>
                    <a:pt x="1712" y="4464"/>
                  </a:lnTo>
                  <a:lnTo>
                    <a:pt x="1759" y="4470"/>
                  </a:lnTo>
                  <a:lnTo>
                    <a:pt x="1808" y="4477"/>
                  </a:lnTo>
                  <a:lnTo>
                    <a:pt x="1856" y="4482"/>
                  </a:lnTo>
                  <a:lnTo>
                    <a:pt x="1907" y="4488"/>
                  </a:lnTo>
                  <a:lnTo>
                    <a:pt x="1957" y="4493"/>
                  </a:lnTo>
                  <a:lnTo>
                    <a:pt x="2008" y="449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92" name="Freeform 1124"/>
            <p:cNvSpPr>
              <a:spLocks noEditPoints="1"/>
            </p:cNvSpPr>
            <p:nvPr/>
          </p:nvSpPr>
          <p:spPr bwMode="auto">
            <a:xfrm>
              <a:off x="4338" y="1568"/>
              <a:ext cx="525" cy="1186"/>
            </a:xfrm>
            <a:custGeom>
              <a:avLst/>
              <a:gdLst>
                <a:gd name="T0" fmla="*/ 1 w 2098"/>
                <a:gd name="T1" fmla="*/ 0 h 4745"/>
                <a:gd name="T2" fmla="*/ 1 w 2098"/>
                <a:gd name="T3" fmla="*/ 0 h 4745"/>
                <a:gd name="T4" fmla="*/ 1 w 2098"/>
                <a:gd name="T5" fmla="*/ 0 h 4745"/>
                <a:gd name="T6" fmla="*/ 1 w 2098"/>
                <a:gd name="T7" fmla="*/ 0 h 4745"/>
                <a:gd name="T8" fmla="*/ 0 w 2098"/>
                <a:gd name="T9" fmla="*/ 0 h 4745"/>
                <a:gd name="T10" fmla="*/ 0 w 2098"/>
                <a:gd name="T11" fmla="*/ 0 h 4745"/>
                <a:gd name="T12" fmla="*/ 0 w 2098"/>
                <a:gd name="T13" fmla="*/ 0 h 4745"/>
                <a:gd name="T14" fmla="*/ 0 w 2098"/>
                <a:gd name="T15" fmla="*/ 0 h 4745"/>
                <a:gd name="T16" fmla="*/ 0 w 2098"/>
                <a:gd name="T17" fmla="*/ 0 h 4745"/>
                <a:gd name="T18" fmla="*/ 0 w 2098"/>
                <a:gd name="T19" fmla="*/ 0 h 4745"/>
                <a:gd name="T20" fmla="*/ 0 w 2098"/>
                <a:gd name="T21" fmla="*/ 0 h 4745"/>
                <a:gd name="T22" fmla="*/ 0 w 2098"/>
                <a:gd name="T23" fmla="*/ 0 h 4745"/>
                <a:gd name="T24" fmla="*/ 0 w 2098"/>
                <a:gd name="T25" fmla="*/ 0 h 4745"/>
                <a:gd name="T26" fmla="*/ 0 w 2098"/>
                <a:gd name="T27" fmla="*/ 0 h 4745"/>
                <a:gd name="T28" fmla="*/ 0 w 2098"/>
                <a:gd name="T29" fmla="*/ 0 h 4745"/>
                <a:gd name="T30" fmla="*/ 0 w 2098"/>
                <a:gd name="T31" fmla="*/ 0 h 4745"/>
                <a:gd name="T32" fmla="*/ 0 w 2098"/>
                <a:gd name="T33" fmla="*/ 0 h 4745"/>
                <a:gd name="T34" fmla="*/ 0 w 2098"/>
                <a:gd name="T35" fmla="*/ 0 h 4745"/>
                <a:gd name="T36" fmla="*/ 1 w 2098"/>
                <a:gd name="T37" fmla="*/ 0 h 4745"/>
                <a:gd name="T38" fmla="*/ 2 w 2098"/>
                <a:gd name="T39" fmla="*/ 4 h 4745"/>
                <a:gd name="T40" fmla="*/ 2 w 2098"/>
                <a:gd name="T41" fmla="*/ 4 h 4745"/>
                <a:gd name="T42" fmla="*/ 2 w 2098"/>
                <a:gd name="T43" fmla="*/ 4 h 4745"/>
                <a:gd name="T44" fmla="*/ 2 w 2098"/>
                <a:gd name="T45" fmla="*/ 4 h 4745"/>
                <a:gd name="T46" fmla="*/ 2 w 2098"/>
                <a:gd name="T47" fmla="*/ 4 h 4745"/>
                <a:gd name="T48" fmla="*/ 2 w 2098"/>
                <a:gd name="T49" fmla="*/ 4 h 4745"/>
                <a:gd name="T50" fmla="*/ 2 w 2098"/>
                <a:gd name="T51" fmla="*/ 4 h 4745"/>
                <a:gd name="T52" fmla="*/ 2 w 2098"/>
                <a:gd name="T53" fmla="*/ 4 h 4745"/>
                <a:gd name="T54" fmla="*/ 2 w 2098"/>
                <a:gd name="T55" fmla="*/ 4 h 4745"/>
                <a:gd name="T56" fmla="*/ 2 w 2098"/>
                <a:gd name="T57" fmla="*/ 4 h 4745"/>
                <a:gd name="T58" fmla="*/ 2 w 2098"/>
                <a:gd name="T59" fmla="*/ 4 h 4745"/>
                <a:gd name="T60" fmla="*/ 2 w 2098"/>
                <a:gd name="T61" fmla="*/ 4 h 4745"/>
                <a:gd name="T62" fmla="*/ 2 w 2098"/>
                <a:gd name="T63" fmla="*/ 4 h 4745"/>
                <a:gd name="T64" fmla="*/ 2 w 2098"/>
                <a:gd name="T65" fmla="*/ 4 h 4745"/>
                <a:gd name="T66" fmla="*/ 2 w 2098"/>
                <a:gd name="T67" fmla="*/ 4 h 4745"/>
                <a:gd name="T68" fmla="*/ 2 w 2098"/>
                <a:gd name="T69" fmla="*/ 4 h 4745"/>
                <a:gd name="T70" fmla="*/ 2 w 2098"/>
                <a:gd name="T71" fmla="*/ 4 h 4745"/>
                <a:gd name="T72" fmla="*/ 2 w 2098"/>
                <a:gd name="T73" fmla="*/ 4 h 4745"/>
                <a:gd name="T74" fmla="*/ 2 w 2098"/>
                <a:gd name="T75" fmla="*/ 4 h 47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98"/>
                <a:gd name="T115" fmla="*/ 0 h 4745"/>
                <a:gd name="T116" fmla="*/ 2098 w 2098"/>
                <a:gd name="T117" fmla="*/ 4745 h 474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98" h="4745">
                  <a:moveTo>
                    <a:pt x="382" y="30"/>
                  </a:moveTo>
                  <a:lnTo>
                    <a:pt x="476" y="289"/>
                  </a:lnTo>
                  <a:lnTo>
                    <a:pt x="430" y="284"/>
                  </a:lnTo>
                  <a:lnTo>
                    <a:pt x="382" y="280"/>
                  </a:lnTo>
                  <a:lnTo>
                    <a:pt x="334" y="276"/>
                  </a:lnTo>
                  <a:lnTo>
                    <a:pt x="287" y="272"/>
                  </a:lnTo>
                  <a:lnTo>
                    <a:pt x="239" y="267"/>
                  </a:lnTo>
                  <a:lnTo>
                    <a:pt x="191" y="265"/>
                  </a:lnTo>
                  <a:lnTo>
                    <a:pt x="143" y="261"/>
                  </a:lnTo>
                  <a:lnTo>
                    <a:pt x="95" y="257"/>
                  </a:lnTo>
                  <a:lnTo>
                    <a:pt x="0" y="0"/>
                  </a:lnTo>
                  <a:lnTo>
                    <a:pt x="49" y="3"/>
                  </a:lnTo>
                  <a:lnTo>
                    <a:pt x="97" y="6"/>
                  </a:lnTo>
                  <a:lnTo>
                    <a:pt x="144" y="10"/>
                  </a:lnTo>
                  <a:lnTo>
                    <a:pt x="192" y="14"/>
                  </a:lnTo>
                  <a:lnTo>
                    <a:pt x="240" y="17"/>
                  </a:lnTo>
                  <a:lnTo>
                    <a:pt x="288" y="21"/>
                  </a:lnTo>
                  <a:lnTo>
                    <a:pt x="335" y="26"/>
                  </a:lnTo>
                  <a:lnTo>
                    <a:pt x="382" y="30"/>
                  </a:lnTo>
                  <a:close/>
                  <a:moveTo>
                    <a:pt x="2005" y="4491"/>
                  </a:moveTo>
                  <a:lnTo>
                    <a:pt x="2098" y="4745"/>
                  </a:lnTo>
                  <a:lnTo>
                    <a:pt x="2047" y="4740"/>
                  </a:lnTo>
                  <a:lnTo>
                    <a:pt x="1998" y="4735"/>
                  </a:lnTo>
                  <a:lnTo>
                    <a:pt x="1948" y="4729"/>
                  </a:lnTo>
                  <a:lnTo>
                    <a:pt x="1898" y="4722"/>
                  </a:lnTo>
                  <a:lnTo>
                    <a:pt x="1850" y="4715"/>
                  </a:lnTo>
                  <a:lnTo>
                    <a:pt x="1802" y="4709"/>
                  </a:lnTo>
                  <a:lnTo>
                    <a:pt x="1755" y="4702"/>
                  </a:lnTo>
                  <a:lnTo>
                    <a:pt x="1709" y="4694"/>
                  </a:lnTo>
                  <a:lnTo>
                    <a:pt x="1614" y="4434"/>
                  </a:lnTo>
                  <a:lnTo>
                    <a:pt x="1658" y="4441"/>
                  </a:lnTo>
                  <a:lnTo>
                    <a:pt x="1703" y="4448"/>
                  </a:lnTo>
                  <a:lnTo>
                    <a:pt x="1749" y="4454"/>
                  </a:lnTo>
                  <a:lnTo>
                    <a:pt x="1799" y="4462"/>
                  </a:lnTo>
                  <a:lnTo>
                    <a:pt x="1849" y="4470"/>
                  </a:lnTo>
                  <a:lnTo>
                    <a:pt x="1900" y="4478"/>
                  </a:lnTo>
                  <a:lnTo>
                    <a:pt x="1952" y="4485"/>
                  </a:lnTo>
                  <a:lnTo>
                    <a:pt x="2005" y="4491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93" name="Freeform 1125"/>
            <p:cNvSpPr>
              <a:spLocks noEditPoints="1"/>
            </p:cNvSpPr>
            <p:nvPr/>
          </p:nvSpPr>
          <p:spPr bwMode="auto">
            <a:xfrm>
              <a:off x="4291" y="1565"/>
              <a:ext cx="523" cy="1183"/>
            </a:xfrm>
            <a:custGeom>
              <a:avLst/>
              <a:gdLst>
                <a:gd name="T0" fmla="*/ 0 w 2092"/>
                <a:gd name="T1" fmla="*/ 0 h 4732"/>
                <a:gd name="T2" fmla="*/ 1 w 2092"/>
                <a:gd name="T3" fmla="*/ 0 h 4732"/>
                <a:gd name="T4" fmla="*/ 0 w 2092"/>
                <a:gd name="T5" fmla="*/ 0 h 4732"/>
                <a:gd name="T6" fmla="*/ 0 w 2092"/>
                <a:gd name="T7" fmla="*/ 0 h 4732"/>
                <a:gd name="T8" fmla="*/ 0 w 2092"/>
                <a:gd name="T9" fmla="*/ 0 h 4732"/>
                <a:gd name="T10" fmla="*/ 0 w 2092"/>
                <a:gd name="T11" fmla="*/ 0 h 4732"/>
                <a:gd name="T12" fmla="*/ 0 w 2092"/>
                <a:gd name="T13" fmla="*/ 0 h 4732"/>
                <a:gd name="T14" fmla="*/ 0 w 2092"/>
                <a:gd name="T15" fmla="*/ 0 h 4732"/>
                <a:gd name="T16" fmla="*/ 0 w 2092"/>
                <a:gd name="T17" fmla="*/ 0 h 4732"/>
                <a:gd name="T18" fmla="*/ 0 w 2092"/>
                <a:gd name="T19" fmla="*/ 0 h 4732"/>
                <a:gd name="T20" fmla="*/ 0 w 2092"/>
                <a:gd name="T21" fmla="*/ 0 h 4732"/>
                <a:gd name="T22" fmla="*/ 0 w 2092"/>
                <a:gd name="T23" fmla="*/ 0 h 4732"/>
                <a:gd name="T24" fmla="*/ 0 w 2092"/>
                <a:gd name="T25" fmla="*/ 0 h 4732"/>
                <a:gd name="T26" fmla="*/ 0 w 2092"/>
                <a:gd name="T27" fmla="*/ 0 h 4732"/>
                <a:gd name="T28" fmla="*/ 0 w 2092"/>
                <a:gd name="T29" fmla="*/ 0 h 4732"/>
                <a:gd name="T30" fmla="*/ 0 w 2092"/>
                <a:gd name="T31" fmla="*/ 0 h 4732"/>
                <a:gd name="T32" fmla="*/ 0 w 2092"/>
                <a:gd name="T33" fmla="*/ 0 h 4732"/>
                <a:gd name="T34" fmla="*/ 0 w 2092"/>
                <a:gd name="T35" fmla="*/ 0 h 4732"/>
                <a:gd name="T36" fmla="*/ 0 w 2092"/>
                <a:gd name="T37" fmla="*/ 0 h 4732"/>
                <a:gd name="T38" fmla="*/ 2 w 2092"/>
                <a:gd name="T39" fmla="*/ 5 h 4732"/>
                <a:gd name="T40" fmla="*/ 2 w 2092"/>
                <a:gd name="T41" fmla="*/ 5 h 4732"/>
                <a:gd name="T42" fmla="*/ 2 w 2092"/>
                <a:gd name="T43" fmla="*/ 5 h 4732"/>
                <a:gd name="T44" fmla="*/ 2 w 2092"/>
                <a:gd name="T45" fmla="*/ 5 h 4732"/>
                <a:gd name="T46" fmla="*/ 2 w 2092"/>
                <a:gd name="T47" fmla="*/ 5 h 4732"/>
                <a:gd name="T48" fmla="*/ 2 w 2092"/>
                <a:gd name="T49" fmla="*/ 5 h 4732"/>
                <a:gd name="T50" fmla="*/ 2 w 2092"/>
                <a:gd name="T51" fmla="*/ 5 h 4732"/>
                <a:gd name="T52" fmla="*/ 2 w 2092"/>
                <a:gd name="T53" fmla="*/ 5 h 4732"/>
                <a:gd name="T54" fmla="*/ 2 w 2092"/>
                <a:gd name="T55" fmla="*/ 5 h 4732"/>
                <a:gd name="T56" fmla="*/ 2 w 2092"/>
                <a:gd name="T57" fmla="*/ 5 h 4732"/>
                <a:gd name="T58" fmla="*/ 2 w 2092"/>
                <a:gd name="T59" fmla="*/ 5 h 4732"/>
                <a:gd name="T60" fmla="*/ 2 w 2092"/>
                <a:gd name="T61" fmla="*/ 5 h 4732"/>
                <a:gd name="T62" fmla="*/ 2 w 2092"/>
                <a:gd name="T63" fmla="*/ 5 h 4732"/>
                <a:gd name="T64" fmla="*/ 2 w 2092"/>
                <a:gd name="T65" fmla="*/ 5 h 4732"/>
                <a:gd name="T66" fmla="*/ 2 w 2092"/>
                <a:gd name="T67" fmla="*/ 5 h 4732"/>
                <a:gd name="T68" fmla="*/ 2 w 2092"/>
                <a:gd name="T69" fmla="*/ 5 h 4732"/>
                <a:gd name="T70" fmla="*/ 2 w 2092"/>
                <a:gd name="T71" fmla="*/ 5 h 4732"/>
                <a:gd name="T72" fmla="*/ 2 w 2092"/>
                <a:gd name="T73" fmla="*/ 5 h 4732"/>
                <a:gd name="T74" fmla="*/ 2 w 2092"/>
                <a:gd name="T75" fmla="*/ 5 h 4732"/>
                <a:gd name="T76" fmla="*/ 2 w 2092"/>
                <a:gd name="T77" fmla="*/ 5 h 4732"/>
                <a:gd name="T78" fmla="*/ 1 w 2092"/>
                <a:gd name="T79" fmla="*/ 5 h 4732"/>
                <a:gd name="T80" fmla="*/ 1 w 2092"/>
                <a:gd name="T81" fmla="*/ 4 h 4732"/>
                <a:gd name="T82" fmla="*/ 1 w 2092"/>
                <a:gd name="T83" fmla="*/ 4 h 4732"/>
                <a:gd name="T84" fmla="*/ 1 w 2092"/>
                <a:gd name="T85" fmla="*/ 4 h 4732"/>
                <a:gd name="T86" fmla="*/ 1 w 2092"/>
                <a:gd name="T87" fmla="*/ 4 h 4732"/>
                <a:gd name="T88" fmla="*/ 2 w 2092"/>
                <a:gd name="T89" fmla="*/ 4 h 4732"/>
                <a:gd name="T90" fmla="*/ 2 w 2092"/>
                <a:gd name="T91" fmla="*/ 4 h 4732"/>
                <a:gd name="T92" fmla="*/ 2 w 2092"/>
                <a:gd name="T93" fmla="*/ 4 h 4732"/>
                <a:gd name="T94" fmla="*/ 2 w 2092"/>
                <a:gd name="T95" fmla="*/ 5 h 4732"/>
                <a:gd name="T96" fmla="*/ 2 w 2092"/>
                <a:gd name="T97" fmla="*/ 5 h 4732"/>
                <a:gd name="T98" fmla="*/ 2 w 2092"/>
                <a:gd name="T99" fmla="*/ 5 h 4732"/>
                <a:gd name="T100" fmla="*/ 2 w 2092"/>
                <a:gd name="T101" fmla="*/ 5 h 4732"/>
                <a:gd name="T102" fmla="*/ 2 w 2092"/>
                <a:gd name="T103" fmla="*/ 5 h 4732"/>
                <a:gd name="T104" fmla="*/ 2 w 2092"/>
                <a:gd name="T105" fmla="*/ 5 h 4732"/>
                <a:gd name="T106" fmla="*/ 2 w 2092"/>
                <a:gd name="T107" fmla="*/ 5 h 4732"/>
                <a:gd name="T108" fmla="*/ 2 w 2092"/>
                <a:gd name="T109" fmla="*/ 5 h 4732"/>
                <a:gd name="T110" fmla="*/ 2 w 2092"/>
                <a:gd name="T111" fmla="*/ 5 h 4732"/>
                <a:gd name="T112" fmla="*/ 2 w 2092"/>
                <a:gd name="T113" fmla="*/ 5 h 4732"/>
                <a:gd name="T114" fmla="*/ 2 w 2092"/>
                <a:gd name="T115" fmla="*/ 5 h 4732"/>
                <a:gd name="T116" fmla="*/ 1 w 2092"/>
                <a:gd name="T117" fmla="*/ 5 h 47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92"/>
                <a:gd name="T178" fmla="*/ 0 h 4732"/>
                <a:gd name="T179" fmla="*/ 2092 w 2092"/>
                <a:gd name="T180" fmla="*/ 4732 h 47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92" h="4732">
                  <a:moveTo>
                    <a:pt x="379" y="24"/>
                  </a:moveTo>
                  <a:lnTo>
                    <a:pt x="472" y="281"/>
                  </a:lnTo>
                  <a:lnTo>
                    <a:pt x="426" y="277"/>
                  </a:lnTo>
                  <a:lnTo>
                    <a:pt x="379" y="275"/>
                  </a:lnTo>
                  <a:lnTo>
                    <a:pt x="331" y="271"/>
                  </a:lnTo>
                  <a:lnTo>
                    <a:pt x="284" y="267"/>
                  </a:lnTo>
                  <a:lnTo>
                    <a:pt x="236" y="265"/>
                  </a:lnTo>
                  <a:lnTo>
                    <a:pt x="189" y="262"/>
                  </a:lnTo>
                  <a:lnTo>
                    <a:pt x="141" y="260"/>
                  </a:lnTo>
                  <a:lnTo>
                    <a:pt x="93" y="257"/>
                  </a:lnTo>
                  <a:lnTo>
                    <a:pt x="0" y="0"/>
                  </a:lnTo>
                  <a:lnTo>
                    <a:pt x="48" y="3"/>
                  </a:lnTo>
                  <a:lnTo>
                    <a:pt x="95" y="5"/>
                  </a:lnTo>
                  <a:lnTo>
                    <a:pt x="143" y="8"/>
                  </a:lnTo>
                  <a:lnTo>
                    <a:pt x="191" y="10"/>
                  </a:lnTo>
                  <a:lnTo>
                    <a:pt x="237" y="14"/>
                  </a:lnTo>
                  <a:lnTo>
                    <a:pt x="284" y="16"/>
                  </a:lnTo>
                  <a:lnTo>
                    <a:pt x="332" y="20"/>
                  </a:lnTo>
                  <a:lnTo>
                    <a:pt x="379" y="24"/>
                  </a:lnTo>
                  <a:close/>
                  <a:moveTo>
                    <a:pt x="1999" y="4474"/>
                  </a:moveTo>
                  <a:lnTo>
                    <a:pt x="2092" y="4732"/>
                  </a:lnTo>
                  <a:lnTo>
                    <a:pt x="2049" y="4726"/>
                  </a:lnTo>
                  <a:lnTo>
                    <a:pt x="2006" y="4721"/>
                  </a:lnTo>
                  <a:lnTo>
                    <a:pt x="1963" y="4715"/>
                  </a:lnTo>
                  <a:lnTo>
                    <a:pt x="1921" y="4708"/>
                  </a:lnTo>
                  <a:lnTo>
                    <a:pt x="1879" y="4702"/>
                  </a:lnTo>
                  <a:lnTo>
                    <a:pt x="1839" y="4696"/>
                  </a:lnTo>
                  <a:lnTo>
                    <a:pt x="1799" y="4689"/>
                  </a:lnTo>
                  <a:lnTo>
                    <a:pt x="1760" y="4683"/>
                  </a:lnTo>
                  <a:lnTo>
                    <a:pt x="1779" y="4563"/>
                  </a:lnTo>
                  <a:lnTo>
                    <a:pt x="1797" y="4443"/>
                  </a:lnTo>
                  <a:lnTo>
                    <a:pt x="1820" y="4447"/>
                  </a:lnTo>
                  <a:lnTo>
                    <a:pt x="1844" y="4451"/>
                  </a:lnTo>
                  <a:lnTo>
                    <a:pt x="1868" y="4454"/>
                  </a:lnTo>
                  <a:lnTo>
                    <a:pt x="1893" y="4458"/>
                  </a:lnTo>
                  <a:lnTo>
                    <a:pt x="1919" y="4462"/>
                  </a:lnTo>
                  <a:lnTo>
                    <a:pt x="1945" y="4465"/>
                  </a:lnTo>
                  <a:lnTo>
                    <a:pt x="1972" y="4470"/>
                  </a:lnTo>
                  <a:lnTo>
                    <a:pt x="1999" y="4474"/>
                  </a:lnTo>
                  <a:close/>
                  <a:moveTo>
                    <a:pt x="1700" y="4672"/>
                  </a:moveTo>
                  <a:lnTo>
                    <a:pt x="1607" y="4416"/>
                  </a:lnTo>
                  <a:lnTo>
                    <a:pt x="1635" y="4420"/>
                  </a:lnTo>
                  <a:lnTo>
                    <a:pt x="1660" y="4423"/>
                  </a:lnTo>
                  <a:lnTo>
                    <a:pt x="1686" y="4427"/>
                  </a:lnTo>
                  <a:lnTo>
                    <a:pt x="1711" y="4430"/>
                  </a:lnTo>
                  <a:lnTo>
                    <a:pt x="1733" y="4433"/>
                  </a:lnTo>
                  <a:lnTo>
                    <a:pt x="1755" y="4437"/>
                  </a:lnTo>
                  <a:lnTo>
                    <a:pt x="1777" y="4439"/>
                  </a:lnTo>
                  <a:lnTo>
                    <a:pt x="1797" y="4443"/>
                  </a:lnTo>
                  <a:lnTo>
                    <a:pt x="1779" y="4563"/>
                  </a:lnTo>
                  <a:lnTo>
                    <a:pt x="1760" y="4683"/>
                  </a:lnTo>
                  <a:lnTo>
                    <a:pt x="1753" y="4682"/>
                  </a:lnTo>
                  <a:lnTo>
                    <a:pt x="1747" y="4680"/>
                  </a:lnTo>
                  <a:lnTo>
                    <a:pt x="1739" y="4678"/>
                  </a:lnTo>
                  <a:lnTo>
                    <a:pt x="1732" y="4677"/>
                  </a:lnTo>
                  <a:lnTo>
                    <a:pt x="1724" y="4676"/>
                  </a:lnTo>
                  <a:lnTo>
                    <a:pt x="1716" y="4675"/>
                  </a:lnTo>
                  <a:lnTo>
                    <a:pt x="1708" y="4673"/>
                  </a:lnTo>
                  <a:lnTo>
                    <a:pt x="1700" y="4672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94" name="Freeform 1126"/>
            <p:cNvSpPr>
              <a:spLocks noEditPoints="1"/>
            </p:cNvSpPr>
            <p:nvPr/>
          </p:nvSpPr>
          <p:spPr bwMode="auto">
            <a:xfrm>
              <a:off x="4244" y="1563"/>
              <a:ext cx="521" cy="1178"/>
            </a:xfrm>
            <a:custGeom>
              <a:avLst/>
              <a:gdLst>
                <a:gd name="T0" fmla="*/ 0 w 2086"/>
                <a:gd name="T1" fmla="*/ 0 h 4711"/>
                <a:gd name="T2" fmla="*/ 0 w 2086"/>
                <a:gd name="T3" fmla="*/ 0 h 4711"/>
                <a:gd name="T4" fmla="*/ 0 w 2086"/>
                <a:gd name="T5" fmla="*/ 0 h 4711"/>
                <a:gd name="T6" fmla="*/ 0 w 2086"/>
                <a:gd name="T7" fmla="*/ 0 h 4711"/>
                <a:gd name="T8" fmla="*/ 0 w 2086"/>
                <a:gd name="T9" fmla="*/ 0 h 4711"/>
                <a:gd name="T10" fmla="*/ 0 w 2086"/>
                <a:gd name="T11" fmla="*/ 0 h 4711"/>
                <a:gd name="T12" fmla="*/ 0 w 2086"/>
                <a:gd name="T13" fmla="*/ 0 h 4711"/>
                <a:gd name="T14" fmla="*/ 0 w 2086"/>
                <a:gd name="T15" fmla="*/ 0 h 4711"/>
                <a:gd name="T16" fmla="*/ 0 w 2086"/>
                <a:gd name="T17" fmla="*/ 0 h 4711"/>
                <a:gd name="T18" fmla="*/ 0 w 2086"/>
                <a:gd name="T19" fmla="*/ 0 h 4711"/>
                <a:gd name="T20" fmla="*/ 0 w 2086"/>
                <a:gd name="T21" fmla="*/ 0 h 4711"/>
                <a:gd name="T22" fmla="*/ 0 w 2086"/>
                <a:gd name="T23" fmla="*/ 0 h 4711"/>
                <a:gd name="T24" fmla="*/ 0 w 2086"/>
                <a:gd name="T25" fmla="*/ 0 h 4711"/>
                <a:gd name="T26" fmla="*/ 0 w 2086"/>
                <a:gd name="T27" fmla="*/ 0 h 4711"/>
                <a:gd name="T28" fmla="*/ 0 w 2086"/>
                <a:gd name="T29" fmla="*/ 0 h 4711"/>
                <a:gd name="T30" fmla="*/ 0 w 2086"/>
                <a:gd name="T31" fmla="*/ 0 h 4711"/>
                <a:gd name="T32" fmla="*/ 0 w 2086"/>
                <a:gd name="T33" fmla="*/ 0 h 4711"/>
                <a:gd name="T34" fmla="*/ 0 w 2086"/>
                <a:gd name="T35" fmla="*/ 0 h 4711"/>
                <a:gd name="T36" fmla="*/ 0 w 2086"/>
                <a:gd name="T37" fmla="*/ 0 h 4711"/>
                <a:gd name="T38" fmla="*/ 2 w 2086"/>
                <a:gd name="T39" fmla="*/ 5 h 4711"/>
                <a:gd name="T40" fmla="*/ 2 w 2086"/>
                <a:gd name="T41" fmla="*/ 5 h 4711"/>
                <a:gd name="T42" fmla="*/ 2 w 2086"/>
                <a:gd name="T43" fmla="*/ 5 h 4711"/>
                <a:gd name="T44" fmla="*/ 2 w 2086"/>
                <a:gd name="T45" fmla="*/ 5 h 4711"/>
                <a:gd name="T46" fmla="*/ 2 w 2086"/>
                <a:gd name="T47" fmla="*/ 5 h 4711"/>
                <a:gd name="T48" fmla="*/ 2 w 2086"/>
                <a:gd name="T49" fmla="*/ 5 h 4711"/>
                <a:gd name="T50" fmla="*/ 2 w 2086"/>
                <a:gd name="T51" fmla="*/ 5 h 4711"/>
                <a:gd name="T52" fmla="*/ 2 w 2086"/>
                <a:gd name="T53" fmla="*/ 5 h 4711"/>
                <a:gd name="T54" fmla="*/ 2 w 2086"/>
                <a:gd name="T55" fmla="*/ 5 h 4711"/>
                <a:gd name="T56" fmla="*/ 2 w 2086"/>
                <a:gd name="T57" fmla="*/ 5 h 4711"/>
                <a:gd name="T58" fmla="*/ 2 w 2086"/>
                <a:gd name="T59" fmla="*/ 5 h 4711"/>
                <a:gd name="T60" fmla="*/ 2 w 2086"/>
                <a:gd name="T61" fmla="*/ 5 h 4711"/>
                <a:gd name="T62" fmla="*/ 2 w 2086"/>
                <a:gd name="T63" fmla="*/ 5 h 4711"/>
                <a:gd name="T64" fmla="*/ 2 w 2086"/>
                <a:gd name="T65" fmla="*/ 5 h 4711"/>
                <a:gd name="T66" fmla="*/ 2 w 2086"/>
                <a:gd name="T67" fmla="*/ 5 h 4711"/>
                <a:gd name="T68" fmla="*/ 2 w 2086"/>
                <a:gd name="T69" fmla="*/ 5 h 4711"/>
                <a:gd name="T70" fmla="*/ 2 w 2086"/>
                <a:gd name="T71" fmla="*/ 5 h 4711"/>
                <a:gd name="T72" fmla="*/ 2 w 2086"/>
                <a:gd name="T73" fmla="*/ 5 h 4711"/>
                <a:gd name="T74" fmla="*/ 2 w 2086"/>
                <a:gd name="T75" fmla="*/ 5 h 4711"/>
                <a:gd name="T76" fmla="*/ 2 w 2086"/>
                <a:gd name="T77" fmla="*/ 5 h 4711"/>
                <a:gd name="T78" fmla="*/ 1 w 2086"/>
                <a:gd name="T79" fmla="*/ 5 h 4711"/>
                <a:gd name="T80" fmla="*/ 1 w 2086"/>
                <a:gd name="T81" fmla="*/ 4 h 4711"/>
                <a:gd name="T82" fmla="*/ 1 w 2086"/>
                <a:gd name="T83" fmla="*/ 4 h 4711"/>
                <a:gd name="T84" fmla="*/ 2 w 2086"/>
                <a:gd name="T85" fmla="*/ 4 h 4711"/>
                <a:gd name="T86" fmla="*/ 2 w 2086"/>
                <a:gd name="T87" fmla="*/ 4 h 4711"/>
                <a:gd name="T88" fmla="*/ 2 w 2086"/>
                <a:gd name="T89" fmla="*/ 4 h 4711"/>
                <a:gd name="T90" fmla="*/ 2 w 2086"/>
                <a:gd name="T91" fmla="*/ 4 h 4711"/>
                <a:gd name="T92" fmla="*/ 2 w 2086"/>
                <a:gd name="T93" fmla="*/ 5 h 4711"/>
                <a:gd name="T94" fmla="*/ 2 w 2086"/>
                <a:gd name="T95" fmla="*/ 5 h 4711"/>
                <a:gd name="T96" fmla="*/ 2 w 2086"/>
                <a:gd name="T97" fmla="*/ 5 h 4711"/>
                <a:gd name="T98" fmla="*/ 2 w 2086"/>
                <a:gd name="T99" fmla="*/ 5 h 4711"/>
                <a:gd name="T100" fmla="*/ 2 w 2086"/>
                <a:gd name="T101" fmla="*/ 5 h 4711"/>
                <a:gd name="T102" fmla="*/ 2 w 2086"/>
                <a:gd name="T103" fmla="*/ 5 h 4711"/>
                <a:gd name="T104" fmla="*/ 2 w 2086"/>
                <a:gd name="T105" fmla="*/ 5 h 4711"/>
                <a:gd name="T106" fmla="*/ 2 w 2086"/>
                <a:gd name="T107" fmla="*/ 5 h 4711"/>
                <a:gd name="T108" fmla="*/ 2 w 2086"/>
                <a:gd name="T109" fmla="*/ 5 h 4711"/>
                <a:gd name="T110" fmla="*/ 2 w 2086"/>
                <a:gd name="T111" fmla="*/ 5 h 4711"/>
                <a:gd name="T112" fmla="*/ 2 w 2086"/>
                <a:gd name="T113" fmla="*/ 5 h 4711"/>
                <a:gd name="T114" fmla="*/ 2 w 2086"/>
                <a:gd name="T115" fmla="*/ 5 h 4711"/>
                <a:gd name="T116" fmla="*/ 1 w 2086"/>
                <a:gd name="T117" fmla="*/ 5 h 47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86"/>
                <a:gd name="T178" fmla="*/ 0 h 4711"/>
                <a:gd name="T179" fmla="*/ 2086 w 2086"/>
                <a:gd name="T180" fmla="*/ 4711 h 47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86" h="4711">
                  <a:moveTo>
                    <a:pt x="377" y="17"/>
                  </a:moveTo>
                  <a:lnTo>
                    <a:pt x="472" y="274"/>
                  </a:lnTo>
                  <a:lnTo>
                    <a:pt x="425" y="272"/>
                  </a:lnTo>
                  <a:lnTo>
                    <a:pt x="378" y="269"/>
                  </a:lnTo>
                  <a:lnTo>
                    <a:pt x="330" y="267"/>
                  </a:lnTo>
                  <a:lnTo>
                    <a:pt x="284" y="264"/>
                  </a:lnTo>
                  <a:lnTo>
                    <a:pt x="237" y="262"/>
                  </a:lnTo>
                  <a:lnTo>
                    <a:pt x="189" y="261"/>
                  </a:lnTo>
                  <a:lnTo>
                    <a:pt x="142" y="260"/>
                  </a:lnTo>
                  <a:lnTo>
                    <a:pt x="94" y="257"/>
                  </a:lnTo>
                  <a:lnTo>
                    <a:pt x="0" y="0"/>
                  </a:lnTo>
                  <a:lnTo>
                    <a:pt x="48" y="2"/>
                  </a:lnTo>
                  <a:lnTo>
                    <a:pt x="95" y="4"/>
                  </a:lnTo>
                  <a:lnTo>
                    <a:pt x="143" y="6"/>
                  </a:lnTo>
                  <a:lnTo>
                    <a:pt x="190" y="7"/>
                  </a:lnTo>
                  <a:lnTo>
                    <a:pt x="237" y="10"/>
                  </a:lnTo>
                  <a:lnTo>
                    <a:pt x="284" y="12"/>
                  </a:lnTo>
                  <a:lnTo>
                    <a:pt x="330" y="15"/>
                  </a:lnTo>
                  <a:lnTo>
                    <a:pt x="377" y="17"/>
                  </a:lnTo>
                  <a:close/>
                  <a:moveTo>
                    <a:pt x="1991" y="4451"/>
                  </a:moveTo>
                  <a:lnTo>
                    <a:pt x="2086" y="4711"/>
                  </a:lnTo>
                  <a:lnTo>
                    <a:pt x="2068" y="4709"/>
                  </a:lnTo>
                  <a:lnTo>
                    <a:pt x="2051" y="4706"/>
                  </a:lnTo>
                  <a:lnTo>
                    <a:pt x="2034" y="4704"/>
                  </a:lnTo>
                  <a:lnTo>
                    <a:pt x="2017" y="4701"/>
                  </a:lnTo>
                  <a:lnTo>
                    <a:pt x="2000" y="4698"/>
                  </a:lnTo>
                  <a:lnTo>
                    <a:pt x="1982" y="4695"/>
                  </a:lnTo>
                  <a:lnTo>
                    <a:pt x="1965" y="4693"/>
                  </a:lnTo>
                  <a:lnTo>
                    <a:pt x="1949" y="4690"/>
                  </a:lnTo>
                  <a:lnTo>
                    <a:pt x="1968" y="4570"/>
                  </a:lnTo>
                  <a:lnTo>
                    <a:pt x="1986" y="4450"/>
                  </a:lnTo>
                  <a:lnTo>
                    <a:pt x="1987" y="4450"/>
                  </a:lnTo>
                  <a:lnTo>
                    <a:pt x="1988" y="4450"/>
                  </a:lnTo>
                  <a:lnTo>
                    <a:pt x="1990" y="4451"/>
                  </a:lnTo>
                  <a:lnTo>
                    <a:pt x="1991" y="4451"/>
                  </a:lnTo>
                  <a:close/>
                  <a:moveTo>
                    <a:pt x="1694" y="4652"/>
                  </a:moveTo>
                  <a:lnTo>
                    <a:pt x="1603" y="4403"/>
                  </a:lnTo>
                  <a:lnTo>
                    <a:pt x="1661" y="4410"/>
                  </a:lnTo>
                  <a:lnTo>
                    <a:pt x="1718" y="4414"/>
                  </a:lnTo>
                  <a:lnTo>
                    <a:pt x="1769" y="4421"/>
                  </a:lnTo>
                  <a:lnTo>
                    <a:pt x="1820" y="4427"/>
                  </a:lnTo>
                  <a:lnTo>
                    <a:pt x="1867" y="4433"/>
                  </a:lnTo>
                  <a:lnTo>
                    <a:pt x="1910" y="4438"/>
                  </a:lnTo>
                  <a:lnTo>
                    <a:pt x="1949" y="4444"/>
                  </a:lnTo>
                  <a:lnTo>
                    <a:pt x="1986" y="4450"/>
                  </a:lnTo>
                  <a:lnTo>
                    <a:pt x="1968" y="4570"/>
                  </a:lnTo>
                  <a:lnTo>
                    <a:pt x="1949" y="4690"/>
                  </a:lnTo>
                  <a:lnTo>
                    <a:pt x="1926" y="4685"/>
                  </a:lnTo>
                  <a:lnTo>
                    <a:pt x="1899" y="4680"/>
                  </a:lnTo>
                  <a:lnTo>
                    <a:pt x="1870" y="4675"/>
                  </a:lnTo>
                  <a:lnTo>
                    <a:pt x="1840" y="4671"/>
                  </a:lnTo>
                  <a:lnTo>
                    <a:pt x="1806" y="4666"/>
                  </a:lnTo>
                  <a:lnTo>
                    <a:pt x="1771" y="4662"/>
                  </a:lnTo>
                  <a:lnTo>
                    <a:pt x="1734" y="4657"/>
                  </a:lnTo>
                  <a:lnTo>
                    <a:pt x="1694" y="4652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95" name="Freeform 1127"/>
            <p:cNvSpPr>
              <a:spLocks noEditPoints="1"/>
            </p:cNvSpPr>
            <p:nvPr/>
          </p:nvSpPr>
          <p:spPr bwMode="auto">
            <a:xfrm>
              <a:off x="4198" y="1563"/>
              <a:ext cx="518" cy="1170"/>
            </a:xfrm>
            <a:custGeom>
              <a:avLst/>
              <a:gdLst>
                <a:gd name="T0" fmla="*/ 0 w 2074"/>
                <a:gd name="T1" fmla="*/ 0 h 4683"/>
                <a:gd name="T2" fmla="*/ 0 w 2074"/>
                <a:gd name="T3" fmla="*/ 0 h 4683"/>
                <a:gd name="T4" fmla="*/ 0 w 2074"/>
                <a:gd name="T5" fmla="*/ 0 h 4683"/>
                <a:gd name="T6" fmla="*/ 0 w 2074"/>
                <a:gd name="T7" fmla="*/ 0 h 4683"/>
                <a:gd name="T8" fmla="*/ 0 w 2074"/>
                <a:gd name="T9" fmla="*/ 0 h 4683"/>
                <a:gd name="T10" fmla="*/ 0 w 2074"/>
                <a:gd name="T11" fmla="*/ 0 h 4683"/>
                <a:gd name="T12" fmla="*/ 0 w 2074"/>
                <a:gd name="T13" fmla="*/ 0 h 4683"/>
                <a:gd name="T14" fmla="*/ 0 w 2074"/>
                <a:gd name="T15" fmla="*/ 0 h 4683"/>
                <a:gd name="T16" fmla="*/ 0 w 2074"/>
                <a:gd name="T17" fmla="*/ 0 h 4683"/>
                <a:gd name="T18" fmla="*/ 0 w 2074"/>
                <a:gd name="T19" fmla="*/ 0 h 4683"/>
                <a:gd name="T20" fmla="*/ 0 w 2074"/>
                <a:gd name="T21" fmla="*/ 0 h 4683"/>
                <a:gd name="T22" fmla="*/ 0 w 2074"/>
                <a:gd name="T23" fmla="*/ 0 h 4683"/>
                <a:gd name="T24" fmla="*/ 0 w 2074"/>
                <a:gd name="T25" fmla="*/ 0 h 4683"/>
                <a:gd name="T26" fmla="*/ 0 w 2074"/>
                <a:gd name="T27" fmla="*/ 0 h 4683"/>
                <a:gd name="T28" fmla="*/ 0 w 2074"/>
                <a:gd name="T29" fmla="*/ 0 h 4683"/>
                <a:gd name="T30" fmla="*/ 0 w 2074"/>
                <a:gd name="T31" fmla="*/ 0 h 4683"/>
                <a:gd name="T32" fmla="*/ 0 w 2074"/>
                <a:gd name="T33" fmla="*/ 0 h 4683"/>
                <a:gd name="T34" fmla="*/ 0 w 2074"/>
                <a:gd name="T35" fmla="*/ 0 h 4683"/>
                <a:gd name="T36" fmla="*/ 0 w 2074"/>
                <a:gd name="T37" fmla="*/ 0 h 4683"/>
                <a:gd name="T38" fmla="*/ 2 w 2074"/>
                <a:gd name="T39" fmla="*/ 4 h 4683"/>
                <a:gd name="T40" fmla="*/ 2 w 2074"/>
                <a:gd name="T41" fmla="*/ 4 h 4683"/>
                <a:gd name="T42" fmla="*/ 2 w 2074"/>
                <a:gd name="T43" fmla="*/ 4 h 4683"/>
                <a:gd name="T44" fmla="*/ 2 w 2074"/>
                <a:gd name="T45" fmla="*/ 4 h 4683"/>
                <a:gd name="T46" fmla="*/ 2 w 2074"/>
                <a:gd name="T47" fmla="*/ 4 h 4683"/>
                <a:gd name="T48" fmla="*/ 2 w 2074"/>
                <a:gd name="T49" fmla="*/ 4 h 4683"/>
                <a:gd name="T50" fmla="*/ 2 w 2074"/>
                <a:gd name="T51" fmla="*/ 4 h 4683"/>
                <a:gd name="T52" fmla="*/ 2 w 2074"/>
                <a:gd name="T53" fmla="*/ 4 h 4683"/>
                <a:gd name="T54" fmla="*/ 2 w 2074"/>
                <a:gd name="T55" fmla="*/ 4 h 4683"/>
                <a:gd name="T56" fmla="*/ 1 w 2074"/>
                <a:gd name="T57" fmla="*/ 4 h 4683"/>
                <a:gd name="T58" fmla="*/ 1 w 2074"/>
                <a:gd name="T59" fmla="*/ 4 h 4683"/>
                <a:gd name="T60" fmla="*/ 1 w 2074"/>
                <a:gd name="T61" fmla="*/ 4 h 4683"/>
                <a:gd name="T62" fmla="*/ 1 w 2074"/>
                <a:gd name="T63" fmla="*/ 4 h 4683"/>
                <a:gd name="T64" fmla="*/ 2 w 2074"/>
                <a:gd name="T65" fmla="*/ 4 h 4683"/>
                <a:gd name="T66" fmla="*/ 2 w 2074"/>
                <a:gd name="T67" fmla="*/ 4 h 4683"/>
                <a:gd name="T68" fmla="*/ 2 w 2074"/>
                <a:gd name="T69" fmla="*/ 4 h 4683"/>
                <a:gd name="T70" fmla="*/ 2 w 2074"/>
                <a:gd name="T71" fmla="*/ 4 h 4683"/>
                <a:gd name="T72" fmla="*/ 2 w 2074"/>
                <a:gd name="T73" fmla="*/ 4 h 4683"/>
                <a:gd name="T74" fmla="*/ 2 w 2074"/>
                <a:gd name="T75" fmla="*/ 4 h 46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74"/>
                <a:gd name="T115" fmla="*/ 0 h 4683"/>
                <a:gd name="T116" fmla="*/ 2074 w 2074"/>
                <a:gd name="T117" fmla="*/ 4683 h 46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74" h="4683">
                  <a:moveTo>
                    <a:pt x="374" y="11"/>
                  </a:moveTo>
                  <a:lnTo>
                    <a:pt x="467" y="268"/>
                  </a:lnTo>
                  <a:lnTo>
                    <a:pt x="421" y="266"/>
                  </a:lnTo>
                  <a:lnTo>
                    <a:pt x="374" y="265"/>
                  </a:lnTo>
                  <a:lnTo>
                    <a:pt x="327" y="264"/>
                  </a:lnTo>
                  <a:lnTo>
                    <a:pt x="280" y="261"/>
                  </a:lnTo>
                  <a:lnTo>
                    <a:pt x="233" y="260"/>
                  </a:lnTo>
                  <a:lnTo>
                    <a:pt x="187" y="259"/>
                  </a:lnTo>
                  <a:lnTo>
                    <a:pt x="140" y="257"/>
                  </a:lnTo>
                  <a:lnTo>
                    <a:pt x="93" y="257"/>
                  </a:lnTo>
                  <a:lnTo>
                    <a:pt x="0" y="0"/>
                  </a:lnTo>
                  <a:lnTo>
                    <a:pt x="46" y="1"/>
                  </a:lnTo>
                  <a:lnTo>
                    <a:pt x="93" y="1"/>
                  </a:lnTo>
                  <a:lnTo>
                    <a:pt x="140" y="3"/>
                  </a:lnTo>
                  <a:lnTo>
                    <a:pt x="187" y="4"/>
                  </a:lnTo>
                  <a:lnTo>
                    <a:pt x="233" y="6"/>
                  </a:lnTo>
                  <a:lnTo>
                    <a:pt x="280" y="8"/>
                  </a:lnTo>
                  <a:lnTo>
                    <a:pt x="327" y="10"/>
                  </a:lnTo>
                  <a:lnTo>
                    <a:pt x="374" y="11"/>
                  </a:lnTo>
                  <a:close/>
                  <a:moveTo>
                    <a:pt x="1981" y="4427"/>
                  </a:moveTo>
                  <a:lnTo>
                    <a:pt x="2074" y="4683"/>
                  </a:lnTo>
                  <a:lnTo>
                    <a:pt x="2037" y="4677"/>
                  </a:lnTo>
                  <a:lnTo>
                    <a:pt x="1996" y="4671"/>
                  </a:lnTo>
                  <a:lnTo>
                    <a:pt x="1952" y="4665"/>
                  </a:lnTo>
                  <a:lnTo>
                    <a:pt x="1905" y="4660"/>
                  </a:lnTo>
                  <a:lnTo>
                    <a:pt x="1855" y="4654"/>
                  </a:lnTo>
                  <a:lnTo>
                    <a:pt x="1802" y="4649"/>
                  </a:lnTo>
                  <a:lnTo>
                    <a:pt x="1745" y="4644"/>
                  </a:lnTo>
                  <a:lnTo>
                    <a:pt x="1687" y="4638"/>
                  </a:lnTo>
                  <a:lnTo>
                    <a:pt x="1597" y="4393"/>
                  </a:lnTo>
                  <a:lnTo>
                    <a:pt x="1652" y="4396"/>
                  </a:lnTo>
                  <a:lnTo>
                    <a:pt x="1703" y="4400"/>
                  </a:lnTo>
                  <a:lnTo>
                    <a:pt x="1755" y="4405"/>
                  </a:lnTo>
                  <a:lnTo>
                    <a:pt x="1803" y="4409"/>
                  </a:lnTo>
                  <a:lnTo>
                    <a:pt x="1851" y="4414"/>
                  </a:lnTo>
                  <a:lnTo>
                    <a:pt x="1896" y="4418"/>
                  </a:lnTo>
                  <a:lnTo>
                    <a:pt x="1940" y="4423"/>
                  </a:lnTo>
                  <a:lnTo>
                    <a:pt x="1981" y="4427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96" name="Freeform 1128"/>
            <p:cNvSpPr>
              <a:spLocks noEditPoints="1"/>
            </p:cNvSpPr>
            <p:nvPr/>
          </p:nvSpPr>
          <p:spPr bwMode="auto">
            <a:xfrm>
              <a:off x="4151" y="1562"/>
              <a:ext cx="517" cy="1165"/>
            </a:xfrm>
            <a:custGeom>
              <a:avLst/>
              <a:gdLst>
                <a:gd name="T0" fmla="*/ 1 w 2067"/>
                <a:gd name="T1" fmla="*/ 0 h 4658"/>
                <a:gd name="T2" fmla="*/ 1 w 2067"/>
                <a:gd name="T3" fmla="*/ 0 h 4658"/>
                <a:gd name="T4" fmla="*/ 1 w 2067"/>
                <a:gd name="T5" fmla="*/ 0 h 4658"/>
                <a:gd name="T6" fmla="*/ 1 w 2067"/>
                <a:gd name="T7" fmla="*/ 0 h 4658"/>
                <a:gd name="T8" fmla="*/ 0 w 2067"/>
                <a:gd name="T9" fmla="*/ 0 h 4658"/>
                <a:gd name="T10" fmla="*/ 0 w 2067"/>
                <a:gd name="T11" fmla="*/ 0 h 4658"/>
                <a:gd name="T12" fmla="*/ 0 w 2067"/>
                <a:gd name="T13" fmla="*/ 0 h 4658"/>
                <a:gd name="T14" fmla="*/ 0 w 2067"/>
                <a:gd name="T15" fmla="*/ 0 h 4658"/>
                <a:gd name="T16" fmla="*/ 0 w 2067"/>
                <a:gd name="T17" fmla="*/ 0 h 4658"/>
                <a:gd name="T18" fmla="*/ 0 w 2067"/>
                <a:gd name="T19" fmla="*/ 0 h 4658"/>
                <a:gd name="T20" fmla="*/ 0 w 2067"/>
                <a:gd name="T21" fmla="*/ 0 h 4658"/>
                <a:gd name="T22" fmla="*/ 0 w 2067"/>
                <a:gd name="T23" fmla="*/ 0 h 4658"/>
                <a:gd name="T24" fmla="*/ 0 w 2067"/>
                <a:gd name="T25" fmla="*/ 0 h 4658"/>
                <a:gd name="T26" fmla="*/ 0 w 2067"/>
                <a:gd name="T27" fmla="*/ 0 h 4658"/>
                <a:gd name="T28" fmla="*/ 0 w 2067"/>
                <a:gd name="T29" fmla="*/ 0 h 4658"/>
                <a:gd name="T30" fmla="*/ 0 w 2067"/>
                <a:gd name="T31" fmla="*/ 0 h 4658"/>
                <a:gd name="T32" fmla="*/ 0 w 2067"/>
                <a:gd name="T33" fmla="*/ 0 h 4658"/>
                <a:gd name="T34" fmla="*/ 0 w 2067"/>
                <a:gd name="T35" fmla="*/ 0 h 4658"/>
                <a:gd name="T36" fmla="*/ 1 w 2067"/>
                <a:gd name="T37" fmla="*/ 0 h 4658"/>
                <a:gd name="T38" fmla="*/ 2 w 2067"/>
                <a:gd name="T39" fmla="*/ 4 h 4658"/>
                <a:gd name="T40" fmla="*/ 2 w 2067"/>
                <a:gd name="T41" fmla="*/ 5 h 4658"/>
                <a:gd name="T42" fmla="*/ 2 w 2067"/>
                <a:gd name="T43" fmla="*/ 5 h 4658"/>
                <a:gd name="T44" fmla="*/ 2 w 2067"/>
                <a:gd name="T45" fmla="*/ 5 h 4658"/>
                <a:gd name="T46" fmla="*/ 2 w 2067"/>
                <a:gd name="T47" fmla="*/ 5 h 4658"/>
                <a:gd name="T48" fmla="*/ 2 w 2067"/>
                <a:gd name="T49" fmla="*/ 5 h 4658"/>
                <a:gd name="T50" fmla="*/ 2 w 2067"/>
                <a:gd name="T51" fmla="*/ 5 h 4658"/>
                <a:gd name="T52" fmla="*/ 2 w 2067"/>
                <a:gd name="T53" fmla="*/ 5 h 4658"/>
                <a:gd name="T54" fmla="*/ 2 w 2067"/>
                <a:gd name="T55" fmla="*/ 5 h 4658"/>
                <a:gd name="T56" fmla="*/ 2 w 2067"/>
                <a:gd name="T57" fmla="*/ 5 h 4658"/>
                <a:gd name="T58" fmla="*/ 2 w 2067"/>
                <a:gd name="T59" fmla="*/ 4 h 4658"/>
                <a:gd name="T60" fmla="*/ 2 w 2067"/>
                <a:gd name="T61" fmla="*/ 4 h 4658"/>
                <a:gd name="T62" fmla="*/ 2 w 2067"/>
                <a:gd name="T63" fmla="*/ 4 h 4658"/>
                <a:gd name="T64" fmla="*/ 2 w 2067"/>
                <a:gd name="T65" fmla="*/ 4 h 4658"/>
                <a:gd name="T66" fmla="*/ 2 w 2067"/>
                <a:gd name="T67" fmla="*/ 4 h 4658"/>
                <a:gd name="T68" fmla="*/ 2 w 2067"/>
                <a:gd name="T69" fmla="*/ 4 h 4658"/>
                <a:gd name="T70" fmla="*/ 2 w 2067"/>
                <a:gd name="T71" fmla="*/ 4 h 4658"/>
                <a:gd name="T72" fmla="*/ 2 w 2067"/>
                <a:gd name="T73" fmla="*/ 4 h 4658"/>
                <a:gd name="T74" fmla="*/ 2 w 2067"/>
                <a:gd name="T75" fmla="*/ 4 h 46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67"/>
                <a:gd name="T115" fmla="*/ 0 h 4658"/>
                <a:gd name="T116" fmla="*/ 2067 w 2067"/>
                <a:gd name="T117" fmla="*/ 4658 h 46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67" h="4658">
                  <a:moveTo>
                    <a:pt x="373" y="6"/>
                  </a:moveTo>
                  <a:lnTo>
                    <a:pt x="467" y="263"/>
                  </a:lnTo>
                  <a:lnTo>
                    <a:pt x="421" y="262"/>
                  </a:lnTo>
                  <a:lnTo>
                    <a:pt x="375" y="261"/>
                  </a:lnTo>
                  <a:lnTo>
                    <a:pt x="328" y="259"/>
                  </a:lnTo>
                  <a:lnTo>
                    <a:pt x="281" y="259"/>
                  </a:lnTo>
                  <a:lnTo>
                    <a:pt x="234" y="258"/>
                  </a:lnTo>
                  <a:lnTo>
                    <a:pt x="188" y="257"/>
                  </a:lnTo>
                  <a:lnTo>
                    <a:pt x="141" y="257"/>
                  </a:lnTo>
                  <a:lnTo>
                    <a:pt x="94" y="25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94" y="1"/>
                  </a:lnTo>
                  <a:lnTo>
                    <a:pt x="141" y="1"/>
                  </a:lnTo>
                  <a:lnTo>
                    <a:pt x="188" y="2"/>
                  </a:lnTo>
                  <a:lnTo>
                    <a:pt x="234" y="3"/>
                  </a:lnTo>
                  <a:lnTo>
                    <a:pt x="281" y="3"/>
                  </a:lnTo>
                  <a:lnTo>
                    <a:pt x="328" y="5"/>
                  </a:lnTo>
                  <a:lnTo>
                    <a:pt x="373" y="6"/>
                  </a:lnTo>
                  <a:close/>
                  <a:moveTo>
                    <a:pt x="1976" y="4409"/>
                  </a:moveTo>
                  <a:lnTo>
                    <a:pt x="2067" y="4658"/>
                  </a:lnTo>
                  <a:lnTo>
                    <a:pt x="2025" y="4654"/>
                  </a:lnTo>
                  <a:lnTo>
                    <a:pt x="1981" y="4649"/>
                  </a:lnTo>
                  <a:lnTo>
                    <a:pt x="1937" y="4646"/>
                  </a:lnTo>
                  <a:lnTo>
                    <a:pt x="1889" y="4641"/>
                  </a:lnTo>
                  <a:lnTo>
                    <a:pt x="1841" y="4637"/>
                  </a:lnTo>
                  <a:lnTo>
                    <a:pt x="1790" y="4633"/>
                  </a:lnTo>
                  <a:lnTo>
                    <a:pt x="1739" y="4630"/>
                  </a:lnTo>
                  <a:lnTo>
                    <a:pt x="1684" y="4627"/>
                  </a:lnTo>
                  <a:lnTo>
                    <a:pt x="1596" y="4384"/>
                  </a:lnTo>
                  <a:lnTo>
                    <a:pt x="1647" y="4386"/>
                  </a:lnTo>
                  <a:lnTo>
                    <a:pt x="1698" y="4390"/>
                  </a:lnTo>
                  <a:lnTo>
                    <a:pt x="1747" y="4392"/>
                  </a:lnTo>
                  <a:lnTo>
                    <a:pt x="1795" y="4396"/>
                  </a:lnTo>
                  <a:lnTo>
                    <a:pt x="1842" y="4398"/>
                  </a:lnTo>
                  <a:lnTo>
                    <a:pt x="1889" y="4402"/>
                  </a:lnTo>
                  <a:lnTo>
                    <a:pt x="1933" y="4406"/>
                  </a:lnTo>
                  <a:lnTo>
                    <a:pt x="1976" y="4409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97" name="Freeform 1129"/>
            <p:cNvSpPr>
              <a:spLocks noEditPoints="1"/>
            </p:cNvSpPr>
            <p:nvPr/>
          </p:nvSpPr>
          <p:spPr bwMode="auto">
            <a:xfrm>
              <a:off x="4105" y="1562"/>
              <a:ext cx="515" cy="1160"/>
            </a:xfrm>
            <a:custGeom>
              <a:avLst/>
              <a:gdLst>
                <a:gd name="T0" fmla="*/ 1 w 2059"/>
                <a:gd name="T1" fmla="*/ 0 h 4640"/>
                <a:gd name="T2" fmla="*/ 1 w 2059"/>
                <a:gd name="T3" fmla="*/ 0 h 4640"/>
                <a:gd name="T4" fmla="*/ 1 w 2059"/>
                <a:gd name="T5" fmla="*/ 0 h 4640"/>
                <a:gd name="T6" fmla="*/ 1 w 2059"/>
                <a:gd name="T7" fmla="*/ 0 h 4640"/>
                <a:gd name="T8" fmla="*/ 0 w 2059"/>
                <a:gd name="T9" fmla="*/ 0 h 4640"/>
                <a:gd name="T10" fmla="*/ 0 w 2059"/>
                <a:gd name="T11" fmla="*/ 0 h 4640"/>
                <a:gd name="T12" fmla="*/ 0 w 2059"/>
                <a:gd name="T13" fmla="*/ 0 h 4640"/>
                <a:gd name="T14" fmla="*/ 0 w 2059"/>
                <a:gd name="T15" fmla="*/ 0 h 4640"/>
                <a:gd name="T16" fmla="*/ 0 w 2059"/>
                <a:gd name="T17" fmla="*/ 0 h 4640"/>
                <a:gd name="T18" fmla="*/ 0 w 2059"/>
                <a:gd name="T19" fmla="*/ 0 h 4640"/>
                <a:gd name="T20" fmla="*/ 0 w 2059"/>
                <a:gd name="T21" fmla="*/ 0 h 4640"/>
                <a:gd name="T22" fmla="*/ 0 w 2059"/>
                <a:gd name="T23" fmla="*/ 0 h 4640"/>
                <a:gd name="T24" fmla="*/ 0 w 2059"/>
                <a:gd name="T25" fmla="*/ 0 h 4640"/>
                <a:gd name="T26" fmla="*/ 0 w 2059"/>
                <a:gd name="T27" fmla="*/ 0 h 4640"/>
                <a:gd name="T28" fmla="*/ 0 w 2059"/>
                <a:gd name="T29" fmla="*/ 0 h 4640"/>
                <a:gd name="T30" fmla="*/ 0 w 2059"/>
                <a:gd name="T31" fmla="*/ 0 h 4640"/>
                <a:gd name="T32" fmla="*/ 0 w 2059"/>
                <a:gd name="T33" fmla="*/ 0 h 4640"/>
                <a:gd name="T34" fmla="*/ 0 w 2059"/>
                <a:gd name="T35" fmla="*/ 0 h 4640"/>
                <a:gd name="T36" fmla="*/ 1 w 2059"/>
                <a:gd name="T37" fmla="*/ 0 h 4640"/>
                <a:gd name="T38" fmla="*/ 2 w 2059"/>
                <a:gd name="T39" fmla="*/ 4 h 4640"/>
                <a:gd name="T40" fmla="*/ 2 w 2059"/>
                <a:gd name="T41" fmla="*/ 5 h 4640"/>
                <a:gd name="T42" fmla="*/ 2 w 2059"/>
                <a:gd name="T43" fmla="*/ 5 h 4640"/>
                <a:gd name="T44" fmla="*/ 2 w 2059"/>
                <a:gd name="T45" fmla="*/ 5 h 4640"/>
                <a:gd name="T46" fmla="*/ 2 w 2059"/>
                <a:gd name="T47" fmla="*/ 5 h 4640"/>
                <a:gd name="T48" fmla="*/ 2 w 2059"/>
                <a:gd name="T49" fmla="*/ 5 h 4640"/>
                <a:gd name="T50" fmla="*/ 2 w 2059"/>
                <a:gd name="T51" fmla="*/ 5 h 4640"/>
                <a:gd name="T52" fmla="*/ 2 w 2059"/>
                <a:gd name="T53" fmla="*/ 5 h 4640"/>
                <a:gd name="T54" fmla="*/ 2 w 2059"/>
                <a:gd name="T55" fmla="*/ 5 h 4640"/>
                <a:gd name="T56" fmla="*/ 2 w 2059"/>
                <a:gd name="T57" fmla="*/ 5 h 4640"/>
                <a:gd name="T58" fmla="*/ 2 w 2059"/>
                <a:gd name="T59" fmla="*/ 4 h 4640"/>
                <a:gd name="T60" fmla="*/ 2 w 2059"/>
                <a:gd name="T61" fmla="*/ 4 h 4640"/>
                <a:gd name="T62" fmla="*/ 2 w 2059"/>
                <a:gd name="T63" fmla="*/ 4 h 4640"/>
                <a:gd name="T64" fmla="*/ 2 w 2059"/>
                <a:gd name="T65" fmla="*/ 4 h 4640"/>
                <a:gd name="T66" fmla="*/ 2 w 2059"/>
                <a:gd name="T67" fmla="*/ 4 h 4640"/>
                <a:gd name="T68" fmla="*/ 2 w 2059"/>
                <a:gd name="T69" fmla="*/ 4 h 4640"/>
                <a:gd name="T70" fmla="*/ 2 w 2059"/>
                <a:gd name="T71" fmla="*/ 4 h 4640"/>
                <a:gd name="T72" fmla="*/ 2 w 2059"/>
                <a:gd name="T73" fmla="*/ 4 h 4640"/>
                <a:gd name="T74" fmla="*/ 2 w 2059"/>
                <a:gd name="T75" fmla="*/ 4 h 46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59"/>
                <a:gd name="T115" fmla="*/ 0 h 4640"/>
                <a:gd name="T116" fmla="*/ 2059 w 2059"/>
                <a:gd name="T117" fmla="*/ 4640 h 46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59" h="4640">
                  <a:moveTo>
                    <a:pt x="372" y="2"/>
                  </a:moveTo>
                  <a:lnTo>
                    <a:pt x="465" y="259"/>
                  </a:lnTo>
                  <a:lnTo>
                    <a:pt x="418" y="258"/>
                  </a:lnTo>
                  <a:lnTo>
                    <a:pt x="372" y="258"/>
                  </a:lnTo>
                  <a:lnTo>
                    <a:pt x="325" y="257"/>
                  </a:lnTo>
                  <a:lnTo>
                    <a:pt x="279" y="257"/>
                  </a:lnTo>
                  <a:lnTo>
                    <a:pt x="232" y="257"/>
                  </a:lnTo>
                  <a:lnTo>
                    <a:pt x="186" y="256"/>
                  </a:lnTo>
                  <a:lnTo>
                    <a:pt x="139" y="256"/>
                  </a:lnTo>
                  <a:lnTo>
                    <a:pt x="93" y="25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86" y="0"/>
                  </a:lnTo>
                  <a:lnTo>
                    <a:pt x="232" y="0"/>
                  </a:lnTo>
                  <a:lnTo>
                    <a:pt x="278" y="1"/>
                  </a:lnTo>
                  <a:lnTo>
                    <a:pt x="325" y="1"/>
                  </a:lnTo>
                  <a:lnTo>
                    <a:pt x="372" y="2"/>
                  </a:lnTo>
                  <a:close/>
                  <a:moveTo>
                    <a:pt x="1969" y="4395"/>
                  </a:moveTo>
                  <a:lnTo>
                    <a:pt x="2059" y="4640"/>
                  </a:lnTo>
                  <a:lnTo>
                    <a:pt x="2016" y="4637"/>
                  </a:lnTo>
                  <a:lnTo>
                    <a:pt x="1971" y="4633"/>
                  </a:lnTo>
                  <a:lnTo>
                    <a:pt x="1925" y="4631"/>
                  </a:lnTo>
                  <a:lnTo>
                    <a:pt x="1878" y="4627"/>
                  </a:lnTo>
                  <a:lnTo>
                    <a:pt x="1830" y="4625"/>
                  </a:lnTo>
                  <a:lnTo>
                    <a:pt x="1781" y="4622"/>
                  </a:lnTo>
                  <a:lnTo>
                    <a:pt x="1731" y="4620"/>
                  </a:lnTo>
                  <a:lnTo>
                    <a:pt x="1680" y="4617"/>
                  </a:lnTo>
                  <a:lnTo>
                    <a:pt x="1593" y="4376"/>
                  </a:lnTo>
                  <a:lnTo>
                    <a:pt x="1642" y="4377"/>
                  </a:lnTo>
                  <a:lnTo>
                    <a:pt x="1691" y="4380"/>
                  </a:lnTo>
                  <a:lnTo>
                    <a:pt x="1739" y="4382"/>
                  </a:lnTo>
                  <a:lnTo>
                    <a:pt x="1787" y="4384"/>
                  </a:lnTo>
                  <a:lnTo>
                    <a:pt x="1834" y="4386"/>
                  </a:lnTo>
                  <a:lnTo>
                    <a:pt x="1881" y="4390"/>
                  </a:lnTo>
                  <a:lnTo>
                    <a:pt x="1925" y="4392"/>
                  </a:lnTo>
                  <a:lnTo>
                    <a:pt x="1969" y="4395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98" name="Freeform 1130"/>
            <p:cNvSpPr>
              <a:spLocks noEditPoints="1"/>
            </p:cNvSpPr>
            <p:nvPr/>
          </p:nvSpPr>
          <p:spPr bwMode="auto">
            <a:xfrm>
              <a:off x="4059" y="1562"/>
              <a:ext cx="513" cy="1157"/>
            </a:xfrm>
            <a:custGeom>
              <a:avLst/>
              <a:gdLst>
                <a:gd name="T0" fmla="*/ 0 w 2053"/>
                <a:gd name="T1" fmla="*/ 0 h 4627"/>
                <a:gd name="T2" fmla="*/ 0 w 2053"/>
                <a:gd name="T3" fmla="*/ 0 h 4627"/>
                <a:gd name="T4" fmla="*/ 0 w 2053"/>
                <a:gd name="T5" fmla="*/ 0 h 4627"/>
                <a:gd name="T6" fmla="*/ 0 w 2053"/>
                <a:gd name="T7" fmla="*/ 0 h 4627"/>
                <a:gd name="T8" fmla="*/ 0 w 2053"/>
                <a:gd name="T9" fmla="*/ 0 h 4627"/>
                <a:gd name="T10" fmla="*/ 0 w 2053"/>
                <a:gd name="T11" fmla="*/ 0 h 4627"/>
                <a:gd name="T12" fmla="*/ 0 w 2053"/>
                <a:gd name="T13" fmla="*/ 0 h 4627"/>
                <a:gd name="T14" fmla="*/ 0 w 2053"/>
                <a:gd name="T15" fmla="*/ 0 h 4627"/>
                <a:gd name="T16" fmla="*/ 0 w 2053"/>
                <a:gd name="T17" fmla="*/ 0 h 4627"/>
                <a:gd name="T18" fmla="*/ 0 w 2053"/>
                <a:gd name="T19" fmla="*/ 0 h 4627"/>
                <a:gd name="T20" fmla="*/ 0 w 2053"/>
                <a:gd name="T21" fmla="*/ 0 h 4627"/>
                <a:gd name="T22" fmla="*/ 0 w 2053"/>
                <a:gd name="T23" fmla="*/ 0 h 4627"/>
                <a:gd name="T24" fmla="*/ 0 w 2053"/>
                <a:gd name="T25" fmla="*/ 0 h 4627"/>
                <a:gd name="T26" fmla="*/ 0 w 2053"/>
                <a:gd name="T27" fmla="*/ 0 h 4627"/>
                <a:gd name="T28" fmla="*/ 0 w 2053"/>
                <a:gd name="T29" fmla="*/ 0 h 4627"/>
                <a:gd name="T30" fmla="*/ 0 w 2053"/>
                <a:gd name="T31" fmla="*/ 0 h 4627"/>
                <a:gd name="T32" fmla="*/ 0 w 2053"/>
                <a:gd name="T33" fmla="*/ 0 h 4627"/>
                <a:gd name="T34" fmla="*/ 0 w 2053"/>
                <a:gd name="T35" fmla="*/ 0 h 4627"/>
                <a:gd name="T36" fmla="*/ 0 w 2053"/>
                <a:gd name="T37" fmla="*/ 0 h 4627"/>
                <a:gd name="T38" fmla="*/ 2 w 2053"/>
                <a:gd name="T39" fmla="*/ 4 h 4627"/>
                <a:gd name="T40" fmla="*/ 2 w 2053"/>
                <a:gd name="T41" fmla="*/ 5 h 4627"/>
                <a:gd name="T42" fmla="*/ 2 w 2053"/>
                <a:gd name="T43" fmla="*/ 5 h 4627"/>
                <a:gd name="T44" fmla="*/ 2 w 2053"/>
                <a:gd name="T45" fmla="*/ 5 h 4627"/>
                <a:gd name="T46" fmla="*/ 2 w 2053"/>
                <a:gd name="T47" fmla="*/ 5 h 4627"/>
                <a:gd name="T48" fmla="*/ 2 w 2053"/>
                <a:gd name="T49" fmla="*/ 5 h 4627"/>
                <a:gd name="T50" fmla="*/ 2 w 2053"/>
                <a:gd name="T51" fmla="*/ 5 h 4627"/>
                <a:gd name="T52" fmla="*/ 2 w 2053"/>
                <a:gd name="T53" fmla="*/ 5 h 4627"/>
                <a:gd name="T54" fmla="*/ 2 w 2053"/>
                <a:gd name="T55" fmla="*/ 5 h 4627"/>
                <a:gd name="T56" fmla="*/ 1 w 2053"/>
                <a:gd name="T57" fmla="*/ 5 h 4627"/>
                <a:gd name="T58" fmla="*/ 1 w 2053"/>
                <a:gd name="T59" fmla="*/ 4 h 4627"/>
                <a:gd name="T60" fmla="*/ 1 w 2053"/>
                <a:gd name="T61" fmla="*/ 4 h 4627"/>
                <a:gd name="T62" fmla="*/ 1 w 2053"/>
                <a:gd name="T63" fmla="*/ 4 h 4627"/>
                <a:gd name="T64" fmla="*/ 2 w 2053"/>
                <a:gd name="T65" fmla="*/ 4 h 4627"/>
                <a:gd name="T66" fmla="*/ 2 w 2053"/>
                <a:gd name="T67" fmla="*/ 4 h 4627"/>
                <a:gd name="T68" fmla="*/ 2 w 2053"/>
                <a:gd name="T69" fmla="*/ 4 h 4627"/>
                <a:gd name="T70" fmla="*/ 2 w 2053"/>
                <a:gd name="T71" fmla="*/ 4 h 4627"/>
                <a:gd name="T72" fmla="*/ 2 w 2053"/>
                <a:gd name="T73" fmla="*/ 4 h 4627"/>
                <a:gd name="T74" fmla="*/ 2 w 2053"/>
                <a:gd name="T75" fmla="*/ 4 h 46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53"/>
                <a:gd name="T115" fmla="*/ 0 h 4627"/>
                <a:gd name="T116" fmla="*/ 2053 w 2053"/>
                <a:gd name="T117" fmla="*/ 4627 h 46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53" h="4627">
                  <a:moveTo>
                    <a:pt x="369" y="0"/>
                  </a:moveTo>
                  <a:lnTo>
                    <a:pt x="463" y="257"/>
                  </a:lnTo>
                  <a:lnTo>
                    <a:pt x="417" y="257"/>
                  </a:lnTo>
                  <a:lnTo>
                    <a:pt x="371" y="256"/>
                  </a:lnTo>
                  <a:lnTo>
                    <a:pt x="325" y="256"/>
                  </a:lnTo>
                  <a:lnTo>
                    <a:pt x="278" y="257"/>
                  </a:lnTo>
                  <a:lnTo>
                    <a:pt x="232" y="257"/>
                  </a:lnTo>
                  <a:lnTo>
                    <a:pt x="186" y="257"/>
                  </a:lnTo>
                  <a:lnTo>
                    <a:pt x="139" y="257"/>
                  </a:lnTo>
                  <a:lnTo>
                    <a:pt x="92" y="258"/>
                  </a:lnTo>
                  <a:lnTo>
                    <a:pt x="0" y="1"/>
                  </a:lnTo>
                  <a:lnTo>
                    <a:pt x="46" y="1"/>
                  </a:lnTo>
                  <a:lnTo>
                    <a:pt x="92" y="1"/>
                  </a:lnTo>
                  <a:lnTo>
                    <a:pt x="138" y="0"/>
                  </a:lnTo>
                  <a:lnTo>
                    <a:pt x="185" y="0"/>
                  </a:lnTo>
                  <a:lnTo>
                    <a:pt x="232" y="0"/>
                  </a:lnTo>
                  <a:lnTo>
                    <a:pt x="277" y="0"/>
                  </a:lnTo>
                  <a:lnTo>
                    <a:pt x="324" y="0"/>
                  </a:lnTo>
                  <a:lnTo>
                    <a:pt x="369" y="0"/>
                  </a:lnTo>
                  <a:close/>
                  <a:moveTo>
                    <a:pt x="1965" y="4384"/>
                  </a:moveTo>
                  <a:lnTo>
                    <a:pt x="2053" y="4627"/>
                  </a:lnTo>
                  <a:lnTo>
                    <a:pt x="2009" y="4625"/>
                  </a:lnTo>
                  <a:lnTo>
                    <a:pt x="1965" y="4622"/>
                  </a:lnTo>
                  <a:lnTo>
                    <a:pt x="1918" y="4620"/>
                  </a:lnTo>
                  <a:lnTo>
                    <a:pt x="1871" y="4617"/>
                  </a:lnTo>
                  <a:lnTo>
                    <a:pt x="1824" y="4616"/>
                  </a:lnTo>
                  <a:lnTo>
                    <a:pt x="1776" y="4615"/>
                  </a:lnTo>
                  <a:lnTo>
                    <a:pt x="1727" y="4614"/>
                  </a:lnTo>
                  <a:lnTo>
                    <a:pt x="1678" y="4613"/>
                  </a:lnTo>
                  <a:lnTo>
                    <a:pt x="1591" y="4372"/>
                  </a:lnTo>
                  <a:lnTo>
                    <a:pt x="1639" y="4372"/>
                  </a:lnTo>
                  <a:lnTo>
                    <a:pt x="1688" y="4374"/>
                  </a:lnTo>
                  <a:lnTo>
                    <a:pt x="1736" y="4375"/>
                  </a:lnTo>
                  <a:lnTo>
                    <a:pt x="1783" y="4376"/>
                  </a:lnTo>
                  <a:lnTo>
                    <a:pt x="1829" y="4377"/>
                  </a:lnTo>
                  <a:lnTo>
                    <a:pt x="1875" y="4380"/>
                  </a:lnTo>
                  <a:lnTo>
                    <a:pt x="1920" y="4381"/>
                  </a:lnTo>
                  <a:lnTo>
                    <a:pt x="1965" y="4384"/>
                  </a:lnTo>
                  <a:close/>
                </a:path>
              </a:pathLst>
            </a:cu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99" name="Freeform 1131"/>
            <p:cNvSpPr>
              <a:spLocks noEditPoints="1"/>
            </p:cNvSpPr>
            <p:nvPr/>
          </p:nvSpPr>
          <p:spPr bwMode="auto">
            <a:xfrm>
              <a:off x="4012" y="1562"/>
              <a:ext cx="513" cy="1154"/>
            </a:xfrm>
            <a:custGeom>
              <a:avLst/>
              <a:gdLst>
                <a:gd name="T0" fmla="*/ 1 w 2050"/>
                <a:gd name="T1" fmla="*/ 0 h 4617"/>
                <a:gd name="T2" fmla="*/ 1 w 2050"/>
                <a:gd name="T3" fmla="*/ 0 h 4617"/>
                <a:gd name="T4" fmla="*/ 1 w 2050"/>
                <a:gd name="T5" fmla="*/ 0 h 4617"/>
                <a:gd name="T6" fmla="*/ 1 w 2050"/>
                <a:gd name="T7" fmla="*/ 0 h 4617"/>
                <a:gd name="T8" fmla="*/ 0 w 2050"/>
                <a:gd name="T9" fmla="*/ 0 h 4617"/>
                <a:gd name="T10" fmla="*/ 0 w 2050"/>
                <a:gd name="T11" fmla="*/ 0 h 4617"/>
                <a:gd name="T12" fmla="*/ 0 w 2050"/>
                <a:gd name="T13" fmla="*/ 0 h 4617"/>
                <a:gd name="T14" fmla="*/ 0 w 2050"/>
                <a:gd name="T15" fmla="*/ 0 h 4617"/>
                <a:gd name="T16" fmla="*/ 0 w 2050"/>
                <a:gd name="T17" fmla="*/ 0 h 4617"/>
                <a:gd name="T18" fmla="*/ 0 w 2050"/>
                <a:gd name="T19" fmla="*/ 0 h 4617"/>
                <a:gd name="T20" fmla="*/ 0 w 2050"/>
                <a:gd name="T21" fmla="*/ 0 h 4617"/>
                <a:gd name="T22" fmla="*/ 0 w 2050"/>
                <a:gd name="T23" fmla="*/ 0 h 4617"/>
                <a:gd name="T24" fmla="*/ 0 w 2050"/>
                <a:gd name="T25" fmla="*/ 0 h 4617"/>
                <a:gd name="T26" fmla="*/ 0 w 2050"/>
                <a:gd name="T27" fmla="*/ 0 h 4617"/>
                <a:gd name="T28" fmla="*/ 0 w 2050"/>
                <a:gd name="T29" fmla="*/ 0 h 4617"/>
                <a:gd name="T30" fmla="*/ 0 w 2050"/>
                <a:gd name="T31" fmla="*/ 0 h 4617"/>
                <a:gd name="T32" fmla="*/ 0 w 2050"/>
                <a:gd name="T33" fmla="*/ 0 h 4617"/>
                <a:gd name="T34" fmla="*/ 0 w 2050"/>
                <a:gd name="T35" fmla="*/ 0 h 4617"/>
                <a:gd name="T36" fmla="*/ 1 w 2050"/>
                <a:gd name="T37" fmla="*/ 0 h 4617"/>
                <a:gd name="T38" fmla="*/ 2 w 2050"/>
                <a:gd name="T39" fmla="*/ 4 h 4617"/>
                <a:gd name="T40" fmla="*/ 2 w 2050"/>
                <a:gd name="T41" fmla="*/ 4 h 4617"/>
                <a:gd name="T42" fmla="*/ 2 w 2050"/>
                <a:gd name="T43" fmla="*/ 4 h 4617"/>
                <a:gd name="T44" fmla="*/ 2 w 2050"/>
                <a:gd name="T45" fmla="*/ 4 h 4617"/>
                <a:gd name="T46" fmla="*/ 2 w 2050"/>
                <a:gd name="T47" fmla="*/ 4 h 4617"/>
                <a:gd name="T48" fmla="*/ 2 w 2050"/>
                <a:gd name="T49" fmla="*/ 4 h 4617"/>
                <a:gd name="T50" fmla="*/ 2 w 2050"/>
                <a:gd name="T51" fmla="*/ 4 h 4617"/>
                <a:gd name="T52" fmla="*/ 2 w 2050"/>
                <a:gd name="T53" fmla="*/ 4 h 4617"/>
                <a:gd name="T54" fmla="*/ 2 w 2050"/>
                <a:gd name="T55" fmla="*/ 4 h 4617"/>
                <a:gd name="T56" fmla="*/ 2 w 2050"/>
                <a:gd name="T57" fmla="*/ 4 h 4617"/>
                <a:gd name="T58" fmla="*/ 2 w 2050"/>
                <a:gd name="T59" fmla="*/ 4 h 4617"/>
                <a:gd name="T60" fmla="*/ 2 w 2050"/>
                <a:gd name="T61" fmla="*/ 4 h 4617"/>
                <a:gd name="T62" fmla="*/ 2 w 2050"/>
                <a:gd name="T63" fmla="*/ 4 h 4617"/>
                <a:gd name="T64" fmla="*/ 2 w 2050"/>
                <a:gd name="T65" fmla="*/ 4 h 4617"/>
                <a:gd name="T66" fmla="*/ 2 w 2050"/>
                <a:gd name="T67" fmla="*/ 4 h 4617"/>
                <a:gd name="T68" fmla="*/ 2 w 2050"/>
                <a:gd name="T69" fmla="*/ 4 h 4617"/>
                <a:gd name="T70" fmla="*/ 2 w 2050"/>
                <a:gd name="T71" fmla="*/ 4 h 4617"/>
                <a:gd name="T72" fmla="*/ 2 w 2050"/>
                <a:gd name="T73" fmla="*/ 4 h 4617"/>
                <a:gd name="T74" fmla="*/ 2 w 2050"/>
                <a:gd name="T75" fmla="*/ 4 h 46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50"/>
                <a:gd name="T115" fmla="*/ 0 h 4617"/>
                <a:gd name="T116" fmla="*/ 2050 w 2050"/>
                <a:gd name="T117" fmla="*/ 4617 h 46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50" h="4617">
                  <a:moveTo>
                    <a:pt x="370" y="0"/>
                  </a:moveTo>
                  <a:lnTo>
                    <a:pt x="463" y="256"/>
                  </a:lnTo>
                  <a:lnTo>
                    <a:pt x="417" y="257"/>
                  </a:lnTo>
                  <a:lnTo>
                    <a:pt x="371" y="257"/>
                  </a:lnTo>
                  <a:lnTo>
                    <a:pt x="324" y="257"/>
                  </a:lnTo>
                  <a:lnTo>
                    <a:pt x="279" y="258"/>
                  </a:lnTo>
                  <a:lnTo>
                    <a:pt x="232" y="258"/>
                  </a:lnTo>
                  <a:lnTo>
                    <a:pt x="186" y="259"/>
                  </a:lnTo>
                  <a:lnTo>
                    <a:pt x="140" y="259"/>
                  </a:lnTo>
                  <a:lnTo>
                    <a:pt x="94" y="261"/>
                  </a:lnTo>
                  <a:lnTo>
                    <a:pt x="0" y="5"/>
                  </a:lnTo>
                  <a:lnTo>
                    <a:pt x="47" y="3"/>
                  </a:lnTo>
                  <a:lnTo>
                    <a:pt x="93" y="3"/>
                  </a:lnTo>
                  <a:lnTo>
                    <a:pt x="138" y="2"/>
                  </a:lnTo>
                  <a:lnTo>
                    <a:pt x="185" y="1"/>
                  </a:lnTo>
                  <a:lnTo>
                    <a:pt x="231" y="1"/>
                  </a:lnTo>
                  <a:lnTo>
                    <a:pt x="277" y="1"/>
                  </a:lnTo>
                  <a:lnTo>
                    <a:pt x="323" y="0"/>
                  </a:lnTo>
                  <a:lnTo>
                    <a:pt x="370" y="0"/>
                  </a:lnTo>
                  <a:close/>
                  <a:moveTo>
                    <a:pt x="1963" y="4376"/>
                  </a:moveTo>
                  <a:lnTo>
                    <a:pt x="2050" y="4617"/>
                  </a:lnTo>
                  <a:lnTo>
                    <a:pt x="2006" y="4616"/>
                  </a:lnTo>
                  <a:lnTo>
                    <a:pt x="1960" y="4615"/>
                  </a:lnTo>
                  <a:lnTo>
                    <a:pt x="1915" y="4614"/>
                  </a:lnTo>
                  <a:lnTo>
                    <a:pt x="1868" y="4613"/>
                  </a:lnTo>
                  <a:lnTo>
                    <a:pt x="1821" y="4611"/>
                  </a:lnTo>
                  <a:lnTo>
                    <a:pt x="1773" y="4610"/>
                  </a:lnTo>
                  <a:lnTo>
                    <a:pt x="1725" y="4610"/>
                  </a:lnTo>
                  <a:lnTo>
                    <a:pt x="1677" y="4610"/>
                  </a:lnTo>
                  <a:lnTo>
                    <a:pt x="1590" y="4371"/>
                  </a:lnTo>
                  <a:lnTo>
                    <a:pt x="1638" y="4371"/>
                  </a:lnTo>
                  <a:lnTo>
                    <a:pt x="1686" y="4371"/>
                  </a:lnTo>
                  <a:lnTo>
                    <a:pt x="1732" y="4371"/>
                  </a:lnTo>
                  <a:lnTo>
                    <a:pt x="1779" y="4372"/>
                  </a:lnTo>
                  <a:lnTo>
                    <a:pt x="1826" y="4372"/>
                  </a:lnTo>
                  <a:lnTo>
                    <a:pt x="1872" y="4374"/>
                  </a:lnTo>
                  <a:lnTo>
                    <a:pt x="1917" y="4375"/>
                  </a:lnTo>
                  <a:lnTo>
                    <a:pt x="1963" y="4376"/>
                  </a:lnTo>
                  <a:close/>
                </a:path>
              </a:pathLst>
            </a:cu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00" name="Freeform 1132"/>
            <p:cNvSpPr>
              <a:spLocks noEditPoints="1"/>
            </p:cNvSpPr>
            <p:nvPr/>
          </p:nvSpPr>
          <p:spPr bwMode="auto">
            <a:xfrm>
              <a:off x="3967" y="1562"/>
              <a:ext cx="511" cy="1153"/>
            </a:xfrm>
            <a:custGeom>
              <a:avLst/>
              <a:gdLst>
                <a:gd name="T0" fmla="*/ 0 w 2046"/>
                <a:gd name="T1" fmla="*/ 0 h 4612"/>
                <a:gd name="T2" fmla="*/ 0 w 2046"/>
                <a:gd name="T3" fmla="*/ 0 h 4612"/>
                <a:gd name="T4" fmla="*/ 0 w 2046"/>
                <a:gd name="T5" fmla="*/ 0 h 4612"/>
                <a:gd name="T6" fmla="*/ 0 w 2046"/>
                <a:gd name="T7" fmla="*/ 0 h 4612"/>
                <a:gd name="T8" fmla="*/ 0 w 2046"/>
                <a:gd name="T9" fmla="*/ 0 h 4612"/>
                <a:gd name="T10" fmla="*/ 0 w 2046"/>
                <a:gd name="T11" fmla="*/ 0 h 4612"/>
                <a:gd name="T12" fmla="*/ 0 w 2046"/>
                <a:gd name="T13" fmla="*/ 0 h 4612"/>
                <a:gd name="T14" fmla="*/ 0 w 2046"/>
                <a:gd name="T15" fmla="*/ 0 h 4612"/>
                <a:gd name="T16" fmla="*/ 0 w 2046"/>
                <a:gd name="T17" fmla="*/ 0 h 4612"/>
                <a:gd name="T18" fmla="*/ 0 w 2046"/>
                <a:gd name="T19" fmla="*/ 0 h 4612"/>
                <a:gd name="T20" fmla="*/ 0 w 2046"/>
                <a:gd name="T21" fmla="*/ 0 h 4612"/>
                <a:gd name="T22" fmla="*/ 0 w 2046"/>
                <a:gd name="T23" fmla="*/ 0 h 4612"/>
                <a:gd name="T24" fmla="*/ 0 w 2046"/>
                <a:gd name="T25" fmla="*/ 0 h 4612"/>
                <a:gd name="T26" fmla="*/ 0 w 2046"/>
                <a:gd name="T27" fmla="*/ 0 h 4612"/>
                <a:gd name="T28" fmla="*/ 0 w 2046"/>
                <a:gd name="T29" fmla="*/ 0 h 4612"/>
                <a:gd name="T30" fmla="*/ 0 w 2046"/>
                <a:gd name="T31" fmla="*/ 0 h 4612"/>
                <a:gd name="T32" fmla="*/ 0 w 2046"/>
                <a:gd name="T33" fmla="*/ 0 h 4612"/>
                <a:gd name="T34" fmla="*/ 0 w 2046"/>
                <a:gd name="T35" fmla="*/ 0 h 4612"/>
                <a:gd name="T36" fmla="*/ 0 w 2046"/>
                <a:gd name="T37" fmla="*/ 0 h 4612"/>
                <a:gd name="T38" fmla="*/ 2 w 2046"/>
                <a:gd name="T39" fmla="*/ 4 h 4612"/>
                <a:gd name="T40" fmla="*/ 2 w 2046"/>
                <a:gd name="T41" fmla="*/ 5 h 4612"/>
                <a:gd name="T42" fmla="*/ 2 w 2046"/>
                <a:gd name="T43" fmla="*/ 5 h 4612"/>
                <a:gd name="T44" fmla="*/ 2 w 2046"/>
                <a:gd name="T45" fmla="*/ 5 h 4612"/>
                <a:gd name="T46" fmla="*/ 2 w 2046"/>
                <a:gd name="T47" fmla="*/ 5 h 4612"/>
                <a:gd name="T48" fmla="*/ 2 w 2046"/>
                <a:gd name="T49" fmla="*/ 5 h 4612"/>
                <a:gd name="T50" fmla="*/ 2 w 2046"/>
                <a:gd name="T51" fmla="*/ 5 h 4612"/>
                <a:gd name="T52" fmla="*/ 2 w 2046"/>
                <a:gd name="T53" fmla="*/ 5 h 4612"/>
                <a:gd name="T54" fmla="*/ 2 w 2046"/>
                <a:gd name="T55" fmla="*/ 5 h 4612"/>
                <a:gd name="T56" fmla="*/ 1 w 2046"/>
                <a:gd name="T57" fmla="*/ 5 h 4612"/>
                <a:gd name="T58" fmla="*/ 1 w 2046"/>
                <a:gd name="T59" fmla="*/ 4 h 4612"/>
                <a:gd name="T60" fmla="*/ 1 w 2046"/>
                <a:gd name="T61" fmla="*/ 4 h 4612"/>
                <a:gd name="T62" fmla="*/ 1 w 2046"/>
                <a:gd name="T63" fmla="*/ 4 h 4612"/>
                <a:gd name="T64" fmla="*/ 2 w 2046"/>
                <a:gd name="T65" fmla="*/ 4 h 4612"/>
                <a:gd name="T66" fmla="*/ 2 w 2046"/>
                <a:gd name="T67" fmla="*/ 4 h 4612"/>
                <a:gd name="T68" fmla="*/ 2 w 2046"/>
                <a:gd name="T69" fmla="*/ 4 h 4612"/>
                <a:gd name="T70" fmla="*/ 2 w 2046"/>
                <a:gd name="T71" fmla="*/ 4 h 4612"/>
                <a:gd name="T72" fmla="*/ 2 w 2046"/>
                <a:gd name="T73" fmla="*/ 4 h 4612"/>
                <a:gd name="T74" fmla="*/ 2 w 2046"/>
                <a:gd name="T75" fmla="*/ 4 h 46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46"/>
                <a:gd name="T115" fmla="*/ 0 h 4612"/>
                <a:gd name="T116" fmla="*/ 2046 w 2046"/>
                <a:gd name="T117" fmla="*/ 4612 h 46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46" h="4612">
                  <a:moveTo>
                    <a:pt x="368" y="0"/>
                  </a:moveTo>
                  <a:lnTo>
                    <a:pt x="460" y="257"/>
                  </a:lnTo>
                  <a:lnTo>
                    <a:pt x="415" y="257"/>
                  </a:lnTo>
                  <a:lnTo>
                    <a:pt x="369" y="258"/>
                  </a:lnTo>
                  <a:lnTo>
                    <a:pt x="323" y="258"/>
                  </a:lnTo>
                  <a:lnTo>
                    <a:pt x="277" y="260"/>
                  </a:lnTo>
                  <a:lnTo>
                    <a:pt x="230" y="261"/>
                  </a:lnTo>
                  <a:lnTo>
                    <a:pt x="185" y="261"/>
                  </a:lnTo>
                  <a:lnTo>
                    <a:pt x="139" y="262"/>
                  </a:lnTo>
                  <a:lnTo>
                    <a:pt x="92" y="263"/>
                  </a:lnTo>
                  <a:lnTo>
                    <a:pt x="0" y="9"/>
                  </a:lnTo>
                  <a:lnTo>
                    <a:pt x="46" y="7"/>
                  </a:lnTo>
                  <a:lnTo>
                    <a:pt x="91" y="6"/>
                  </a:lnTo>
                  <a:lnTo>
                    <a:pt x="138" y="5"/>
                  </a:lnTo>
                  <a:lnTo>
                    <a:pt x="183" y="4"/>
                  </a:lnTo>
                  <a:lnTo>
                    <a:pt x="230" y="2"/>
                  </a:lnTo>
                  <a:lnTo>
                    <a:pt x="276" y="2"/>
                  </a:lnTo>
                  <a:lnTo>
                    <a:pt x="321" y="1"/>
                  </a:lnTo>
                  <a:lnTo>
                    <a:pt x="368" y="0"/>
                  </a:lnTo>
                  <a:close/>
                  <a:moveTo>
                    <a:pt x="1959" y="4371"/>
                  </a:moveTo>
                  <a:lnTo>
                    <a:pt x="2046" y="4612"/>
                  </a:lnTo>
                  <a:lnTo>
                    <a:pt x="2000" y="4610"/>
                  </a:lnTo>
                  <a:lnTo>
                    <a:pt x="1955" y="4609"/>
                  </a:lnTo>
                  <a:lnTo>
                    <a:pt x="1909" y="4609"/>
                  </a:lnTo>
                  <a:lnTo>
                    <a:pt x="1863" y="4609"/>
                  </a:lnTo>
                  <a:lnTo>
                    <a:pt x="1817" y="4609"/>
                  </a:lnTo>
                  <a:lnTo>
                    <a:pt x="1769" y="4609"/>
                  </a:lnTo>
                  <a:lnTo>
                    <a:pt x="1722" y="4609"/>
                  </a:lnTo>
                  <a:lnTo>
                    <a:pt x="1674" y="4610"/>
                  </a:lnTo>
                  <a:lnTo>
                    <a:pt x="1588" y="4373"/>
                  </a:lnTo>
                  <a:lnTo>
                    <a:pt x="1636" y="4371"/>
                  </a:lnTo>
                  <a:lnTo>
                    <a:pt x="1683" y="4371"/>
                  </a:lnTo>
                  <a:lnTo>
                    <a:pt x="1730" y="4370"/>
                  </a:lnTo>
                  <a:lnTo>
                    <a:pt x="1776" y="4370"/>
                  </a:lnTo>
                  <a:lnTo>
                    <a:pt x="1822" y="4370"/>
                  </a:lnTo>
                  <a:lnTo>
                    <a:pt x="1867" y="4370"/>
                  </a:lnTo>
                  <a:lnTo>
                    <a:pt x="1913" y="4370"/>
                  </a:lnTo>
                  <a:lnTo>
                    <a:pt x="1959" y="4371"/>
                  </a:lnTo>
                  <a:close/>
                </a:path>
              </a:pathLst>
            </a:custGeom>
            <a:solidFill>
              <a:srgbClr val="AD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01" name="Freeform 1133"/>
            <p:cNvSpPr>
              <a:spLocks noEditPoints="1"/>
            </p:cNvSpPr>
            <p:nvPr/>
          </p:nvSpPr>
          <p:spPr bwMode="auto">
            <a:xfrm>
              <a:off x="3921" y="1563"/>
              <a:ext cx="511" cy="1153"/>
            </a:xfrm>
            <a:custGeom>
              <a:avLst/>
              <a:gdLst>
                <a:gd name="T0" fmla="*/ 1 w 2043"/>
                <a:gd name="T1" fmla="*/ 0 h 4610"/>
                <a:gd name="T2" fmla="*/ 1 w 2043"/>
                <a:gd name="T3" fmla="*/ 0 h 4610"/>
                <a:gd name="T4" fmla="*/ 1 w 2043"/>
                <a:gd name="T5" fmla="*/ 0 h 4610"/>
                <a:gd name="T6" fmla="*/ 1 w 2043"/>
                <a:gd name="T7" fmla="*/ 0 h 4610"/>
                <a:gd name="T8" fmla="*/ 0 w 2043"/>
                <a:gd name="T9" fmla="*/ 0 h 4610"/>
                <a:gd name="T10" fmla="*/ 0 w 2043"/>
                <a:gd name="T11" fmla="*/ 0 h 4610"/>
                <a:gd name="T12" fmla="*/ 0 w 2043"/>
                <a:gd name="T13" fmla="*/ 0 h 4610"/>
                <a:gd name="T14" fmla="*/ 0 w 2043"/>
                <a:gd name="T15" fmla="*/ 0 h 4610"/>
                <a:gd name="T16" fmla="*/ 0 w 2043"/>
                <a:gd name="T17" fmla="*/ 0 h 4610"/>
                <a:gd name="T18" fmla="*/ 0 w 2043"/>
                <a:gd name="T19" fmla="*/ 0 h 4610"/>
                <a:gd name="T20" fmla="*/ 0 w 2043"/>
                <a:gd name="T21" fmla="*/ 0 h 4610"/>
                <a:gd name="T22" fmla="*/ 0 w 2043"/>
                <a:gd name="T23" fmla="*/ 0 h 4610"/>
                <a:gd name="T24" fmla="*/ 0 w 2043"/>
                <a:gd name="T25" fmla="*/ 0 h 4610"/>
                <a:gd name="T26" fmla="*/ 0 w 2043"/>
                <a:gd name="T27" fmla="*/ 0 h 4610"/>
                <a:gd name="T28" fmla="*/ 0 w 2043"/>
                <a:gd name="T29" fmla="*/ 0 h 4610"/>
                <a:gd name="T30" fmla="*/ 0 w 2043"/>
                <a:gd name="T31" fmla="*/ 0 h 4610"/>
                <a:gd name="T32" fmla="*/ 0 w 2043"/>
                <a:gd name="T33" fmla="*/ 0 h 4610"/>
                <a:gd name="T34" fmla="*/ 0 w 2043"/>
                <a:gd name="T35" fmla="*/ 0 h 4610"/>
                <a:gd name="T36" fmla="*/ 1 w 2043"/>
                <a:gd name="T37" fmla="*/ 0 h 4610"/>
                <a:gd name="T38" fmla="*/ 2 w 2043"/>
                <a:gd name="T39" fmla="*/ 4 h 4610"/>
                <a:gd name="T40" fmla="*/ 2 w 2043"/>
                <a:gd name="T41" fmla="*/ 5 h 4610"/>
                <a:gd name="T42" fmla="*/ 2 w 2043"/>
                <a:gd name="T43" fmla="*/ 5 h 4610"/>
                <a:gd name="T44" fmla="*/ 2 w 2043"/>
                <a:gd name="T45" fmla="*/ 5 h 4610"/>
                <a:gd name="T46" fmla="*/ 2 w 2043"/>
                <a:gd name="T47" fmla="*/ 5 h 4610"/>
                <a:gd name="T48" fmla="*/ 2 w 2043"/>
                <a:gd name="T49" fmla="*/ 5 h 4610"/>
                <a:gd name="T50" fmla="*/ 2 w 2043"/>
                <a:gd name="T51" fmla="*/ 5 h 4610"/>
                <a:gd name="T52" fmla="*/ 2 w 2043"/>
                <a:gd name="T53" fmla="*/ 5 h 4610"/>
                <a:gd name="T54" fmla="*/ 2 w 2043"/>
                <a:gd name="T55" fmla="*/ 5 h 4610"/>
                <a:gd name="T56" fmla="*/ 2 w 2043"/>
                <a:gd name="T57" fmla="*/ 5 h 4610"/>
                <a:gd name="T58" fmla="*/ 2 w 2043"/>
                <a:gd name="T59" fmla="*/ 4 h 4610"/>
                <a:gd name="T60" fmla="*/ 2 w 2043"/>
                <a:gd name="T61" fmla="*/ 4 h 4610"/>
                <a:gd name="T62" fmla="*/ 2 w 2043"/>
                <a:gd name="T63" fmla="*/ 4 h 4610"/>
                <a:gd name="T64" fmla="*/ 2 w 2043"/>
                <a:gd name="T65" fmla="*/ 4 h 4610"/>
                <a:gd name="T66" fmla="*/ 2 w 2043"/>
                <a:gd name="T67" fmla="*/ 4 h 4610"/>
                <a:gd name="T68" fmla="*/ 2 w 2043"/>
                <a:gd name="T69" fmla="*/ 4 h 4610"/>
                <a:gd name="T70" fmla="*/ 2 w 2043"/>
                <a:gd name="T71" fmla="*/ 4 h 4610"/>
                <a:gd name="T72" fmla="*/ 2 w 2043"/>
                <a:gd name="T73" fmla="*/ 4 h 4610"/>
                <a:gd name="T74" fmla="*/ 2 w 2043"/>
                <a:gd name="T75" fmla="*/ 4 h 46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43"/>
                <a:gd name="T115" fmla="*/ 0 h 4610"/>
                <a:gd name="T116" fmla="*/ 2043 w 2043"/>
                <a:gd name="T117" fmla="*/ 4610 h 46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43" h="4610">
                  <a:moveTo>
                    <a:pt x="366" y="0"/>
                  </a:moveTo>
                  <a:lnTo>
                    <a:pt x="460" y="256"/>
                  </a:lnTo>
                  <a:lnTo>
                    <a:pt x="413" y="257"/>
                  </a:lnTo>
                  <a:lnTo>
                    <a:pt x="368" y="257"/>
                  </a:lnTo>
                  <a:lnTo>
                    <a:pt x="322" y="258"/>
                  </a:lnTo>
                  <a:lnTo>
                    <a:pt x="275" y="259"/>
                  </a:lnTo>
                  <a:lnTo>
                    <a:pt x="230" y="261"/>
                  </a:lnTo>
                  <a:lnTo>
                    <a:pt x="184" y="262"/>
                  </a:lnTo>
                  <a:lnTo>
                    <a:pt x="137" y="263"/>
                  </a:lnTo>
                  <a:lnTo>
                    <a:pt x="92" y="264"/>
                  </a:lnTo>
                  <a:lnTo>
                    <a:pt x="0" y="11"/>
                  </a:lnTo>
                  <a:lnTo>
                    <a:pt x="45" y="8"/>
                  </a:lnTo>
                  <a:lnTo>
                    <a:pt x="91" y="7"/>
                  </a:lnTo>
                  <a:lnTo>
                    <a:pt x="137" y="6"/>
                  </a:lnTo>
                  <a:lnTo>
                    <a:pt x="183" y="5"/>
                  </a:lnTo>
                  <a:lnTo>
                    <a:pt x="229" y="3"/>
                  </a:lnTo>
                  <a:lnTo>
                    <a:pt x="274" y="2"/>
                  </a:lnTo>
                  <a:lnTo>
                    <a:pt x="321" y="1"/>
                  </a:lnTo>
                  <a:lnTo>
                    <a:pt x="366" y="0"/>
                  </a:lnTo>
                  <a:close/>
                  <a:moveTo>
                    <a:pt x="1956" y="4366"/>
                  </a:moveTo>
                  <a:lnTo>
                    <a:pt x="2043" y="4605"/>
                  </a:lnTo>
                  <a:lnTo>
                    <a:pt x="1998" y="4605"/>
                  </a:lnTo>
                  <a:lnTo>
                    <a:pt x="1952" y="4605"/>
                  </a:lnTo>
                  <a:lnTo>
                    <a:pt x="1906" y="4605"/>
                  </a:lnTo>
                  <a:lnTo>
                    <a:pt x="1860" y="4606"/>
                  </a:lnTo>
                  <a:lnTo>
                    <a:pt x="1814" y="4606"/>
                  </a:lnTo>
                  <a:lnTo>
                    <a:pt x="1767" y="4608"/>
                  </a:lnTo>
                  <a:lnTo>
                    <a:pt x="1721" y="4609"/>
                  </a:lnTo>
                  <a:lnTo>
                    <a:pt x="1674" y="4610"/>
                  </a:lnTo>
                  <a:lnTo>
                    <a:pt x="1588" y="4375"/>
                  </a:lnTo>
                  <a:lnTo>
                    <a:pt x="1634" y="4374"/>
                  </a:lnTo>
                  <a:lnTo>
                    <a:pt x="1681" y="4371"/>
                  </a:lnTo>
                  <a:lnTo>
                    <a:pt x="1728" y="4370"/>
                  </a:lnTo>
                  <a:lnTo>
                    <a:pt x="1773" y="4369"/>
                  </a:lnTo>
                  <a:lnTo>
                    <a:pt x="1819" y="4367"/>
                  </a:lnTo>
                  <a:lnTo>
                    <a:pt x="1865" y="4367"/>
                  </a:lnTo>
                  <a:lnTo>
                    <a:pt x="1910" y="4366"/>
                  </a:lnTo>
                  <a:lnTo>
                    <a:pt x="1956" y="4366"/>
                  </a:lnTo>
                  <a:close/>
                </a:path>
              </a:pathLst>
            </a:custGeom>
            <a:solidFill>
              <a:srgbClr val="AD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02" name="Freeform 1134"/>
            <p:cNvSpPr>
              <a:spLocks noEditPoints="1"/>
            </p:cNvSpPr>
            <p:nvPr/>
          </p:nvSpPr>
          <p:spPr bwMode="auto">
            <a:xfrm>
              <a:off x="3875" y="1564"/>
              <a:ext cx="510" cy="1154"/>
            </a:xfrm>
            <a:custGeom>
              <a:avLst/>
              <a:gdLst>
                <a:gd name="T0" fmla="*/ 1 w 2040"/>
                <a:gd name="T1" fmla="*/ 0 h 4614"/>
                <a:gd name="T2" fmla="*/ 1 w 2040"/>
                <a:gd name="T3" fmla="*/ 0 h 4614"/>
                <a:gd name="T4" fmla="*/ 1 w 2040"/>
                <a:gd name="T5" fmla="*/ 0 h 4614"/>
                <a:gd name="T6" fmla="*/ 1 w 2040"/>
                <a:gd name="T7" fmla="*/ 0 h 4614"/>
                <a:gd name="T8" fmla="*/ 0 w 2040"/>
                <a:gd name="T9" fmla="*/ 0 h 4614"/>
                <a:gd name="T10" fmla="*/ 0 w 2040"/>
                <a:gd name="T11" fmla="*/ 0 h 4614"/>
                <a:gd name="T12" fmla="*/ 0 w 2040"/>
                <a:gd name="T13" fmla="*/ 0 h 4614"/>
                <a:gd name="T14" fmla="*/ 0 w 2040"/>
                <a:gd name="T15" fmla="*/ 0 h 4614"/>
                <a:gd name="T16" fmla="*/ 0 w 2040"/>
                <a:gd name="T17" fmla="*/ 0 h 4614"/>
                <a:gd name="T18" fmla="*/ 0 w 2040"/>
                <a:gd name="T19" fmla="*/ 0 h 4614"/>
                <a:gd name="T20" fmla="*/ 0 w 2040"/>
                <a:gd name="T21" fmla="*/ 0 h 4614"/>
                <a:gd name="T22" fmla="*/ 0 w 2040"/>
                <a:gd name="T23" fmla="*/ 0 h 4614"/>
                <a:gd name="T24" fmla="*/ 0 w 2040"/>
                <a:gd name="T25" fmla="*/ 0 h 4614"/>
                <a:gd name="T26" fmla="*/ 0 w 2040"/>
                <a:gd name="T27" fmla="*/ 0 h 4614"/>
                <a:gd name="T28" fmla="*/ 0 w 2040"/>
                <a:gd name="T29" fmla="*/ 0 h 4614"/>
                <a:gd name="T30" fmla="*/ 0 w 2040"/>
                <a:gd name="T31" fmla="*/ 0 h 4614"/>
                <a:gd name="T32" fmla="*/ 0 w 2040"/>
                <a:gd name="T33" fmla="*/ 0 h 4614"/>
                <a:gd name="T34" fmla="*/ 0 w 2040"/>
                <a:gd name="T35" fmla="*/ 0 h 4614"/>
                <a:gd name="T36" fmla="*/ 1 w 2040"/>
                <a:gd name="T37" fmla="*/ 0 h 4614"/>
                <a:gd name="T38" fmla="*/ 2 w 2040"/>
                <a:gd name="T39" fmla="*/ 4 h 4614"/>
                <a:gd name="T40" fmla="*/ 2 w 2040"/>
                <a:gd name="T41" fmla="*/ 5 h 4614"/>
                <a:gd name="T42" fmla="*/ 2 w 2040"/>
                <a:gd name="T43" fmla="*/ 5 h 4614"/>
                <a:gd name="T44" fmla="*/ 2 w 2040"/>
                <a:gd name="T45" fmla="*/ 5 h 4614"/>
                <a:gd name="T46" fmla="*/ 2 w 2040"/>
                <a:gd name="T47" fmla="*/ 5 h 4614"/>
                <a:gd name="T48" fmla="*/ 2 w 2040"/>
                <a:gd name="T49" fmla="*/ 5 h 4614"/>
                <a:gd name="T50" fmla="*/ 2 w 2040"/>
                <a:gd name="T51" fmla="*/ 5 h 4614"/>
                <a:gd name="T52" fmla="*/ 2 w 2040"/>
                <a:gd name="T53" fmla="*/ 5 h 4614"/>
                <a:gd name="T54" fmla="*/ 2 w 2040"/>
                <a:gd name="T55" fmla="*/ 5 h 4614"/>
                <a:gd name="T56" fmla="*/ 2 w 2040"/>
                <a:gd name="T57" fmla="*/ 5 h 4614"/>
                <a:gd name="T58" fmla="*/ 2 w 2040"/>
                <a:gd name="T59" fmla="*/ 4 h 4614"/>
                <a:gd name="T60" fmla="*/ 2 w 2040"/>
                <a:gd name="T61" fmla="*/ 4 h 4614"/>
                <a:gd name="T62" fmla="*/ 2 w 2040"/>
                <a:gd name="T63" fmla="*/ 4 h 4614"/>
                <a:gd name="T64" fmla="*/ 2 w 2040"/>
                <a:gd name="T65" fmla="*/ 4 h 4614"/>
                <a:gd name="T66" fmla="*/ 2 w 2040"/>
                <a:gd name="T67" fmla="*/ 4 h 4614"/>
                <a:gd name="T68" fmla="*/ 2 w 2040"/>
                <a:gd name="T69" fmla="*/ 4 h 4614"/>
                <a:gd name="T70" fmla="*/ 2 w 2040"/>
                <a:gd name="T71" fmla="*/ 4 h 4614"/>
                <a:gd name="T72" fmla="*/ 2 w 2040"/>
                <a:gd name="T73" fmla="*/ 4 h 4614"/>
                <a:gd name="T74" fmla="*/ 2 w 2040"/>
                <a:gd name="T75" fmla="*/ 4 h 46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40"/>
                <a:gd name="T115" fmla="*/ 0 h 4614"/>
                <a:gd name="T116" fmla="*/ 2040 w 2040"/>
                <a:gd name="T117" fmla="*/ 4614 h 46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40" h="4614">
                  <a:moveTo>
                    <a:pt x="366" y="0"/>
                  </a:moveTo>
                  <a:lnTo>
                    <a:pt x="458" y="254"/>
                  </a:lnTo>
                  <a:lnTo>
                    <a:pt x="413" y="256"/>
                  </a:lnTo>
                  <a:lnTo>
                    <a:pt x="367" y="257"/>
                  </a:lnTo>
                  <a:lnTo>
                    <a:pt x="320" y="258"/>
                  </a:lnTo>
                  <a:lnTo>
                    <a:pt x="275" y="259"/>
                  </a:lnTo>
                  <a:lnTo>
                    <a:pt x="229" y="260"/>
                  </a:lnTo>
                  <a:lnTo>
                    <a:pt x="184" y="262"/>
                  </a:lnTo>
                  <a:lnTo>
                    <a:pt x="137" y="263"/>
                  </a:lnTo>
                  <a:lnTo>
                    <a:pt x="92" y="265"/>
                  </a:lnTo>
                  <a:lnTo>
                    <a:pt x="0" y="12"/>
                  </a:lnTo>
                  <a:lnTo>
                    <a:pt x="46" y="11"/>
                  </a:lnTo>
                  <a:lnTo>
                    <a:pt x="92" y="8"/>
                  </a:lnTo>
                  <a:lnTo>
                    <a:pt x="137" y="7"/>
                  </a:lnTo>
                  <a:lnTo>
                    <a:pt x="183" y="6"/>
                  </a:lnTo>
                  <a:lnTo>
                    <a:pt x="228" y="3"/>
                  </a:lnTo>
                  <a:lnTo>
                    <a:pt x="274" y="2"/>
                  </a:lnTo>
                  <a:lnTo>
                    <a:pt x="320" y="1"/>
                  </a:lnTo>
                  <a:lnTo>
                    <a:pt x="366" y="0"/>
                  </a:lnTo>
                  <a:close/>
                  <a:moveTo>
                    <a:pt x="1954" y="4364"/>
                  </a:moveTo>
                  <a:lnTo>
                    <a:pt x="2040" y="4601"/>
                  </a:lnTo>
                  <a:lnTo>
                    <a:pt x="1996" y="4601"/>
                  </a:lnTo>
                  <a:lnTo>
                    <a:pt x="1950" y="4603"/>
                  </a:lnTo>
                  <a:lnTo>
                    <a:pt x="1905" y="4604"/>
                  </a:lnTo>
                  <a:lnTo>
                    <a:pt x="1859" y="4605"/>
                  </a:lnTo>
                  <a:lnTo>
                    <a:pt x="1812" y="4607"/>
                  </a:lnTo>
                  <a:lnTo>
                    <a:pt x="1767" y="4609"/>
                  </a:lnTo>
                  <a:lnTo>
                    <a:pt x="1720" y="4611"/>
                  </a:lnTo>
                  <a:lnTo>
                    <a:pt x="1675" y="4614"/>
                  </a:lnTo>
                  <a:lnTo>
                    <a:pt x="1590" y="4380"/>
                  </a:lnTo>
                  <a:lnTo>
                    <a:pt x="1635" y="4377"/>
                  </a:lnTo>
                  <a:lnTo>
                    <a:pt x="1681" y="4375"/>
                  </a:lnTo>
                  <a:lnTo>
                    <a:pt x="1728" y="4372"/>
                  </a:lnTo>
                  <a:lnTo>
                    <a:pt x="1773" y="4370"/>
                  </a:lnTo>
                  <a:lnTo>
                    <a:pt x="1819" y="4369"/>
                  </a:lnTo>
                  <a:lnTo>
                    <a:pt x="1864" y="4366"/>
                  </a:lnTo>
                  <a:lnTo>
                    <a:pt x="1910" y="4365"/>
                  </a:lnTo>
                  <a:lnTo>
                    <a:pt x="1954" y="4364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03" name="Freeform 1135"/>
            <p:cNvSpPr>
              <a:spLocks noEditPoints="1"/>
            </p:cNvSpPr>
            <p:nvPr/>
          </p:nvSpPr>
          <p:spPr bwMode="auto">
            <a:xfrm>
              <a:off x="3829" y="1566"/>
              <a:ext cx="510" cy="1155"/>
            </a:xfrm>
            <a:custGeom>
              <a:avLst/>
              <a:gdLst>
                <a:gd name="T0" fmla="*/ 1 w 2040"/>
                <a:gd name="T1" fmla="*/ 0 h 4619"/>
                <a:gd name="T2" fmla="*/ 1 w 2040"/>
                <a:gd name="T3" fmla="*/ 0 h 4619"/>
                <a:gd name="T4" fmla="*/ 1 w 2040"/>
                <a:gd name="T5" fmla="*/ 0 h 4619"/>
                <a:gd name="T6" fmla="*/ 1 w 2040"/>
                <a:gd name="T7" fmla="*/ 0 h 4619"/>
                <a:gd name="T8" fmla="*/ 0 w 2040"/>
                <a:gd name="T9" fmla="*/ 0 h 4619"/>
                <a:gd name="T10" fmla="*/ 0 w 2040"/>
                <a:gd name="T11" fmla="*/ 0 h 4619"/>
                <a:gd name="T12" fmla="*/ 0 w 2040"/>
                <a:gd name="T13" fmla="*/ 0 h 4619"/>
                <a:gd name="T14" fmla="*/ 0 w 2040"/>
                <a:gd name="T15" fmla="*/ 0 h 4619"/>
                <a:gd name="T16" fmla="*/ 0 w 2040"/>
                <a:gd name="T17" fmla="*/ 0 h 4619"/>
                <a:gd name="T18" fmla="*/ 0 w 2040"/>
                <a:gd name="T19" fmla="*/ 0 h 4619"/>
                <a:gd name="T20" fmla="*/ 0 w 2040"/>
                <a:gd name="T21" fmla="*/ 0 h 4619"/>
                <a:gd name="T22" fmla="*/ 0 w 2040"/>
                <a:gd name="T23" fmla="*/ 0 h 4619"/>
                <a:gd name="T24" fmla="*/ 0 w 2040"/>
                <a:gd name="T25" fmla="*/ 0 h 4619"/>
                <a:gd name="T26" fmla="*/ 0 w 2040"/>
                <a:gd name="T27" fmla="*/ 0 h 4619"/>
                <a:gd name="T28" fmla="*/ 0 w 2040"/>
                <a:gd name="T29" fmla="*/ 0 h 4619"/>
                <a:gd name="T30" fmla="*/ 0 w 2040"/>
                <a:gd name="T31" fmla="*/ 0 h 4619"/>
                <a:gd name="T32" fmla="*/ 0 w 2040"/>
                <a:gd name="T33" fmla="*/ 0 h 4619"/>
                <a:gd name="T34" fmla="*/ 0 w 2040"/>
                <a:gd name="T35" fmla="*/ 0 h 4619"/>
                <a:gd name="T36" fmla="*/ 1 w 2040"/>
                <a:gd name="T37" fmla="*/ 0 h 4619"/>
                <a:gd name="T38" fmla="*/ 2 w 2040"/>
                <a:gd name="T39" fmla="*/ 4 h 4619"/>
                <a:gd name="T40" fmla="*/ 2 w 2040"/>
                <a:gd name="T41" fmla="*/ 5 h 4619"/>
                <a:gd name="T42" fmla="*/ 2 w 2040"/>
                <a:gd name="T43" fmla="*/ 5 h 4619"/>
                <a:gd name="T44" fmla="*/ 2 w 2040"/>
                <a:gd name="T45" fmla="*/ 5 h 4619"/>
                <a:gd name="T46" fmla="*/ 2 w 2040"/>
                <a:gd name="T47" fmla="*/ 5 h 4619"/>
                <a:gd name="T48" fmla="*/ 2 w 2040"/>
                <a:gd name="T49" fmla="*/ 5 h 4619"/>
                <a:gd name="T50" fmla="*/ 2 w 2040"/>
                <a:gd name="T51" fmla="*/ 5 h 4619"/>
                <a:gd name="T52" fmla="*/ 2 w 2040"/>
                <a:gd name="T53" fmla="*/ 5 h 4619"/>
                <a:gd name="T54" fmla="*/ 2 w 2040"/>
                <a:gd name="T55" fmla="*/ 5 h 4619"/>
                <a:gd name="T56" fmla="*/ 2 w 2040"/>
                <a:gd name="T57" fmla="*/ 5 h 4619"/>
                <a:gd name="T58" fmla="*/ 2 w 2040"/>
                <a:gd name="T59" fmla="*/ 4 h 4619"/>
                <a:gd name="T60" fmla="*/ 2 w 2040"/>
                <a:gd name="T61" fmla="*/ 4 h 4619"/>
                <a:gd name="T62" fmla="*/ 2 w 2040"/>
                <a:gd name="T63" fmla="*/ 4 h 4619"/>
                <a:gd name="T64" fmla="*/ 2 w 2040"/>
                <a:gd name="T65" fmla="*/ 4 h 4619"/>
                <a:gd name="T66" fmla="*/ 2 w 2040"/>
                <a:gd name="T67" fmla="*/ 4 h 4619"/>
                <a:gd name="T68" fmla="*/ 2 w 2040"/>
                <a:gd name="T69" fmla="*/ 4 h 4619"/>
                <a:gd name="T70" fmla="*/ 2 w 2040"/>
                <a:gd name="T71" fmla="*/ 4 h 4619"/>
                <a:gd name="T72" fmla="*/ 2 w 2040"/>
                <a:gd name="T73" fmla="*/ 4 h 4619"/>
                <a:gd name="T74" fmla="*/ 2 w 2040"/>
                <a:gd name="T75" fmla="*/ 4 h 46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40"/>
                <a:gd name="T115" fmla="*/ 0 h 4619"/>
                <a:gd name="T116" fmla="*/ 2040 w 2040"/>
                <a:gd name="T117" fmla="*/ 4619 h 461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40" h="4619">
                  <a:moveTo>
                    <a:pt x="366" y="0"/>
                  </a:moveTo>
                  <a:lnTo>
                    <a:pt x="458" y="253"/>
                  </a:lnTo>
                  <a:lnTo>
                    <a:pt x="412" y="254"/>
                  </a:lnTo>
                  <a:lnTo>
                    <a:pt x="366" y="256"/>
                  </a:lnTo>
                  <a:lnTo>
                    <a:pt x="320" y="257"/>
                  </a:lnTo>
                  <a:lnTo>
                    <a:pt x="275" y="259"/>
                  </a:lnTo>
                  <a:lnTo>
                    <a:pt x="229" y="261"/>
                  </a:lnTo>
                  <a:lnTo>
                    <a:pt x="183" y="262"/>
                  </a:lnTo>
                  <a:lnTo>
                    <a:pt x="138" y="263"/>
                  </a:lnTo>
                  <a:lnTo>
                    <a:pt x="92" y="266"/>
                  </a:lnTo>
                  <a:lnTo>
                    <a:pt x="0" y="13"/>
                  </a:lnTo>
                  <a:lnTo>
                    <a:pt x="46" y="12"/>
                  </a:lnTo>
                  <a:lnTo>
                    <a:pt x="91" y="10"/>
                  </a:lnTo>
                  <a:lnTo>
                    <a:pt x="137" y="8"/>
                  </a:lnTo>
                  <a:lnTo>
                    <a:pt x="182" y="6"/>
                  </a:lnTo>
                  <a:lnTo>
                    <a:pt x="228" y="5"/>
                  </a:lnTo>
                  <a:lnTo>
                    <a:pt x="275" y="2"/>
                  </a:lnTo>
                  <a:lnTo>
                    <a:pt x="320" y="1"/>
                  </a:lnTo>
                  <a:lnTo>
                    <a:pt x="366" y="0"/>
                  </a:lnTo>
                  <a:close/>
                  <a:moveTo>
                    <a:pt x="1954" y="4364"/>
                  </a:moveTo>
                  <a:lnTo>
                    <a:pt x="2040" y="4599"/>
                  </a:lnTo>
                  <a:lnTo>
                    <a:pt x="1994" y="4601"/>
                  </a:lnTo>
                  <a:lnTo>
                    <a:pt x="1950" y="4603"/>
                  </a:lnTo>
                  <a:lnTo>
                    <a:pt x="1904" y="4605"/>
                  </a:lnTo>
                  <a:lnTo>
                    <a:pt x="1859" y="4608"/>
                  </a:lnTo>
                  <a:lnTo>
                    <a:pt x="1813" y="4610"/>
                  </a:lnTo>
                  <a:lnTo>
                    <a:pt x="1768" y="4613"/>
                  </a:lnTo>
                  <a:lnTo>
                    <a:pt x="1722" y="4616"/>
                  </a:lnTo>
                  <a:lnTo>
                    <a:pt x="1677" y="4619"/>
                  </a:lnTo>
                  <a:lnTo>
                    <a:pt x="1592" y="4387"/>
                  </a:lnTo>
                  <a:lnTo>
                    <a:pt x="1637" y="4384"/>
                  </a:lnTo>
                  <a:lnTo>
                    <a:pt x="1683" y="4380"/>
                  </a:lnTo>
                  <a:lnTo>
                    <a:pt x="1728" y="4376"/>
                  </a:lnTo>
                  <a:lnTo>
                    <a:pt x="1774" y="4374"/>
                  </a:lnTo>
                  <a:lnTo>
                    <a:pt x="1818" y="4371"/>
                  </a:lnTo>
                  <a:lnTo>
                    <a:pt x="1864" y="4369"/>
                  </a:lnTo>
                  <a:lnTo>
                    <a:pt x="1909" y="4366"/>
                  </a:lnTo>
                  <a:lnTo>
                    <a:pt x="1954" y="4364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04" name="Freeform 1136"/>
            <p:cNvSpPr>
              <a:spLocks noEditPoints="1"/>
            </p:cNvSpPr>
            <p:nvPr/>
          </p:nvSpPr>
          <p:spPr bwMode="auto">
            <a:xfrm>
              <a:off x="3784" y="1567"/>
              <a:ext cx="510" cy="1158"/>
            </a:xfrm>
            <a:custGeom>
              <a:avLst/>
              <a:gdLst>
                <a:gd name="T0" fmla="*/ 1 w 2040"/>
                <a:gd name="T1" fmla="*/ 0 h 4629"/>
                <a:gd name="T2" fmla="*/ 1 w 2040"/>
                <a:gd name="T3" fmla="*/ 0 h 4629"/>
                <a:gd name="T4" fmla="*/ 1 w 2040"/>
                <a:gd name="T5" fmla="*/ 0 h 4629"/>
                <a:gd name="T6" fmla="*/ 1 w 2040"/>
                <a:gd name="T7" fmla="*/ 0 h 4629"/>
                <a:gd name="T8" fmla="*/ 0 w 2040"/>
                <a:gd name="T9" fmla="*/ 0 h 4629"/>
                <a:gd name="T10" fmla="*/ 0 w 2040"/>
                <a:gd name="T11" fmla="*/ 0 h 4629"/>
                <a:gd name="T12" fmla="*/ 0 w 2040"/>
                <a:gd name="T13" fmla="*/ 0 h 4629"/>
                <a:gd name="T14" fmla="*/ 0 w 2040"/>
                <a:gd name="T15" fmla="*/ 0 h 4629"/>
                <a:gd name="T16" fmla="*/ 0 w 2040"/>
                <a:gd name="T17" fmla="*/ 0 h 4629"/>
                <a:gd name="T18" fmla="*/ 0 w 2040"/>
                <a:gd name="T19" fmla="*/ 0 h 4629"/>
                <a:gd name="T20" fmla="*/ 0 w 2040"/>
                <a:gd name="T21" fmla="*/ 0 h 4629"/>
                <a:gd name="T22" fmla="*/ 0 w 2040"/>
                <a:gd name="T23" fmla="*/ 0 h 4629"/>
                <a:gd name="T24" fmla="*/ 0 w 2040"/>
                <a:gd name="T25" fmla="*/ 0 h 4629"/>
                <a:gd name="T26" fmla="*/ 0 w 2040"/>
                <a:gd name="T27" fmla="*/ 0 h 4629"/>
                <a:gd name="T28" fmla="*/ 0 w 2040"/>
                <a:gd name="T29" fmla="*/ 0 h 4629"/>
                <a:gd name="T30" fmla="*/ 0 w 2040"/>
                <a:gd name="T31" fmla="*/ 0 h 4629"/>
                <a:gd name="T32" fmla="*/ 0 w 2040"/>
                <a:gd name="T33" fmla="*/ 0 h 4629"/>
                <a:gd name="T34" fmla="*/ 0 w 2040"/>
                <a:gd name="T35" fmla="*/ 0 h 4629"/>
                <a:gd name="T36" fmla="*/ 1 w 2040"/>
                <a:gd name="T37" fmla="*/ 0 h 4629"/>
                <a:gd name="T38" fmla="*/ 2 w 2040"/>
                <a:gd name="T39" fmla="*/ 4 h 4629"/>
                <a:gd name="T40" fmla="*/ 2 w 2040"/>
                <a:gd name="T41" fmla="*/ 5 h 4629"/>
                <a:gd name="T42" fmla="*/ 2 w 2040"/>
                <a:gd name="T43" fmla="*/ 5 h 4629"/>
                <a:gd name="T44" fmla="*/ 2 w 2040"/>
                <a:gd name="T45" fmla="*/ 5 h 4629"/>
                <a:gd name="T46" fmla="*/ 2 w 2040"/>
                <a:gd name="T47" fmla="*/ 5 h 4629"/>
                <a:gd name="T48" fmla="*/ 2 w 2040"/>
                <a:gd name="T49" fmla="*/ 5 h 4629"/>
                <a:gd name="T50" fmla="*/ 2 w 2040"/>
                <a:gd name="T51" fmla="*/ 5 h 4629"/>
                <a:gd name="T52" fmla="*/ 2 w 2040"/>
                <a:gd name="T53" fmla="*/ 5 h 4629"/>
                <a:gd name="T54" fmla="*/ 2 w 2040"/>
                <a:gd name="T55" fmla="*/ 5 h 4629"/>
                <a:gd name="T56" fmla="*/ 2 w 2040"/>
                <a:gd name="T57" fmla="*/ 5 h 4629"/>
                <a:gd name="T58" fmla="*/ 2 w 2040"/>
                <a:gd name="T59" fmla="*/ 4 h 4629"/>
                <a:gd name="T60" fmla="*/ 2 w 2040"/>
                <a:gd name="T61" fmla="*/ 4 h 4629"/>
                <a:gd name="T62" fmla="*/ 2 w 2040"/>
                <a:gd name="T63" fmla="*/ 4 h 4629"/>
                <a:gd name="T64" fmla="*/ 2 w 2040"/>
                <a:gd name="T65" fmla="*/ 4 h 4629"/>
                <a:gd name="T66" fmla="*/ 2 w 2040"/>
                <a:gd name="T67" fmla="*/ 4 h 4629"/>
                <a:gd name="T68" fmla="*/ 2 w 2040"/>
                <a:gd name="T69" fmla="*/ 4 h 4629"/>
                <a:gd name="T70" fmla="*/ 2 w 2040"/>
                <a:gd name="T71" fmla="*/ 4 h 4629"/>
                <a:gd name="T72" fmla="*/ 2 w 2040"/>
                <a:gd name="T73" fmla="*/ 4 h 4629"/>
                <a:gd name="T74" fmla="*/ 2 w 2040"/>
                <a:gd name="T75" fmla="*/ 4 h 46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40"/>
                <a:gd name="T115" fmla="*/ 0 h 4629"/>
                <a:gd name="T116" fmla="*/ 2040 w 2040"/>
                <a:gd name="T117" fmla="*/ 4629 h 46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40" h="4629">
                  <a:moveTo>
                    <a:pt x="365" y="0"/>
                  </a:moveTo>
                  <a:lnTo>
                    <a:pt x="457" y="253"/>
                  </a:lnTo>
                  <a:lnTo>
                    <a:pt x="411" y="255"/>
                  </a:lnTo>
                  <a:lnTo>
                    <a:pt x="364" y="256"/>
                  </a:lnTo>
                  <a:lnTo>
                    <a:pt x="319" y="257"/>
                  </a:lnTo>
                  <a:lnTo>
                    <a:pt x="273" y="260"/>
                  </a:lnTo>
                  <a:lnTo>
                    <a:pt x="228" y="261"/>
                  </a:lnTo>
                  <a:lnTo>
                    <a:pt x="182" y="262"/>
                  </a:lnTo>
                  <a:lnTo>
                    <a:pt x="136" y="263"/>
                  </a:lnTo>
                  <a:lnTo>
                    <a:pt x="91" y="266"/>
                  </a:lnTo>
                  <a:lnTo>
                    <a:pt x="0" y="16"/>
                  </a:lnTo>
                  <a:lnTo>
                    <a:pt x="45" y="13"/>
                  </a:lnTo>
                  <a:lnTo>
                    <a:pt x="91" y="12"/>
                  </a:lnTo>
                  <a:lnTo>
                    <a:pt x="136" y="10"/>
                  </a:lnTo>
                  <a:lnTo>
                    <a:pt x="182" y="7"/>
                  </a:lnTo>
                  <a:lnTo>
                    <a:pt x="228" y="6"/>
                  </a:lnTo>
                  <a:lnTo>
                    <a:pt x="273" y="4"/>
                  </a:lnTo>
                  <a:lnTo>
                    <a:pt x="319" y="2"/>
                  </a:lnTo>
                  <a:lnTo>
                    <a:pt x="365" y="0"/>
                  </a:lnTo>
                  <a:close/>
                  <a:moveTo>
                    <a:pt x="1955" y="4368"/>
                  </a:moveTo>
                  <a:lnTo>
                    <a:pt x="2040" y="4602"/>
                  </a:lnTo>
                  <a:lnTo>
                    <a:pt x="1994" y="4604"/>
                  </a:lnTo>
                  <a:lnTo>
                    <a:pt x="1950" y="4607"/>
                  </a:lnTo>
                  <a:lnTo>
                    <a:pt x="1904" y="4610"/>
                  </a:lnTo>
                  <a:lnTo>
                    <a:pt x="1859" y="4613"/>
                  </a:lnTo>
                  <a:lnTo>
                    <a:pt x="1814" y="4616"/>
                  </a:lnTo>
                  <a:lnTo>
                    <a:pt x="1769" y="4620"/>
                  </a:lnTo>
                  <a:lnTo>
                    <a:pt x="1723" y="4625"/>
                  </a:lnTo>
                  <a:lnTo>
                    <a:pt x="1679" y="4629"/>
                  </a:lnTo>
                  <a:lnTo>
                    <a:pt x="1595" y="4398"/>
                  </a:lnTo>
                  <a:lnTo>
                    <a:pt x="1640" y="4394"/>
                  </a:lnTo>
                  <a:lnTo>
                    <a:pt x="1685" y="4390"/>
                  </a:lnTo>
                  <a:lnTo>
                    <a:pt x="1729" y="4385"/>
                  </a:lnTo>
                  <a:lnTo>
                    <a:pt x="1775" y="4381"/>
                  </a:lnTo>
                  <a:lnTo>
                    <a:pt x="1819" y="4378"/>
                  </a:lnTo>
                  <a:lnTo>
                    <a:pt x="1865" y="4374"/>
                  </a:lnTo>
                  <a:lnTo>
                    <a:pt x="1909" y="4370"/>
                  </a:lnTo>
                  <a:lnTo>
                    <a:pt x="1955" y="436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05" name="Freeform 1137"/>
            <p:cNvSpPr>
              <a:spLocks noEditPoints="1"/>
            </p:cNvSpPr>
            <p:nvPr/>
          </p:nvSpPr>
          <p:spPr bwMode="auto">
            <a:xfrm>
              <a:off x="3738" y="1569"/>
              <a:ext cx="510" cy="1161"/>
            </a:xfrm>
            <a:custGeom>
              <a:avLst/>
              <a:gdLst>
                <a:gd name="T0" fmla="*/ 0 w 2041"/>
                <a:gd name="T1" fmla="*/ 0 h 4643"/>
                <a:gd name="T2" fmla="*/ 0 w 2041"/>
                <a:gd name="T3" fmla="*/ 0 h 4643"/>
                <a:gd name="T4" fmla="*/ 0 w 2041"/>
                <a:gd name="T5" fmla="*/ 0 h 4643"/>
                <a:gd name="T6" fmla="*/ 0 w 2041"/>
                <a:gd name="T7" fmla="*/ 0 h 4643"/>
                <a:gd name="T8" fmla="*/ 0 w 2041"/>
                <a:gd name="T9" fmla="*/ 0 h 4643"/>
                <a:gd name="T10" fmla="*/ 0 w 2041"/>
                <a:gd name="T11" fmla="*/ 0 h 4643"/>
                <a:gd name="T12" fmla="*/ 0 w 2041"/>
                <a:gd name="T13" fmla="*/ 0 h 4643"/>
                <a:gd name="T14" fmla="*/ 0 w 2041"/>
                <a:gd name="T15" fmla="*/ 0 h 4643"/>
                <a:gd name="T16" fmla="*/ 0 w 2041"/>
                <a:gd name="T17" fmla="*/ 0 h 4643"/>
                <a:gd name="T18" fmla="*/ 0 w 2041"/>
                <a:gd name="T19" fmla="*/ 0 h 4643"/>
                <a:gd name="T20" fmla="*/ 0 w 2041"/>
                <a:gd name="T21" fmla="*/ 0 h 4643"/>
                <a:gd name="T22" fmla="*/ 0 w 2041"/>
                <a:gd name="T23" fmla="*/ 0 h 4643"/>
                <a:gd name="T24" fmla="*/ 0 w 2041"/>
                <a:gd name="T25" fmla="*/ 0 h 4643"/>
                <a:gd name="T26" fmla="*/ 0 w 2041"/>
                <a:gd name="T27" fmla="*/ 0 h 4643"/>
                <a:gd name="T28" fmla="*/ 0 w 2041"/>
                <a:gd name="T29" fmla="*/ 0 h 4643"/>
                <a:gd name="T30" fmla="*/ 0 w 2041"/>
                <a:gd name="T31" fmla="*/ 0 h 4643"/>
                <a:gd name="T32" fmla="*/ 0 w 2041"/>
                <a:gd name="T33" fmla="*/ 0 h 4643"/>
                <a:gd name="T34" fmla="*/ 0 w 2041"/>
                <a:gd name="T35" fmla="*/ 0 h 4643"/>
                <a:gd name="T36" fmla="*/ 0 w 2041"/>
                <a:gd name="T37" fmla="*/ 0 h 4643"/>
                <a:gd name="T38" fmla="*/ 2 w 2041"/>
                <a:gd name="T39" fmla="*/ 4 h 4643"/>
                <a:gd name="T40" fmla="*/ 2 w 2041"/>
                <a:gd name="T41" fmla="*/ 5 h 4643"/>
                <a:gd name="T42" fmla="*/ 2 w 2041"/>
                <a:gd name="T43" fmla="*/ 5 h 4643"/>
                <a:gd name="T44" fmla="*/ 2 w 2041"/>
                <a:gd name="T45" fmla="*/ 5 h 4643"/>
                <a:gd name="T46" fmla="*/ 2 w 2041"/>
                <a:gd name="T47" fmla="*/ 5 h 4643"/>
                <a:gd name="T48" fmla="*/ 2 w 2041"/>
                <a:gd name="T49" fmla="*/ 5 h 4643"/>
                <a:gd name="T50" fmla="*/ 2 w 2041"/>
                <a:gd name="T51" fmla="*/ 5 h 4643"/>
                <a:gd name="T52" fmla="*/ 2 w 2041"/>
                <a:gd name="T53" fmla="*/ 5 h 4643"/>
                <a:gd name="T54" fmla="*/ 2 w 2041"/>
                <a:gd name="T55" fmla="*/ 5 h 4643"/>
                <a:gd name="T56" fmla="*/ 1 w 2041"/>
                <a:gd name="T57" fmla="*/ 5 h 4643"/>
                <a:gd name="T58" fmla="*/ 1 w 2041"/>
                <a:gd name="T59" fmla="*/ 4 h 4643"/>
                <a:gd name="T60" fmla="*/ 1 w 2041"/>
                <a:gd name="T61" fmla="*/ 4 h 4643"/>
                <a:gd name="T62" fmla="*/ 1 w 2041"/>
                <a:gd name="T63" fmla="*/ 4 h 4643"/>
                <a:gd name="T64" fmla="*/ 2 w 2041"/>
                <a:gd name="T65" fmla="*/ 4 h 4643"/>
                <a:gd name="T66" fmla="*/ 2 w 2041"/>
                <a:gd name="T67" fmla="*/ 4 h 4643"/>
                <a:gd name="T68" fmla="*/ 2 w 2041"/>
                <a:gd name="T69" fmla="*/ 4 h 4643"/>
                <a:gd name="T70" fmla="*/ 2 w 2041"/>
                <a:gd name="T71" fmla="*/ 4 h 4643"/>
                <a:gd name="T72" fmla="*/ 2 w 2041"/>
                <a:gd name="T73" fmla="*/ 4 h 4643"/>
                <a:gd name="T74" fmla="*/ 2 w 2041"/>
                <a:gd name="T75" fmla="*/ 4 h 46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41"/>
                <a:gd name="T115" fmla="*/ 0 h 4643"/>
                <a:gd name="T116" fmla="*/ 2041 w 2041"/>
                <a:gd name="T117" fmla="*/ 4643 h 46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41" h="4643">
                  <a:moveTo>
                    <a:pt x="364" y="0"/>
                  </a:moveTo>
                  <a:lnTo>
                    <a:pt x="456" y="253"/>
                  </a:lnTo>
                  <a:lnTo>
                    <a:pt x="410" y="254"/>
                  </a:lnTo>
                  <a:lnTo>
                    <a:pt x="364" y="255"/>
                  </a:lnTo>
                  <a:lnTo>
                    <a:pt x="317" y="256"/>
                  </a:lnTo>
                  <a:lnTo>
                    <a:pt x="272" y="259"/>
                  </a:lnTo>
                  <a:lnTo>
                    <a:pt x="226" y="260"/>
                  </a:lnTo>
                  <a:lnTo>
                    <a:pt x="181" y="261"/>
                  </a:lnTo>
                  <a:lnTo>
                    <a:pt x="135" y="262"/>
                  </a:lnTo>
                  <a:lnTo>
                    <a:pt x="89" y="265"/>
                  </a:lnTo>
                  <a:lnTo>
                    <a:pt x="0" y="17"/>
                  </a:lnTo>
                  <a:lnTo>
                    <a:pt x="45" y="15"/>
                  </a:lnTo>
                  <a:lnTo>
                    <a:pt x="91" y="13"/>
                  </a:lnTo>
                  <a:lnTo>
                    <a:pt x="135" y="11"/>
                  </a:lnTo>
                  <a:lnTo>
                    <a:pt x="181" y="9"/>
                  </a:lnTo>
                  <a:lnTo>
                    <a:pt x="227" y="6"/>
                  </a:lnTo>
                  <a:lnTo>
                    <a:pt x="273" y="5"/>
                  </a:lnTo>
                  <a:lnTo>
                    <a:pt x="318" y="3"/>
                  </a:lnTo>
                  <a:lnTo>
                    <a:pt x="364" y="0"/>
                  </a:lnTo>
                  <a:close/>
                  <a:moveTo>
                    <a:pt x="1956" y="4374"/>
                  </a:moveTo>
                  <a:lnTo>
                    <a:pt x="2041" y="4606"/>
                  </a:lnTo>
                  <a:lnTo>
                    <a:pt x="1995" y="4609"/>
                  </a:lnTo>
                  <a:lnTo>
                    <a:pt x="1951" y="4613"/>
                  </a:lnTo>
                  <a:lnTo>
                    <a:pt x="1905" y="4618"/>
                  </a:lnTo>
                  <a:lnTo>
                    <a:pt x="1861" y="4622"/>
                  </a:lnTo>
                  <a:lnTo>
                    <a:pt x="1815" y="4627"/>
                  </a:lnTo>
                  <a:lnTo>
                    <a:pt x="1771" y="4632"/>
                  </a:lnTo>
                  <a:lnTo>
                    <a:pt x="1727" y="4636"/>
                  </a:lnTo>
                  <a:lnTo>
                    <a:pt x="1682" y="4643"/>
                  </a:lnTo>
                  <a:lnTo>
                    <a:pt x="1600" y="4415"/>
                  </a:lnTo>
                  <a:lnTo>
                    <a:pt x="1644" y="4409"/>
                  </a:lnTo>
                  <a:lnTo>
                    <a:pt x="1689" y="4403"/>
                  </a:lnTo>
                  <a:lnTo>
                    <a:pt x="1733" y="4398"/>
                  </a:lnTo>
                  <a:lnTo>
                    <a:pt x="1777" y="4391"/>
                  </a:lnTo>
                  <a:lnTo>
                    <a:pt x="1822" y="4387"/>
                  </a:lnTo>
                  <a:lnTo>
                    <a:pt x="1866" y="4383"/>
                  </a:lnTo>
                  <a:lnTo>
                    <a:pt x="1911" y="4378"/>
                  </a:lnTo>
                  <a:lnTo>
                    <a:pt x="1956" y="437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06" name="Freeform 1138"/>
            <p:cNvSpPr>
              <a:spLocks noEditPoints="1"/>
            </p:cNvSpPr>
            <p:nvPr/>
          </p:nvSpPr>
          <p:spPr bwMode="auto">
            <a:xfrm>
              <a:off x="3693" y="1571"/>
              <a:ext cx="510" cy="1165"/>
            </a:xfrm>
            <a:custGeom>
              <a:avLst/>
              <a:gdLst>
                <a:gd name="T0" fmla="*/ 0 w 2044"/>
                <a:gd name="T1" fmla="*/ 0 h 4658"/>
                <a:gd name="T2" fmla="*/ 0 w 2044"/>
                <a:gd name="T3" fmla="*/ 0 h 4658"/>
                <a:gd name="T4" fmla="*/ 0 w 2044"/>
                <a:gd name="T5" fmla="*/ 0 h 4658"/>
                <a:gd name="T6" fmla="*/ 0 w 2044"/>
                <a:gd name="T7" fmla="*/ 0 h 4658"/>
                <a:gd name="T8" fmla="*/ 0 w 2044"/>
                <a:gd name="T9" fmla="*/ 0 h 4658"/>
                <a:gd name="T10" fmla="*/ 0 w 2044"/>
                <a:gd name="T11" fmla="*/ 0 h 4658"/>
                <a:gd name="T12" fmla="*/ 0 w 2044"/>
                <a:gd name="T13" fmla="*/ 0 h 4658"/>
                <a:gd name="T14" fmla="*/ 0 w 2044"/>
                <a:gd name="T15" fmla="*/ 0 h 4658"/>
                <a:gd name="T16" fmla="*/ 0 w 2044"/>
                <a:gd name="T17" fmla="*/ 0 h 4658"/>
                <a:gd name="T18" fmla="*/ 0 w 2044"/>
                <a:gd name="T19" fmla="*/ 0 h 4658"/>
                <a:gd name="T20" fmla="*/ 0 w 2044"/>
                <a:gd name="T21" fmla="*/ 0 h 4658"/>
                <a:gd name="T22" fmla="*/ 0 w 2044"/>
                <a:gd name="T23" fmla="*/ 0 h 4658"/>
                <a:gd name="T24" fmla="*/ 0 w 2044"/>
                <a:gd name="T25" fmla="*/ 0 h 4658"/>
                <a:gd name="T26" fmla="*/ 0 w 2044"/>
                <a:gd name="T27" fmla="*/ 0 h 4658"/>
                <a:gd name="T28" fmla="*/ 0 w 2044"/>
                <a:gd name="T29" fmla="*/ 0 h 4658"/>
                <a:gd name="T30" fmla="*/ 0 w 2044"/>
                <a:gd name="T31" fmla="*/ 0 h 4658"/>
                <a:gd name="T32" fmla="*/ 0 w 2044"/>
                <a:gd name="T33" fmla="*/ 0 h 4658"/>
                <a:gd name="T34" fmla="*/ 0 w 2044"/>
                <a:gd name="T35" fmla="*/ 0 h 4658"/>
                <a:gd name="T36" fmla="*/ 0 w 2044"/>
                <a:gd name="T37" fmla="*/ 0 h 4658"/>
                <a:gd name="T38" fmla="*/ 2 w 2044"/>
                <a:gd name="T39" fmla="*/ 4 h 4658"/>
                <a:gd name="T40" fmla="*/ 2 w 2044"/>
                <a:gd name="T41" fmla="*/ 5 h 4658"/>
                <a:gd name="T42" fmla="*/ 2 w 2044"/>
                <a:gd name="T43" fmla="*/ 5 h 4658"/>
                <a:gd name="T44" fmla="*/ 2 w 2044"/>
                <a:gd name="T45" fmla="*/ 5 h 4658"/>
                <a:gd name="T46" fmla="*/ 2 w 2044"/>
                <a:gd name="T47" fmla="*/ 5 h 4658"/>
                <a:gd name="T48" fmla="*/ 2 w 2044"/>
                <a:gd name="T49" fmla="*/ 5 h 4658"/>
                <a:gd name="T50" fmla="*/ 2 w 2044"/>
                <a:gd name="T51" fmla="*/ 5 h 4658"/>
                <a:gd name="T52" fmla="*/ 2 w 2044"/>
                <a:gd name="T53" fmla="*/ 5 h 4658"/>
                <a:gd name="T54" fmla="*/ 2 w 2044"/>
                <a:gd name="T55" fmla="*/ 5 h 4658"/>
                <a:gd name="T56" fmla="*/ 1 w 2044"/>
                <a:gd name="T57" fmla="*/ 5 h 4658"/>
                <a:gd name="T58" fmla="*/ 1 w 2044"/>
                <a:gd name="T59" fmla="*/ 4 h 4658"/>
                <a:gd name="T60" fmla="*/ 1 w 2044"/>
                <a:gd name="T61" fmla="*/ 4 h 4658"/>
                <a:gd name="T62" fmla="*/ 1 w 2044"/>
                <a:gd name="T63" fmla="*/ 4 h 4658"/>
                <a:gd name="T64" fmla="*/ 2 w 2044"/>
                <a:gd name="T65" fmla="*/ 4 h 4658"/>
                <a:gd name="T66" fmla="*/ 2 w 2044"/>
                <a:gd name="T67" fmla="*/ 4 h 4658"/>
                <a:gd name="T68" fmla="*/ 2 w 2044"/>
                <a:gd name="T69" fmla="*/ 4 h 4658"/>
                <a:gd name="T70" fmla="*/ 2 w 2044"/>
                <a:gd name="T71" fmla="*/ 4 h 4658"/>
                <a:gd name="T72" fmla="*/ 2 w 2044"/>
                <a:gd name="T73" fmla="*/ 4 h 4658"/>
                <a:gd name="T74" fmla="*/ 2 w 2044"/>
                <a:gd name="T75" fmla="*/ 4 h 46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44"/>
                <a:gd name="T115" fmla="*/ 0 h 4658"/>
                <a:gd name="T116" fmla="*/ 2044 w 2044"/>
                <a:gd name="T117" fmla="*/ 4658 h 46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44" h="4658">
                  <a:moveTo>
                    <a:pt x="365" y="0"/>
                  </a:moveTo>
                  <a:lnTo>
                    <a:pt x="456" y="250"/>
                  </a:lnTo>
                  <a:lnTo>
                    <a:pt x="409" y="251"/>
                  </a:lnTo>
                  <a:lnTo>
                    <a:pt x="364" y="252"/>
                  </a:lnTo>
                  <a:lnTo>
                    <a:pt x="317" y="253"/>
                  </a:lnTo>
                  <a:lnTo>
                    <a:pt x="271" y="256"/>
                  </a:lnTo>
                  <a:lnTo>
                    <a:pt x="226" y="257"/>
                  </a:lnTo>
                  <a:lnTo>
                    <a:pt x="180" y="258"/>
                  </a:lnTo>
                  <a:lnTo>
                    <a:pt x="135" y="260"/>
                  </a:lnTo>
                  <a:lnTo>
                    <a:pt x="89" y="262"/>
                  </a:lnTo>
                  <a:lnTo>
                    <a:pt x="0" y="17"/>
                  </a:lnTo>
                  <a:lnTo>
                    <a:pt x="46" y="15"/>
                  </a:lnTo>
                  <a:lnTo>
                    <a:pt x="92" y="13"/>
                  </a:lnTo>
                  <a:lnTo>
                    <a:pt x="136" y="11"/>
                  </a:lnTo>
                  <a:lnTo>
                    <a:pt x="181" y="8"/>
                  </a:lnTo>
                  <a:lnTo>
                    <a:pt x="227" y="6"/>
                  </a:lnTo>
                  <a:lnTo>
                    <a:pt x="272" y="4"/>
                  </a:lnTo>
                  <a:lnTo>
                    <a:pt x="319" y="2"/>
                  </a:lnTo>
                  <a:lnTo>
                    <a:pt x="365" y="0"/>
                  </a:lnTo>
                  <a:close/>
                  <a:moveTo>
                    <a:pt x="1960" y="4382"/>
                  </a:moveTo>
                  <a:lnTo>
                    <a:pt x="2044" y="4613"/>
                  </a:lnTo>
                  <a:lnTo>
                    <a:pt x="1998" y="4618"/>
                  </a:lnTo>
                  <a:lnTo>
                    <a:pt x="1954" y="4623"/>
                  </a:lnTo>
                  <a:lnTo>
                    <a:pt x="1910" y="4627"/>
                  </a:lnTo>
                  <a:lnTo>
                    <a:pt x="1865" y="4634"/>
                  </a:lnTo>
                  <a:lnTo>
                    <a:pt x="1821" y="4640"/>
                  </a:lnTo>
                  <a:lnTo>
                    <a:pt x="1777" y="4646"/>
                  </a:lnTo>
                  <a:lnTo>
                    <a:pt x="1734" y="4652"/>
                  </a:lnTo>
                  <a:lnTo>
                    <a:pt x="1689" y="4658"/>
                  </a:lnTo>
                  <a:lnTo>
                    <a:pt x="1608" y="4433"/>
                  </a:lnTo>
                  <a:lnTo>
                    <a:pt x="1651" y="4426"/>
                  </a:lnTo>
                  <a:lnTo>
                    <a:pt x="1694" y="4418"/>
                  </a:lnTo>
                  <a:lnTo>
                    <a:pt x="1739" y="4412"/>
                  </a:lnTo>
                  <a:lnTo>
                    <a:pt x="1783" y="4406"/>
                  </a:lnTo>
                  <a:lnTo>
                    <a:pt x="1826" y="4400"/>
                  </a:lnTo>
                  <a:lnTo>
                    <a:pt x="1872" y="4394"/>
                  </a:lnTo>
                  <a:lnTo>
                    <a:pt x="1916" y="4389"/>
                  </a:lnTo>
                  <a:lnTo>
                    <a:pt x="1960" y="4382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07" name="Freeform 1139"/>
            <p:cNvSpPr>
              <a:spLocks noEditPoints="1"/>
            </p:cNvSpPr>
            <p:nvPr/>
          </p:nvSpPr>
          <p:spPr bwMode="auto">
            <a:xfrm>
              <a:off x="3647" y="1574"/>
              <a:ext cx="512" cy="1170"/>
            </a:xfrm>
            <a:custGeom>
              <a:avLst/>
              <a:gdLst>
                <a:gd name="T0" fmla="*/ 1 w 2047"/>
                <a:gd name="T1" fmla="*/ 0 h 4682"/>
                <a:gd name="T2" fmla="*/ 1 w 2047"/>
                <a:gd name="T3" fmla="*/ 0 h 4682"/>
                <a:gd name="T4" fmla="*/ 1 w 2047"/>
                <a:gd name="T5" fmla="*/ 0 h 4682"/>
                <a:gd name="T6" fmla="*/ 1 w 2047"/>
                <a:gd name="T7" fmla="*/ 0 h 4682"/>
                <a:gd name="T8" fmla="*/ 0 w 2047"/>
                <a:gd name="T9" fmla="*/ 0 h 4682"/>
                <a:gd name="T10" fmla="*/ 0 w 2047"/>
                <a:gd name="T11" fmla="*/ 0 h 4682"/>
                <a:gd name="T12" fmla="*/ 0 w 2047"/>
                <a:gd name="T13" fmla="*/ 0 h 4682"/>
                <a:gd name="T14" fmla="*/ 0 w 2047"/>
                <a:gd name="T15" fmla="*/ 0 h 4682"/>
                <a:gd name="T16" fmla="*/ 0 w 2047"/>
                <a:gd name="T17" fmla="*/ 0 h 4682"/>
                <a:gd name="T18" fmla="*/ 0 w 2047"/>
                <a:gd name="T19" fmla="*/ 0 h 4682"/>
                <a:gd name="T20" fmla="*/ 0 w 2047"/>
                <a:gd name="T21" fmla="*/ 0 h 4682"/>
                <a:gd name="T22" fmla="*/ 0 w 2047"/>
                <a:gd name="T23" fmla="*/ 0 h 4682"/>
                <a:gd name="T24" fmla="*/ 0 w 2047"/>
                <a:gd name="T25" fmla="*/ 0 h 4682"/>
                <a:gd name="T26" fmla="*/ 0 w 2047"/>
                <a:gd name="T27" fmla="*/ 0 h 4682"/>
                <a:gd name="T28" fmla="*/ 0 w 2047"/>
                <a:gd name="T29" fmla="*/ 0 h 4682"/>
                <a:gd name="T30" fmla="*/ 0 w 2047"/>
                <a:gd name="T31" fmla="*/ 0 h 4682"/>
                <a:gd name="T32" fmla="*/ 0 w 2047"/>
                <a:gd name="T33" fmla="*/ 0 h 4682"/>
                <a:gd name="T34" fmla="*/ 0 w 2047"/>
                <a:gd name="T35" fmla="*/ 0 h 4682"/>
                <a:gd name="T36" fmla="*/ 1 w 2047"/>
                <a:gd name="T37" fmla="*/ 0 h 4682"/>
                <a:gd name="T38" fmla="*/ 2 w 2047"/>
                <a:gd name="T39" fmla="*/ 4 h 4682"/>
                <a:gd name="T40" fmla="*/ 2 w 2047"/>
                <a:gd name="T41" fmla="*/ 4 h 4682"/>
                <a:gd name="T42" fmla="*/ 2 w 2047"/>
                <a:gd name="T43" fmla="*/ 4 h 4682"/>
                <a:gd name="T44" fmla="*/ 2 w 2047"/>
                <a:gd name="T45" fmla="*/ 4 h 4682"/>
                <a:gd name="T46" fmla="*/ 2 w 2047"/>
                <a:gd name="T47" fmla="*/ 4 h 4682"/>
                <a:gd name="T48" fmla="*/ 2 w 2047"/>
                <a:gd name="T49" fmla="*/ 4 h 4682"/>
                <a:gd name="T50" fmla="*/ 2 w 2047"/>
                <a:gd name="T51" fmla="*/ 4 h 4682"/>
                <a:gd name="T52" fmla="*/ 2 w 2047"/>
                <a:gd name="T53" fmla="*/ 4 h 4682"/>
                <a:gd name="T54" fmla="*/ 2 w 2047"/>
                <a:gd name="T55" fmla="*/ 4 h 4682"/>
                <a:gd name="T56" fmla="*/ 2 w 2047"/>
                <a:gd name="T57" fmla="*/ 4 h 4682"/>
                <a:gd name="T58" fmla="*/ 2 w 2047"/>
                <a:gd name="T59" fmla="*/ 4 h 4682"/>
                <a:gd name="T60" fmla="*/ 2 w 2047"/>
                <a:gd name="T61" fmla="*/ 4 h 4682"/>
                <a:gd name="T62" fmla="*/ 2 w 2047"/>
                <a:gd name="T63" fmla="*/ 4 h 4682"/>
                <a:gd name="T64" fmla="*/ 2 w 2047"/>
                <a:gd name="T65" fmla="*/ 4 h 4682"/>
                <a:gd name="T66" fmla="*/ 2 w 2047"/>
                <a:gd name="T67" fmla="*/ 4 h 4682"/>
                <a:gd name="T68" fmla="*/ 2 w 2047"/>
                <a:gd name="T69" fmla="*/ 4 h 4682"/>
                <a:gd name="T70" fmla="*/ 2 w 2047"/>
                <a:gd name="T71" fmla="*/ 4 h 4682"/>
                <a:gd name="T72" fmla="*/ 2 w 2047"/>
                <a:gd name="T73" fmla="*/ 4 h 4682"/>
                <a:gd name="T74" fmla="*/ 2 w 2047"/>
                <a:gd name="T75" fmla="*/ 4 h 46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47"/>
                <a:gd name="T115" fmla="*/ 0 h 4682"/>
                <a:gd name="T116" fmla="*/ 2047 w 2047"/>
                <a:gd name="T117" fmla="*/ 4682 h 46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47" h="4682">
                  <a:moveTo>
                    <a:pt x="365" y="0"/>
                  </a:moveTo>
                  <a:lnTo>
                    <a:pt x="454" y="248"/>
                  </a:lnTo>
                  <a:lnTo>
                    <a:pt x="408" y="249"/>
                  </a:lnTo>
                  <a:lnTo>
                    <a:pt x="362" y="250"/>
                  </a:lnTo>
                  <a:lnTo>
                    <a:pt x="315" y="252"/>
                  </a:lnTo>
                  <a:lnTo>
                    <a:pt x="270" y="254"/>
                  </a:lnTo>
                  <a:lnTo>
                    <a:pt x="224" y="255"/>
                  </a:lnTo>
                  <a:lnTo>
                    <a:pt x="179" y="257"/>
                  </a:lnTo>
                  <a:lnTo>
                    <a:pt x="133" y="258"/>
                  </a:lnTo>
                  <a:lnTo>
                    <a:pt x="88" y="259"/>
                  </a:lnTo>
                  <a:lnTo>
                    <a:pt x="0" y="18"/>
                  </a:lnTo>
                  <a:lnTo>
                    <a:pt x="46" y="16"/>
                  </a:lnTo>
                  <a:lnTo>
                    <a:pt x="90" y="14"/>
                  </a:lnTo>
                  <a:lnTo>
                    <a:pt x="136" y="12"/>
                  </a:lnTo>
                  <a:lnTo>
                    <a:pt x="181" y="9"/>
                  </a:lnTo>
                  <a:lnTo>
                    <a:pt x="227" y="7"/>
                  </a:lnTo>
                  <a:lnTo>
                    <a:pt x="272" y="5"/>
                  </a:lnTo>
                  <a:lnTo>
                    <a:pt x="319" y="3"/>
                  </a:lnTo>
                  <a:lnTo>
                    <a:pt x="365" y="0"/>
                  </a:lnTo>
                  <a:close/>
                  <a:moveTo>
                    <a:pt x="1965" y="4398"/>
                  </a:moveTo>
                  <a:lnTo>
                    <a:pt x="2047" y="4626"/>
                  </a:lnTo>
                  <a:lnTo>
                    <a:pt x="2003" y="4632"/>
                  </a:lnTo>
                  <a:lnTo>
                    <a:pt x="1959" y="4638"/>
                  </a:lnTo>
                  <a:lnTo>
                    <a:pt x="1914" y="4644"/>
                  </a:lnTo>
                  <a:lnTo>
                    <a:pt x="1870" y="4651"/>
                  </a:lnTo>
                  <a:lnTo>
                    <a:pt x="1827" y="4658"/>
                  </a:lnTo>
                  <a:lnTo>
                    <a:pt x="1784" y="4666"/>
                  </a:lnTo>
                  <a:lnTo>
                    <a:pt x="1741" y="4674"/>
                  </a:lnTo>
                  <a:lnTo>
                    <a:pt x="1698" y="4682"/>
                  </a:lnTo>
                  <a:lnTo>
                    <a:pt x="1617" y="4458"/>
                  </a:lnTo>
                  <a:lnTo>
                    <a:pt x="1658" y="4450"/>
                  </a:lnTo>
                  <a:lnTo>
                    <a:pt x="1701" y="4441"/>
                  </a:lnTo>
                  <a:lnTo>
                    <a:pt x="1745" y="4432"/>
                  </a:lnTo>
                  <a:lnTo>
                    <a:pt x="1789" y="4425"/>
                  </a:lnTo>
                  <a:lnTo>
                    <a:pt x="1832" y="4418"/>
                  </a:lnTo>
                  <a:lnTo>
                    <a:pt x="1876" y="4410"/>
                  </a:lnTo>
                  <a:lnTo>
                    <a:pt x="1921" y="4404"/>
                  </a:lnTo>
                  <a:lnTo>
                    <a:pt x="1965" y="4398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08" name="Freeform 1140"/>
            <p:cNvSpPr>
              <a:spLocks noEditPoints="1"/>
            </p:cNvSpPr>
            <p:nvPr/>
          </p:nvSpPr>
          <p:spPr bwMode="auto">
            <a:xfrm>
              <a:off x="3639" y="1576"/>
              <a:ext cx="476" cy="1177"/>
            </a:xfrm>
            <a:custGeom>
              <a:avLst/>
              <a:gdLst>
                <a:gd name="T0" fmla="*/ 0 w 1903"/>
                <a:gd name="T1" fmla="*/ 0 h 4710"/>
                <a:gd name="T2" fmla="*/ 0 w 1903"/>
                <a:gd name="T3" fmla="*/ 0 h 4710"/>
                <a:gd name="T4" fmla="*/ 0 w 1903"/>
                <a:gd name="T5" fmla="*/ 0 h 4710"/>
                <a:gd name="T6" fmla="*/ 0 w 1903"/>
                <a:gd name="T7" fmla="*/ 0 h 4710"/>
                <a:gd name="T8" fmla="*/ 0 w 1903"/>
                <a:gd name="T9" fmla="*/ 0 h 4710"/>
                <a:gd name="T10" fmla="*/ 0 w 1903"/>
                <a:gd name="T11" fmla="*/ 0 h 4710"/>
                <a:gd name="T12" fmla="*/ 0 w 1903"/>
                <a:gd name="T13" fmla="*/ 0 h 4710"/>
                <a:gd name="T14" fmla="*/ 0 w 1903"/>
                <a:gd name="T15" fmla="*/ 0 h 4710"/>
                <a:gd name="T16" fmla="*/ 0 w 1903"/>
                <a:gd name="T17" fmla="*/ 0 h 4710"/>
                <a:gd name="T18" fmla="*/ 0 w 1903"/>
                <a:gd name="T19" fmla="*/ 0 h 4710"/>
                <a:gd name="T20" fmla="*/ 0 w 1903"/>
                <a:gd name="T21" fmla="*/ 0 h 4710"/>
                <a:gd name="T22" fmla="*/ 0 w 1903"/>
                <a:gd name="T23" fmla="*/ 0 h 4710"/>
                <a:gd name="T24" fmla="*/ 0 w 1903"/>
                <a:gd name="T25" fmla="*/ 0 h 4710"/>
                <a:gd name="T26" fmla="*/ 0 w 1903"/>
                <a:gd name="T27" fmla="*/ 0 h 4710"/>
                <a:gd name="T28" fmla="*/ 0 w 1903"/>
                <a:gd name="T29" fmla="*/ 0 h 4710"/>
                <a:gd name="T30" fmla="*/ 0 w 1903"/>
                <a:gd name="T31" fmla="*/ 0 h 4710"/>
                <a:gd name="T32" fmla="*/ 0 w 1903"/>
                <a:gd name="T33" fmla="*/ 0 h 4710"/>
                <a:gd name="T34" fmla="*/ 0 w 1903"/>
                <a:gd name="T35" fmla="*/ 0 h 4710"/>
                <a:gd name="T36" fmla="*/ 0 w 1903"/>
                <a:gd name="T37" fmla="*/ 0 h 4710"/>
                <a:gd name="T38" fmla="*/ 0 w 1903"/>
                <a:gd name="T39" fmla="*/ 0 h 4710"/>
                <a:gd name="T40" fmla="*/ 2 w 1903"/>
                <a:gd name="T41" fmla="*/ 4 h 4710"/>
                <a:gd name="T42" fmla="*/ 2 w 1903"/>
                <a:gd name="T43" fmla="*/ 4 h 4710"/>
                <a:gd name="T44" fmla="*/ 2 w 1903"/>
                <a:gd name="T45" fmla="*/ 4 h 4710"/>
                <a:gd name="T46" fmla="*/ 2 w 1903"/>
                <a:gd name="T47" fmla="*/ 4 h 4710"/>
                <a:gd name="T48" fmla="*/ 2 w 1903"/>
                <a:gd name="T49" fmla="*/ 4 h 4710"/>
                <a:gd name="T50" fmla="*/ 2 w 1903"/>
                <a:gd name="T51" fmla="*/ 4 h 4710"/>
                <a:gd name="T52" fmla="*/ 2 w 1903"/>
                <a:gd name="T53" fmla="*/ 4 h 4710"/>
                <a:gd name="T54" fmla="*/ 2 w 1903"/>
                <a:gd name="T55" fmla="*/ 4 h 4710"/>
                <a:gd name="T56" fmla="*/ 2 w 1903"/>
                <a:gd name="T57" fmla="*/ 4 h 4710"/>
                <a:gd name="T58" fmla="*/ 2 w 1903"/>
                <a:gd name="T59" fmla="*/ 4 h 4710"/>
                <a:gd name="T60" fmla="*/ 2 w 1903"/>
                <a:gd name="T61" fmla="*/ 4 h 4710"/>
                <a:gd name="T62" fmla="*/ 2 w 1903"/>
                <a:gd name="T63" fmla="*/ 4 h 4710"/>
                <a:gd name="T64" fmla="*/ 2 w 1903"/>
                <a:gd name="T65" fmla="*/ 4 h 4710"/>
                <a:gd name="T66" fmla="*/ 2 w 1903"/>
                <a:gd name="T67" fmla="*/ 4 h 4710"/>
                <a:gd name="T68" fmla="*/ 2 w 1903"/>
                <a:gd name="T69" fmla="*/ 4 h 4710"/>
                <a:gd name="T70" fmla="*/ 2 w 1903"/>
                <a:gd name="T71" fmla="*/ 4 h 4710"/>
                <a:gd name="T72" fmla="*/ 2 w 1903"/>
                <a:gd name="T73" fmla="*/ 4 h 4710"/>
                <a:gd name="T74" fmla="*/ 2 w 1903"/>
                <a:gd name="T75" fmla="*/ 4 h 4710"/>
                <a:gd name="T76" fmla="*/ 2 w 1903"/>
                <a:gd name="T77" fmla="*/ 4 h 47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03"/>
                <a:gd name="T118" fmla="*/ 0 h 4710"/>
                <a:gd name="T119" fmla="*/ 1903 w 1903"/>
                <a:gd name="T120" fmla="*/ 4710 h 47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03" h="4710">
                  <a:moveTo>
                    <a:pt x="214" y="0"/>
                  </a:moveTo>
                  <a:lnTo>
                    <a:pt x="303" y="245"/>
                  </a:lnTo>
                  <a:lnTo>
                    <a:pt x="266" y="245"/>
                  </a:lnTo>
                  <a:lnTo>
                    <a:pt x="228" y="246"/>
                  </a:lnTo>
                  <a:lnTo>
                    <a:pt x="191" y="248"/>
                  </a:lnTo>
                  <a:lnTo>
                    <a:pt x="154" y="249"/>
                  </a:lnTo>
                  <a:lnTo>
                    <a:pt x="117" y="250"/>
                  </a:lnTo>
                  <a:lnTo>
                    <a:pt x="80" y="251"/>
                  </a:lnTo>
                  <a:lnTo>
                    <a:pt x="43" y="252"/>
                  </a:lnTo>
                  <a:lnTo>
                    <a:pt x="6" y="252"/>
                  </a:lnTo>
                  <a:lnTo>
                    <a:pt x="4" y="131"/>
                  </a:lnTo>
                  <a:lnTo>
                    <a:pt x="0" y="11"/>
                  </a:lnTo>
                  <a:lnTo>
                    <a:pt x="26" y="10"/>
                  </a:lnTo>
                  <a:lnTo>
                    <a:pt x="53" y="9"/>
                  </a:lnTo>
                  <a:lnTo>
                    <a:pt x="80" y="7"/>
                  </a:lnTo>
                  <a:lnTo>
                    <a:pt x="107" y="6"/>
                  </a:lnTo>
                  <a:lnTo>
                    <a:pt x="133" y="4"/>
                  </a:lnTo>
                  <a:lnTo>
                    <a:pt x="160" y="3"/>
                  </a:lnTo>
                  <a:lnTo>
                    <a:pt x="187" y="1"/>
                  </a:lnTo>
                  <a:lnTo>
                    <a:pt x="214" y="0"/>
                  </a:lnTo>
                  <a:close/>
                  <a:moveTo>
                    <a:pt x="1822" y="4416"/>
                  </a:moveTo>
                  <a:lnTo>
                    <a:pt x="1903" y="4641"/>
                  </a:lnTo>
                  <a:lnTo>
                    <a:pt x="1859" y="4649"/>
                  </a:lnTo>
                  <a:lnTo>
                    <a:pt x="1815" y="4657"/>
                  </a:lnTo>
                  <a:lnTo>
                    <a:pt x="1772" y="4665"/>
                  </a:lnTo>
                  <a:lnTo>
                    <a:pt x="1727" y="4673"/>
                  </a:lnTo>
                  <a:lnTo>
                    <a:pt x="1684" y="4682"/>
                  </a:lnTo>
                  <a:lnTo>
                    <a:pt x="1642" y="4692"/>
                  </a:lnTo>
                  <a:lnTo>
                    <a:pt x="1599" y="4700"/>
                  </a:lnTo>
                  <a:lnTo>
                    <a:pt x="1559" y="4710"/>
                  </a:lnTo>
                  <a:lnTo>
                    <a:pt x="1477" y="4489"/>
                  </a:lnTo>
                  <a:lnTo>
                    <a:pt x="1519" y="4479"/>
                  </a:lnTo>
                  <a:lnTo>
                    <a:pt x="1561" y="4468"/>
                  </a:lnTo>
                  <a:lnTo>
                    <a:pt x="1604" y="4459"/>
                  </a:lnTo>
                  <a:lnTo>
                    <a:pt x="1647" y="4449"/>
                  </a:lnTo>
                  <a:lnTo>
                    <a:pt x="1690" y="4441"/>
                  </a:lnTo>
                  <a:lnTo>
                    <a:pt x="1733" y="4432"/>
                  </a:lnTo>
                  <a:lnTo>
                    <a:pt x="1778" y="4423"/>
                  </a:lnTo>
                  <a:lnTo>
                    <a:pt x="1822" y="4416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09" name="Freeform 1141"/>
            <p:cNvSpPr>
              <a:spLocks noEditPoints="1"/>
            </p:cNvSpPr>
            <p:nvPr/>
          </p:nvSpPr>
          <p:spPr bwMode="auto">
            <a:xfrm>
              <a:off x="3639" y="1578"/>
              <a:ext cx="432" cy="1187"/>
            </a:xfrm>
            <a:custGeom>
              <a:avLst/>
              <a:gdLst>
                <a:gd name="T0" fmla="*/ 0 w 1730"/>
                <a:gd name="T1" fmla="*/ 0 h 4747"/>
                <a:gd name="T2" fmla="*/ 0 w 1730"/>
                <a:gd name="T3" fmla="*/ 0 h 4747"/>
                <a:gd name="T4" fmla="*/ 0 w 1730"/>
                <a:gd name="T5" fmla="*/ 0 h 4747"/>
                <a:gd name="T6" fmla="*/ 0 w 1730"/>
                <a:gd name="T7" fmla="*/ 0 h 4747"/>
                <a:gd name="T8" fmla="*/ 0 w 1730"/>
                <a:gd name="T9" fmla="*/ 0 h 4747"/>
                <a:gd name="T10" fmla="*/ 0 w 1730"/>
                <a:gd name="T11" fmla="*/ 0 h 4747"/>
                <a:gd name="T12" fmla="*/ 0 w 1730"/>
                <a:gd name="T13" fmla="*/ 0 h 4747"/>
                <a:gd name="T14" fmla="*/ 0 w 1730"/>
                <a:gd name="T15" fmla="*/ 0 h 4747"/>
                <a:gd name="T16" fmla="*/ 0 w 1730"/>
                <a:gd name="T17" fmla="*/ 0 h 4747"/>
                <a:gd name="T18" fmla="*/ 0 w 1730"/>
                <a:gd name="T19" fmla="*/ 0 h 4747"/>
                <a:gd name="T20" fmla="*/ 0 w 1730"/>
                <a:gd name="T21" fmla="*/ 0 h 4747"/>
                <a:gd name="T22" fmla="*/ 0 w 1730"/>
                <a:gd name="T23" fmla="*/ 0 h 4747"/>
                <a:gd name="T24" fmla="*/ 0 w 1730"/>
                <a:gd name="T25" fmla="*/ 0 h 4747"/>
                <a:gd name="T26" fmla="*/ 0 w 1730"/>
                <a:gd name="T27" fmla="*/ 0 h 4747"/>
                <a:gd name="T28" fmla="*/ 0 w 1730"/>
                <a:gd name="T29" fmla="*/ 0 h 4747"/>
                <a:gd name="T30" fmla="*/ 0 w 1730"/>
                <a:gd name="T31" fmla="*/ 0 h 4747"/>
                <a:gd name="T32" fmla="*/ 0 w 1730"/>
                <a:gd name="T33" fmla="*/ 0 h 4747"/>
                <a:gd name="T34" fmla="*/ 0 w 1730"/>
                <a:gd name="T35" fmla="*/ 0 h 4747"/>
                <a:gd name="T36" fmla="*/ 0 w 1730"/>
                <a:gd name="T37" fmla="*/ 0 h 4747"/>
                <a:gd name="T38" fmla="*/ 0 w 1730"/>
                <a:gd name="T39" fmla="*/ 0 h 4747"/>
                <a:gd name="T40" fmla="*/ 1 w 1730"/>
                <a:gd name="T41" fmla="*/ 5 h 4747"/>
                <a:gd name="T42" fmla="*/ 2 w 1730"/>
                <a:gd name="T43" fmla="*/ 5 h 4747"/>
                <a:gd name="T44" fmla="*/ 1 w 1730"/>
                <a:gd name="T45" fmla="*/ 5 h 4747"/>
                <a:gd name="T46" fmla="*/ 1 w 1730"/>
                <a:gd name="T47" fmla="*/ 5 h 4747"/>
                <a:gd name="T48" fmla="*/ 1 w 1730"/>
                <a:gd name="T49" fmla="*/ 5 h 4747"/>
                <a:gd name="T50" fmla="*/ 1 w 1730"/>
                <a:gd name="T51" fmla="*/ 5 h 4747"/>
                <a:gd name="T52" fmla="*/ 1 w 1730"/>
                <a:gd name="T53" fmla="*/ 5 h 4747"/>
                <a:gd name="T54" fmla="*/ 1 w 1730"/>
                <a:gd name="T55" fmla="*/ 5 h 4747"/>
                <a:gd name="T56" fmla="*/ 1 w 1730"/>
                <a:gd name="T57" fmla="*/ 5 h 4747"/>
                <a:gd name="T58" fmla="*/ 1 w 1730"/>
                <a:gd name="T59" fmla="*/ 5 h 4747"/>
                <a:gd name="T60" fmla="*/ 1 w 1730"/>
                <a:gd name="T61" fmla="*/ 5 h 4747"/>
                <a:gd name="T62" fmla="*/ 1 w 1730"/>
                <a:gd name="T63" fmla="*/ 5 h 4747"/>
                <a:gd name="T64" fmla="*/ 1 w 1730"/>
                <a:gd name="T65" fmla="*/ 5 h 4747"/>
                <a:gd name="T66" fmla="*/ 1 w 1730"/>
                <a:gd name="T67" fmla="*/ 5 h 4747"/>
                <a:gd name="T68" fmla="*/ 1 w 1730"/>
                <a:gd name="T69" fmla="*/ 5 h 4747"/>
                <a:gd name="T70" fmla="*/ 1 w 1730"/>
                <a:gd name="T71" fmla="*/ 5 h 4747"/>
                <a:gd name="T72" fmla="*/ 1 w 1730"/>
                <a:gd name="T73" fmla="*/ 5 h 4747"/>
                <a:gd name="T74" fmla="*/ 1 w 1730"/>
                <a:gd name="T75" fmla="*/ 5 h 4747"/>
                <a:gd name="T76" fmla="*/ 1 w 1730"/>
                <a:gd name="T77" fmla="*/ 5 h 47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30"/>
                <a:gd name="T118" fmla="*/ 0 h 4747"/>
                <a:gd name="T119" fmla="*/ 1730 w 1730"/>
                <a:gd name="T120" fmla="*/ 4747 h 47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30" h="4747">
                  <a:moveTo>
                    <a:pt x="32" y="0"/>
                  </a:moveTo>
                  <a:lnTo>
                    <a:pt x="120" y="241"/>
                  </a:lnTo>
                  <a:lnTo>
                    <a:pt x="106" y="241"/>
                  </a:lnTo>
                  <a:lnTo>
                    <a:pt x="91" y="242"/>
                  </a:lnTo>
                  <a:lnTo>
                    <a:pt x="78" y="242"/>
                  </a:lnTo>
                  <a:lnTo>
                    <a:pt x="63" y="242"/>
                  </a:lnTo>
                  <a:lnTo>
                    <a:pt x="49" y="242"/>
                  </a:lnTo>
                  <a:lnTo>
                    <a:pt x="35" y="243"/>
                  </a:lnTo>
                  <a:lnTo>
                    <a:pt x="21" y="243"/>
                  </a:lnTo>
                  <a:lnTo>
                    <a:pt x="6" y="243"/>
                  </a:lnTo>
                  <a:lnTo>
                    <a:pt x="4" y="122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1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29" y="1"/>
                  </a:lnTo>
                  <a:lnTo>
                    <a:pt x="32" y="0"/>
                  </a:lnTo>
                  <a:close/>
                  <a:moveTo>
                    <a:pt x="1649" y="4440"/>
                  </a:moveTo>
                  <a:lnTo>
                    <a:pt x="1730" y="4664"/>
                  </a:lnTo>
                  <a:lnTo>
                    <a:pt x="1685" y="4673"/>
                  </a:lnTo>
                  <a:lnTo>
                    <a:pt x="1641" y="4683"/>
                  </a:lnTo>
                  <a:lnTo>
                    <a:pt x="1598" y="4693"/>
                  </a:lnTo>
                  <a:lnTo>
                    <a:pt x="1555" y="4702"/>
                  </a:lnTo>
                  <a:lnTo>
                    <a:pt x="1513" y="4712"/>
                  </a:lnTo>
                  <a:lnTo>
                    <a:pt x="1471" y="4723"/>
                  </a:lnTo>
                  <a:lnTo>
                    <a:pt x="1429" y="4736"/>
                  </a:lnTo>
                  <a:lnTo>
                    <a:pt x="1389" y="4747"/>
                  </a:lnTo>
                  <a:lnTo>
                    <a:pt x="1309" y="4526"/>
                  </a:lnTo>
                  <a:lnTo>
                    <a:pt x="1349" y="4514"/>
                  </a:lnTo>
                  <a:lnTo>
                    <a:pt x="1391" y="4503"/>
                  </a:lnTo>
                  <a:lnTo>
                    <a:pt x="1433" y="4491"/>
                  </a:lnTo>
                  <a:lnTo>
                    <a:pt x="1475" y="4480"/>
                  </a:lnTo>
                  <a:lnTo>
                    <a:pt x="1518" y="4470"/>
                  </a:lnTo>
                  <a:lnTo>
                    <a:pt x="1561" y="4459"/>
                  </a:lnTo>
                  <a:lnTo>
                    <a:pt x="1604" y="4449"/>
                  </a:lnTo>
                  <a:lnTo>
                    <a:pt x="1649" y="4440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10" name="Freeform 1142"/>
            <p:cNvSpPr>
              <a:spLocks/>
            </p:cNvSpPr>
            <p:nvPr/>
          </p:nvSpPr>
          <p:spPr bwMode="auto">
            <a:xfrm>
              <a:off x="3925" y="2698"/>
              <a:ext cx="104" cy="81"/>
            </a:xfrm>
            <a:custGeom>
              <a:avLst/>
              <a:gdLst>
                <a:gd name="T0" fmla="*/ 0 w 415"/>
                <a:gd name="T1" fmla="*/ 0 h 322"/>
                <a:gd name="T2" fmla="*/ 1 w 415"/>
                <a:gd name="T3" fmla="*/ 0 h 322"/>
                <a:gd name="T4" fmla="*/ 1 w 415"/>
                <a:gd name="T5" fmla="*/ 0 h 322"/>
                <a:gd name="T6" fmla="*/ 0 w 415"/>
                <a:gd name="T7" fmla="*/ 0 h 322"/>
                <a:gd name="T8" fmla="*/ 0 w 415"/>
                <a:gd name="T9" fmla="*/ 0 h 322"/>
                <a:gd name="T10" fmla="*/ 0 w 415"/>
                <a:gd name="T11" fmla="*/ 0 h 322"/>
                <a:gd name="T12" fmla="*/ 0 w 415"/>
                <a:gd name="T13" fmla="*/ 0 h 322"/>
                <a:gd name="T14" fmla="*/ 0 w 415"/>
                <a:gd name="T15" fmla="*/ 0 h 322"/>
                <a:gd name="T16" fmla="*/ 0 w 415"/>
                <a:gd name="T17" fmla="*/ 0 h 322"/>
                <a:gd name="T18" fmla="*/ 0 w 415"/>
                <a:gd name="T19" fmla="*/ 0 h 322"/>
                <a:gd name="T20" fmla="*/ 0 w 415"/>
                <a:gd name="T21" fmla="*/ 0 h 322"/>
                <a:gd name="T22" fmla="*/ 0 w 415"/>
                <a:gd name="T23" fmla="*/ 0 h 322"/>
                <a:gd name="T24" fmla="*/ 0 w 415"/>
                <a:gd name="T25" fmla="*/ 0 h 322"/>
                <a:gd name="T26" fmla="*/ 0 w 415"/>
                <a:gd name="T27" fmla="*/ 0 h 322"/>
                <a:gd name="T28" fmla="*/ 0 w 415"/>
                <a:gd name="T29" fmla="*/ 0 h 322"/>
                <a:gd name="T30" fmla="*/ 0 w 415"/>
                <a:gd name="T31" fmla="*/ 0 h 322"/>
                <a:gd name="T32" fmla="*/ 0 w 415"/>
                <a:gd name="T33" fmla="*/ 0 h 322"/>
                <a:gd name="T34" fmla="*/ 0 w 415"/>
                <a:gd name="T35" fmla="*/ 0 h 322"/>
                <a:gd name="T36" fmla="*/ 0 w 415"/>
                <a:gd name="T37" fmla="*/ 0 h 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5"/>
                <a:gd name="T58" fmla="*/ 0 h 322"/>
                <a:gd name="T59" fmla="*/ 415 w 415"/>
                <a:gd name="T60" fmla="*/ 322 h 3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5" h="322">
                  <a:moveTo>
                    <a:pt x="333" y="0"/>
                  </a:moveTo>
                  <a:lnTo>
                    <a:pt x="415" y="221"/>
                  </a:lnTo>
                  <a:lnTo>
                    <a:pt x="370" y="232"/>
                  </a:lnTo>
                  <a:lnTo>
                    <a:pt x="326" y="245"/>
                  </a:lnTo>
                  <a:lnTo>
                    <a:pt x="284" y="256"/>
                  </a:lnTo>
                  <a:lnTo>
                    <a:pt x="241" y="268"/>
                  </a:lnTo>
                  <a:lnTo>
                    <a:pt x="201" y="282"/>
                  </a:lnTo>
                  <a:lnTo>
                    <a:pt x="160" y="295"/>
                  </a:lnTo>
                  <a:lnTo>
                    <a:pt x="119" y="309"/>
                  </a:lnTo>
                  <a:lnTo>
                    <a:pt x="80" y="322"/>
                  </a:lnTo>
                  <a:lnTo>
                    <a:pt x="0" y="103"/>
                  </a:lnTo>
                  <a:lnTo>
                    <a:pt x="39" y="88"/>
                  </a:lnTo>
                  <a:lnTo>
                    <a:pt x="80" y="75"/>
                  </a:lnTo>
                  <a:lnTo>
                    <a:pt x="120" y="61"/>
                  </a:lnTo>
                  <a:lnTo>
                    <a:pt x="162" y="48"/>
                  </a:lnTo>
                  <a:lnTo>
                    <a:pt x="204" y="35"/>
                  </a:lnTo>
                  <a:lnTo>
                    <a:pt x="247" y="23"/>
                  </a:lnTo>
                  <a:lnTo>
                    <a:pt x="290" y="1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BD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11" name="Freeform 1143"/>
            <p:cNvSpPr>
              <a:spLocks/>
            </p:cNvSpPr>
            <p:nvPr/>
          </p:nvSpPr>
          <p:spPr bwMode="auto">
            <a:xfrm>
              <a:off x="3885" y="2710"/>
              <a:ext cx="101" cy="86"/>
            </a:xfrm>
            <a:custGeom>
              <a:avLst/>
              <a:gdLst>
                <a:gd name="T0" fmla="*/ 0 w 406"/>
                <a:gd name="T1" fmla="*/ 0 h 345"/>
                <a:gd name="T2" fmla="*/ 0 w 406"/>
                <a:gd name="T3" fmla="*/ 0 h 345"/>
                <a:gd name="T4" fmla="*/ 0 w 406"/>
                <a:gd name="T5" fmla="*/ 0 h 345"/>
                <a:gd name="T6" fmla="*/ 0 w 406"/>
                <a:gd name="T7" fmla="*/ 0 h 345"/>
                <a:gd name="T8" fmla="*/ 0 w 406"/>
                <a:gd name="T9" fmla="*/ 0 h 345"/>
                <a:gd name="T10" fmla="*/ 0 w 406"/>
                <a:gd name="T11" fmla="*/ 0 h 345"/>
                <a:gd name="T12" fmla="*/ 0 w 406"/>
                <a:gd name="T13" fmla="*/ 0 h 345"/>
                <a:gd name="T14" fmla="*/ 0 w 406"/>
                <a:gd name="T15" fmla="*/ 0 h 345"/>
                <a:gd name="T16" fmla="*/ 0 w 406"/>
                <a:gd name="T17" fmla="*/ 0 h 345"/>
                <a:gd name="T18" fmla="*/ 0 w 406"/>
                <a:gd name="T19" fmla="*/ 0 h 345"/>
                <a:gd name="T20" fmla="*/ 0 w 406"/>
                <a:gd name="T21" fmla="*/ 0 h 345"/>
                <a:gd name="T22" fmla="*/ 0 w 406"/>
                <a:gd name="T23" fmla="*/ 0 h 345"/>
                <a:gd name="T24" fmla="*/ 0 w 406"/>
                <a:gd name="T25" fmla="*/ 0 h 345"/>
                <a:gd name="T26" fmla="*/ 0 w 406"/>
                <a:gd name="T27" fmla="*/ 0 h 345"/>
                <a:gd name="T28" fmla="*/ 0 w 406"/>
                <a:gd name="T29" fmla="*/ 0 h 345"/>
                <a:gd name="T30" fmla="*/ 0 w 406"/>
                <a:gd name="T31" fmla="*/ 0 h 345"/>
                <a:gd name="T32" fmla="*/ 0 w 406"/>
                <a:gd name="T33" fmla="*/ 0 h 345"/>
                <a:gd name="T34" fmla="*/ 0 w 406"/>
                <a:gd name="T35" fmla="*/ 0 h 345"/>
                <a:gd name="T36" fmla="*/ 0 w 406"/>
                <a:gd name="T37" fmla="*/ 0 h 3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6"/>
                <a:gd name="T58" fmla="*/ 0 h 345"/>
                <a:gd name="T59" fmla="*/ 406 w 406"/>
                <a:gd name="T60" fmla="*/ 345 h 3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6" h="345">
                  <a:moveTo>
                    <a:pt x="326" y="0"/>
                  </a:moveTo>
                  <a:lnTo>
                    <a:pt x="406" y="221"/>
                  </a:lnTo>
                  <a:lnTo>
                    <a:pt x="363" y="234"/>
                  </a:lnTo>
                  <a:lnTo>
                    <a:pt x="320" y="249"/>
                  </a:lnTo>
                  <a:lnTo>
                    <a:pt x="278" y="264"/>
                  </a:lnTo>
                  <a:lnTo>
                    <a:pt x="236" y="279"/>
                  </a:lnTo>
                  <a:lnTo>
                    <a:pt x="197" y="295"/>
                  </a:lnTo>
                  <a:lnTo>
                    <a:pt x="156" y="311"/>
                  </a:lnTo>
                  <a:lnTo>
                    <a:pt x="118" y="327"/>
                  </a:lnTo>
                  <a:lnTo>
                    <a:pt x="81" y="345"/>
                  </a:lnTo>
                  <a:lnTo>
                    <a:pt x="0" y="123"/>
                  </a:lnTo>
                  <a:lnTo>
                    <a:pt x="38" y="106"/>
                  </a:lnTo>
                  <a:lnTo>
                    <a:pt x="77" y="89"/>
                  </a:lnTo>
                  <a:lnTo>
                    <a:pt x="117" y="73"/>
                  </a:lnTo>
                  <a:lnTo>
                    <a:pt x="157" y="58"/>
                  </a:lnTo>
                  <a:lnTo>
                    <a:pt x="199" y="42"/>
                  </a:lnTo>
                  <a:lnTo>
                    <a:pt x="241" y="29"/>
                  </a:lnTo>
                  <a:lnTo>
                    <a:pt x="283" y="1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12" name="Freeform 1144"/>
            <p:cNvSpPr>
              <a:spLocks/>
            </p:cNvSpPr>
            <p:nvPr/>
          </p:nvSpPr>
          <p:spPr bwMode="auto">
            <a:xfrm>
              <a:off x="3846" y="2724"/>
              <a:ext cx="99" cy="93"/>
            </a:xfrm>
            <a:custGeom>
              <a:avLst/>
              <a:gdLst>
                <a:gd name="T0" fmla="*/ 0 w 397"/>
                <a:gd name="T1" fmla="*/ 0 h 372"/>
                <a:gd name="T2" fmla="*/ 0 w 397"/>
                <a:gd name="T3" fmla="*/ 0 h 372"/>
                <a:gd name="T4" fmla="*/ 0 w 397"/>
                <a:gd name="T5" fmla="*/ 0 h 372"/>
                <a:gd name="T6" fmla="*/ 0 w 397"/>
                <a:gd name="T7" fmla="*/ 0 h 372"/>
                <a:gd name="T8" fmla="*/ 0 w 397"/>
                <a:gd name="T9" fmla="*/ 0 h 372"/>
                <a:gd name="T10" fmla="*/ 0 w 397"/>
                <a:gd name="T11" fmla="*/ 0 h 372"/>
                <a:gd name="T12" fmla="*/ 0 w 397"/>
                <a:gd name="T13" fmla="*/ 0 h 372"/>
                <a:gd name="T14" fmla="*/ 0 w 397"/>
                <a:gd name="T15" fmla="*/ 0 h 372"/>
                <a:gd name="T16" fmla="*/ 0 w 397"/>
                <a:gd name="T17" fmla="*/ 0 h 372"/>
                <a:gd name="T18" fmla="*/ 0 w 397"/>
                <a:gd name="T19" fmla="*/ 0 h 372"/>
                <a:gd name="T20" fmla="*/ 0 w 397"/>
                <a:gd name="T21" fmla="*/ 0 h 372"/>
                <a:gd name="T22" fmla="*/ 0 w 397"/>
                <a:gd name="T23" fmla="*/ 0 h 372"/>
                <a:gd name="T24" fmla="*/ 0 w 397"/>
                <a:gd name="T25" fmla="*/ 0 h 372"/>
                <a:gd name="T26" fmla="*/ 0 w 397"/>
                <a:gd name="T27" fmla="*/ 0 h 372"/>
                <a:gd name="T28" fmla="*/ 0 w 397"/>
                <a:gd name="T29" fmla="*/ 0 h 372"/>
                <a:gd name="T30" fmla="*/ 0 w 397"/>
                <a:gd name="T31" fmla="*/ 0 h 372"/>
                <a:gd name="T32" fmla="*/ 0 w 397"/>
                <a:gd name="T33" fmla="*/ 0 h 372"/>
                <a:gd name="T34" fmla="*/ 0 w 397"/>
                <a:gd name="T35" fmla="*/ 0 h 372"/>
                <a:gd name="T36" fmla="*/ 0 w 397"/>
                <a:gd name="T37" fmla="*/ 0 h 3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7"/>
                <a:gd name="T58" fmla="*/ 0 h 372"/>
                <a:gd name="T59" fmla="*/ 397 w 397"/>
                <a:gd name="T60" fmla="*/ 372 h 3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7" h="372">
                  <a:moveTo>
                    <a:pt x="317" y="0"/>
                  </a:moveTo>
                  <a:lnTo>
                    <a:pt x="397" y="219"/>
                  </a:lnTo>
                  <a:lnTo>
                    <a:pt x="354" y="236"/>
                  </a:lnTo>
                  <a:lnTo>
                    <a:pt x="312" y="254"/>
                  </a:lnTo>
                  <a:lnTo>
                    <a:pt x="270" y="272"/>
                  </a:lnTo>
                  <a:lnTo>
                    <a:pt x="231" y="291"/>
                  </a:lnTo>
                  <a:lnTo>
                    <a:pt x="191" y="310"/>
                  </a:lnTo>
                  <a:lnTo>
                    <a:pt x="153" y="330"/>
                  </a:lnTo>
                  <a:lnTo>
                    <a:pt x="117" y="351"/>
                  </a:lnTo>
                  <a:lnTo>
                    <a:pt x="82" y="372"/>
                  </a:lnTo>
                  <a:lnTo>
                    <a:pt x="0" y="147"/>
                  </a:lnTo>
                  <a:lnTo>
                    <a:pt x="36" y="127"/>
                  </a:lnTo>
                  <a:lnTo>
                    <a:pt x="74" y="106"/>
                  </a:lnTo>
                  <a:lnTo>
                    <a:pt x="113" y="87"/>
                  </a:lnTo>
                  <a:lnTo>
                    <a:pt x="152" y="69"/>
                  </a:lnTo>
                  <a:lnTo>
                    <a:pt x="191" y="50"/>
                  </a:lnTo>
                  <a:lnTo>
                    <a:pt x="233" y="33"/>
                  </a:lnTo>
                  <a:lnTo>
                    <a:pt x="275" y="1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13" name="Freeform 1145"/>
            <p:cNvSpPr>
              <a:spLocks/>
            </p:cNvSpPr>
            <p:nvPr/>
          </p:nvSpPr>
          <p:spPr bwMode="auto">
            <a:xfrm>
              <a:off x="3808" y="2740"/>
              <a:ext cx="97" cy="104"/>
            </a:xfrm>
            <a:custGeom>
              <a:avLst/>
              <a:gdLst>
                <a:gd name="T0" fmla="*/ 0 w 387"/>
                <a:gd name="T1" fmla="*/ 0 h 417"/>
                <a:gd name="T2" fmla="*/ 1 w 387"/>
                <a:gd name="T3" fmla="*/ 0 h 417"/>
                <a:gd name="T4" fmla="*/ 1 w 387"/>
                <a:gd name="T5" fmla="*/ 0 h 417"/>
                <a:gd name="T6" fmla="*/ 0 w 387"/>
                <a:gd name="T7" fmla="*/ 0 h 417"/>
                <a:gd name="T8" fmla="*/ 0 w 387"/>
                <a:gd name="T9" fmla="*/ 0 h 417"/>
                <a:gd name="T10" fmla="*/ 0 w 387"/>
                <a:gd name="T11" fmla="*/ 0 h 417"/>
                <a:gd name="T12" fmla="*/ 0 w 387"/>
                <a:gd name="T13" fmla="*/ 0 h 417"/>
                <a:gd name="T14" fmla="*/ 0 w 387"/>
                <a:gd name="T15" fmla="*/ 0 h 417"/>
                <a:gd name="T16" fmla="*/ 0 w 387"/>
                <a:gd name="T17" fmla="*/ 0 h 417"/>
                <a:gd name="T18" fmla="*/ 0 w 387"/>
                <a:gd name="T19" fmla="*/ 0 h 417"/>
                <a:gd name="T20" fmla="*/ 0 w 387"/>
                <a:gd name="T21" fmla="*/ 0 h 417"/>
                <a:gd name="T22" fmla="*/ 0 w 387"/>
                <a:gd name="T23" fmla="*/ 0 h 417"/>
                <a:gd name="T24" fmla="*/ 0 w 387"/>
                <a:gd name="T25" fmla="*/ 0 h 417"/>
                <a:gd name="T26" fmla="*/ 0 w 387"/>
                <a:gd name="T27" fmla="*/ 0 h 417"/>
                <a:gd name="T28" fmla="*/ 0 w 387"/>
                <a:gd name="T29" fmla="*/ 0 h 417"/>
                <a:gd name="T30" fmla="*/ 0 w 387"/>
                <a:gd name="T31" fmla="*/ 0 h 417"/>
                <a:gd name="T32" fmla="*/ 0 w 387"/>
                <a:gd name="T33" fmla="*/ 0 h 417"/>
                <a:gd name="T34" fmla="*/ 0 w 387"/>
                <a:gd name="T35" fmla="*/ 0 h 417"/>
                <a:gd name="T36" fmla="*/ 0 w 387"/>
                <a:gd name="T37" fmla="*/ 0 h 4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7"/>
                <a:gd name="T58" fmla="*/ 0 h 417"/>
                <a:gd name="T59" fmla="*/ 387 w 387"/>
                <a:gd name="T60" fmla="*/ 417 h 4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7" h="417">
                  <a:moveTo>
                    <a:pt x="306" y="0"/>
                  </a:moveTo>
                  <a:lnTo>
                    <a:pt x="387" y="222"/>
                  </a:lnTo>
                  <a:lnTo>
                    <a:pt x="344" y="243"/>
                  </a:lnTo>
                  <a:lnTo>
                    <a:pt x="302" y="265"/>
                  </a:lnTo>
                  <a:lnTo>
                    <a:pt x="261" y="289"/>
                  </a:lnTo>
                  <a:lnTo>
                    <a:pt x="223" y="312"/>
                  </a:lnTo>
                  <a:lnTo>
                    <a:pt x="186" y="337"/>
                  </a:lnTo>
                  <a:lnTo>
                    <a:pt x="152" y="362"/>
                  </a:lnTo>
                  <a:lnTo>
                    <a:pt x="118" y="390"/>
                  </a:lnTo>
                  <a:lnTo>
                    <a:pt x="86" y="417"/>
                  </a:lnTo>
                  <a:lnTo>
                    <a:pt x="0" y="179"/>
                  </a:lnTo>
                  <a:lnTo>
                    <a:pt x="35" y="154"/>
                  </a:lnTo>
                  <a:lnTo>
                    <a:pt x="70" y="130"/>
                  </a:lnTo>
                  <a:lnTo>
                    <a:pt x="106" y="106"/>
                  </a:lnTo>
                  <a:lnTo>
                    <a:pt x="144" y="84"/>
                  </a:lnTo>
                  <a:lnTo>
                    <a:pt x="182" y="62"/>
                  </a:lnTo>
                  <a:lnTo>
                    <a:pt x="223" y="41"/>
                  </a:lnTo>
                  <a:lnTo>
                    <a:pt x="264" y="2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14" name="Freeform 1146"/>
            <p:cNvSpPr>
              <a:spLocks/>
            </p:cNvSpPr>
            <p:nvPr/>
          </p:nvSpPr>
          <p:spPr bwMode="auto">
            <a:xfrm>
              <a:off x="3773" y="2760"/>
              <a:ext cx="93" cy="123"/>
            </a:xfrm>
            <a:custGeom>
              <a:avLst/>
              <a:gdLst>
                <a:gd name="T0" fmla="*/ 0 w 372"/>
                <a:gd name="T1" fmla="*/ 0 h 489"/>
                <a:gd name="T2" fmla="*/ 0 w 372"/>
                <a:gd name="T3" fmla="*/ 0 h 489"/>
                <a:gd name="T4" fmla="*/ 0 w 372"/>
                <a:gd name="T5" fmla="*/ 0 h 489"/>
                <a:gd name="T6" fmla="*/ 0 w 372"/>
                <a:gd name="T7" fmla="*/ 0 h 489"/>
                <a:gd name="T8" fmla="*/ 0 w 372"/>
                <a:gd name="T9" fmla="*/ 0 h 489"/>
                <a:gd name="T10" fmla="*/ 0 w 372"/>
                <a:gd name="T11" fmla="*/ 1 h 489"/>
                <a:gd name="T12" fmla="*/ 0 w 372"/>
                <a:gd name="T13" fmla="*/ 1 h 489"/>
                <a:gd name="T14" fmla="*/ 0 w 372"/>
                <a:gd name="T15" fmla="*/ 1 h 489"/>
                <a:gd name="T16" fmla="*/ 0 w 372"/>
                <a:gd name="T17" fmla="*/ 1 h 489"/>
                <a:gd name="T18" fmla="*/ 0 w 372"/>
                <a:gd name="T19" fmla="*/ 1 h 489"/>
                <a:gd name="T20" fmla="*/ 0 w 372"/>
                <a:gd name="T21" fmla="*/ 1 h 489"/>
                <a:gd name="T22" fmla="*/ 0 w 372"/>
                <a:gd name="T23" fmla="*/ 1 h 489"/>
                <a:gd name="T24" fmla="*/ 0 w 372"/>
                <a:gd name="T25" fmla="*/ 1 h 489"/>
                <a:gd name="T26" fmla="*/ 0 w 372"/>
                <a:gd name="T27" fmla="*/ 1 h 489"/>
                <a:gd name="T28" fmla="*/ 0 w 372"/>
                <a:gd name="T29" fmla="*/ 0 h 489"/>
                <a:gd name="T30" fmla="*/ 0 w 372"/>
                <a:gd name="T31" fmla="*/ 0 h 489"/>
                <a:gd name="T32" fmla="*/ 0 w 372"/>
                <a:gd name="T33" fmla="*/ 0 h 489"/>
                <a:gd name="T34" fmla="*/ 0 w 372"/>
                <a:gd name="T35" fmla="*/ 0 h 489"/>
                <a:gd name="T36" fmla="*/ 0 w 372"/>
                <a:gd name="T37" fmla="*/ 0 h 489"/>
                <a:gd name="T38" fmla="*/ 0 w 372"/>
                <a:gd name="T39" fmla="*/ 0 h 489"/>
                <a:gd name="T40" fmla="*/ 0 w 372"/>
                <a:gd name="T41" fmla="*/ 0 h 489"/>
                <a:gd name="T42" fmla="*/ 0 w 372"/>
                <a:gd name="T43" fmla="*/ 0 h 489"/>
                <a:gd name="T44" fmla="*/ 0 w 372"/>
                <a:gd name="T45" fmla="*/ 0 h 4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2"/>
                <a:gd name="T70" fmla="*/ 0 h 489"/>
                <a:gd name="T71" fmla="*/ 372 w 372"/>
                <a:gd name="T72" fmla="*/ 489 h 4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2" h="489">
                  <a:moveTo>
                    <a:pt x="290" y="0"/>
                  </a:moveTo>
                  <a:lnTo>
                    <a:pt x="372" y="225"/>
                  </a:lnTo>
                  <a:lnTo>
                    <a:pt x="329" y="254"/>
                  </a:lnTo>
                  <a:lnTo>
                    <a:pt x="288" y="284"/>
                  </a:lnTo>
                  <a:lnTo>
                    <a:pt x="250" y="315"/>
                  </a:lnTo>
                  <a:lnTo>
                    <a:pt x="214" y="347"/>
                  </a:lnTo>
                  <a:lnTo>
                    <a:pt x="197" y="364"/>
                  </a:lnTo>
                  <a:lnTo>
                    <a:pt x="181" y="381"/>
                  </a:lnTo>
                  <a:lnTo>
                    <a:pt x="165" y="398"/>
                  </a:lnTo>
                  <a:lnTo>
                    <a:pt x="150" y="416"/>
                  </a:lnTo>
                  <a:lnTo>
                    <a:pt x="135" y="434"/>
                  </a:lnTo>
                  <a:lnTo>
                    <a:pt x="122" y="451"/>
                  </a:lnTo>
                  <a:lnTo>
                    <a:pt x="110" y="470"/>
                  </a:lnTo>
                  <a:lnTo>
                    <a:pt x="97" y="489"/>
                  </a:lnTo>
                  <a:lnTo>
                    <a:pt x="0" y="222"/>
                  </a:lnTo>
                  <a:lnTo>
                    <a:pt x="31" y="192"/>
                  </a:lnTo>
                  <a:lnTo>
                    <a:pt x="64" y="162"/>
                  </a:lnTo>
                  <a:lnTo>
                    <a:pt x="97" y="132"/>
                  </a:lnTo>
                  <a:lnTo>
                    <a:pt x="133" y="104"/>
                  </a:lnTo>
                  <a:lnTo>
                    <a:pt x="170" y="77"/>
                  </a:lnTo>
                  <a:lnTo>
                    <a:pt x="209" y="50"/>
                  </a:lnTo>
                  <a:lnTo>
                    <a:pt x="249" y="2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15" name="Freeform 1147"/>
            <p:cNvSpPr>
              <a:spLocks/>
            </p:cNvSpPr>
            <p:nvPr/>
          </p:nvSpPr>
          <p:spPr bwMode="auto">
            <a:xfrm>
              <a:off x="3742" y="2785"/>
              <a:ext cx="88" cy="166"/>
            </a:xfrm>
            <a:custGeom>
              <a:avLst/>
              <a:gdLst>
                <a:gd name="T0" fmla="*/ 0 w 350"/>
                <a:gd name="T1" fmla="*/ 0 h 665"/>
                <a:gd name="T2" fmla="*/ 1 w 350"/>
                <a:gd name="T3" fmla="*/ 0 h 665"/>
                <a:gd name="T4" fmla="*/ 0 w 350"/>
                <a:gd name="T5" fmla="*/ 0 h 665"/>
                <a:gd name="T6" fmla="*/ 0 w 350"/>
                <a:gd name="T7" fmla="*/ 0 h 665"/>
                <a:gd name="T8" fmla="*/ 0 w 350"/>
                <a:gd name="T9" fmla="*/ 0 h 665"/>
                <a:gd name="T10" fmla="*/ 0 w 350"/>
                <a:gd name="T11" fmla="*/ 0 h 665"/>
                <a:gd name="T12" fmla="*/ 0 w 350"/>
                <a:gd name="T13" fmla="*/ 0 h 665"/>
                <a:gd name="T14" fmla="*/ 0 w 350"/>
                <a:gd name="T15" fmla="*/ 0 h 665"/>
                <a:gd name="T16" fmla="*/ 0 w 350"/>
                <a:gd name="T17" fmla="*/ 0 h 665"/>
                <a:gd name="T18" fmla="*/ 0 w 350"/>
                <a:gd name="T19" fmla="*/ 0 h 665"/>
                <a:gd name="T20" fmla="*/ 0 w 350"/>
                <a:gd name="T21" fmla="*/ 0 h 665"/>
                <a:gd name="T22" fmla="*/ 0 w 350"/>
                <a:gd name="T23" fmla="*/ 0 h 665"/>
                <a:gd name="T24" fmla="*/ 0 w 350"/>
                <a:gd name="T25" fmla="*/ 0 h 665"/>
                <a:gd name="T26" fmla="*/ 0 w 350"/>
                <a:gd name="T27" fmla="*/ 0 h 665"/>
                <a:gd name="T28" fmla="*/ 0 w 350"/>
                <a:gd name="T29" fmla="*/ 0 h 665"/>
                <a:gd name="T30" fmla="*/ 0 w 350"/>
                <a:gd name="T31" fmla="*/ 0 h 665"/>
                <a:gd name="T32" fmla="*/ 0 w 350"/>
                <a:gd name="T33" fmla="*/ 0 h 665"/>
                <a:gd name="T34" fmla="*/ 0 w 350"/>
                <a:gd name="T35" fmla="*/ 0 h 665"/>
                <a:gd name="T36" fmla="*/ 0 w 350"/>
                <a:gd name="T37" fmla="*/ 0 h 665"/>
                <a:gd name="T38" fmla="*/ 0 w 350"/>
                <a:gd name="T39" fmla="*/ 0 h 665"/>
                <a:gd name="T40" fmla="*/ 0 w 350"/>
                <a:gd name="T41" fmla="*/ 0 h 665"/>
                <a:gd name="T42" fmla="*/ 0 w 350"/>
                <a:gd name="T43" fmla="*/ 0 h 665"/>
                <a:gd name="T44" fmla="*/ 0 w 350"/>
                <a:gd name="T45" fmla="*/ 0 h 665"/>
                <a:gd name="T46" fmla="*/ 0 w 350"/>
                <a:gd name="T47" fmla="*/ 0 h 665"/>
                <a:gd name="T48" fmla="*/ 0 w 350"/>
                <a:gd name="T49" fmla="*/ 0 h 665"/>
                <a:gd name="T50" fmla="*/ 0 w 350"/>
                <a:gd name="T51" fmla="*/ 0 h 665"/>
                <a:gd name="T52" fmla="*/ 0 w 350"/>
                <a:gd name="T53" fmla="*/ 0 h 6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0"/>
                <a:gd name="T82" fmla="*/ 0 h 665"/>
                <a:gd name="T83" fmla="*/ 350 w 350"/>
                <a:gd name="T84" fmla="*/ 665 h 6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0" h="665">
                  <a:moveTo>
                    <a:pt x="264" y="0"/>
                  </a:moveTo>
                  <a:lnTo>
                    <a:pt x="350" y="238"/>
                  </a:lnTo>
                  <a:lnTo>
                    <a:pt x="327" y="260"/>
                  </a:lnTo>
                  <a:lnTo>
                    <a:pt x="305" y="282"/>
                  </a:lnTo>
                  <a:lnTo>
                    <a:pt x="284" y="305"/>
                  </a:lnTo>
                  <a:lnTo>
                    <a:pt x="266" y="330"/>
                  </a:lnTo>
                  <a:lnTo>
                    <a:pt x="247" y="355"/>
                  </a:lnTo>
                  <a:lnTo>
                    <a:pt x="230" y="379"/>
                  </a:lnTo>
                  <a:lnTo>
                    <a:pt x="214" y="405"/>
                  </a:lnTo>
                  <a:lnTo>
                    <a:pt x="199" y="431"/>
                  </a:lnTo>
                  <a:lnTo>
                    <a:pt x="187" y="458"/>
                  </a:lnTo>
                  <a:lnTo>
                    <a:pt x="174" y="486"/>
                  </a:lnTo>
                  <a:lnTo>
                    <a:pt x="165" y="513"/>
                  </a:lnTo>
                  <a:lnTo>
                    <a:pt x="156" y="543"/>
                  </a:lnTo>
                  <a:lnTo>
                    <a:pt x="149" y="572"/>
                  </a:lnTo>
                  <a:lnTo>
                    <a:pt x="142" y="602"/>
                  </a:lnTo>
                  <a:lnTo>
                    <a:pt x="139" y="633"/>
                  </a:lnTo>
                  <a:lnTo>
                    <a:pt x="135" y="665"/>
                  </a:lnTo>
                  <a:lnTo>
                    <a:pt x="0" y="292"/>
                  </a:lnTo>
                  <a:lnTo>
                    <a:pt x="25" y="250"/>
                  </a:lnTo>
                  <a:lnTo>
                    <a:pt x="53" y="211"/>
                  </a:lnTo>
                  <a:lnTo>
                    <a:pt x="82" y="172"/>
                  </a:lnTo>
                  <a:lnTo>
                    <a:pt x="114" y="135"/>
                  </a:lnTo>
                  <a:lnTo>
                    <a:pt x="149" y="100"/>
                  </a:lnTo>
                  <a:lnTo>
                    <a:pt x="186" y="65"/>
                  </a:lnTo>
                  <a:lnTo>
                    <a:pt x="224" y="3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16" name="Freeform 1148"/>
            <p:cNvSpPr>
              <a:spLocks/>
            </p:cNvSpPr>
            <p:nvPr/>
          </p:nvSpPr>
          <p:spPr bwMode="auto">
            <a:xfrm>
              <a:off x="3719" y="2816"/>
              <a:ext cx="79" cy="140"/>
            </a:xfrm>
            <a:custGeom>
              <a:avLst/>
              <a:gdLst>
                <a:gd name="T0" fmla="*/ 0 w 315"/>
                <a:gd name="T1" fmla="*/ 0 h 560"/>
                <a:gd name="T2" fmla="*/ 0 w 315"/>
                <a:gd name="T3" fmla="*/ 0 h 560"/>
                <a:gd name="T4" fmla="*/ 0 w 315"/>
                <a:gd name="T5" fmla="*/ 0 h 560"/>
                <a:gd name="T6" fmla="*/ 0 w 315"/>
                <a:gd name="T7" fmla="*/ 0 h 560"/>
                <a:gd name="T8" fmla="*/ 0 w 315"/>
                <a:gd name="T9" fmla="*/ 0 h 560"/>
                <a:gd name="T10" fmla="*/ 0 w 315"/>
                <a:gd name="T11" fmla="*/ 0 h 560"/>
                <a:gd name="T12" fmla="*/ 0 w 315"/>
                <a:gd name="T13" fmla="*/ 1 h 560"/>
                <a:gd name="T14" fmla="*/ 0 w 315"/>
                <a:gd name="T15" fmla="*/ 1 h 560"/>
                <a:gd name="T16" fmla="*/ 0 w 315"/>
                <a:gd name="T17" fmla="*/ 1 h 560"/>
                <a:gd name="T18" fmla="*/ 0 w 315"/>
                <a:gd name="T19" fmla="*/ 1 h 560"/>
                <a:gd name="T20" fmla="*/ 0 w 315"/>
                <a:gd name="T21" fmla="*/ 1 h 560"/>
                <a:gd name="T22" fmla="*/ 0 w 315"/>
                <a:gd name="T23" fmla="*/ 1 h 560"/>
                <a:gd name="T24" fmla="*/ 0 w 315"/>
                <a:gd name="T25" fmla="*/ 1 h 560"/>
                <a:gd name="T26" fmla="*/ 0 w 315"/>
                <a:gd name="T27" fmla="*/ 0 h 560"/>
                <a:gd name="T28" fmla="*/ 0 w 315"/>
                <a:gd name="T29" fmla="*/ 0 h 560"/>
                <a:gd name="T30" fmla="*/ 0 w 315"/>
                <a:gd name="T31" fmla="*/ 0 h 560"/>
                <a:gd name="T32" fmla="*/ 0 w 315"/>
                <a:gd name="T33" fmla="*/ 0 h 560"/>
                <a:gd name="T34" fmla="*/ 0 w 315"/>
                <a:gd name="T35" fmla="*/ 0 h 560"/>
                <a:gd name="T36" fmla="*/ 0 w 315"/>
                <a:gd name="T37" fmla="*/ 0 h 560"/>
                <a:gd name="T38" fmla="*/ 0 w 315"/>
                <a:gd name="T39" fmla="*/ 0 h 560"/>
                <a:gd name="T40" fmla="*/ 0 w 315"/>
                <a:gd name="T41" fmla="*/ 0 h 560"/>
                <a:gd name="T42" fmla="*/ 0 w 315"/>
                <a:gd name="T43" fmla="*/ 0 h 560"/>
                <a:gd name="T44" fmla="*/ 0 w 315"/>
                <a:gd name="T45" fmla="*/ 0 h 560"/>
                <a:gd name="T46" fmla="*/ 0 w 315"/>
                <a:gd name="T47" fmla="*/ 0 h 560"/>
                <a:gd name="T48" fmla="*/ 0 w 315"/>
                <a:gd name="T49" fmla="*/ 0 h 560"/>
                <a:gd name="T50" fmla="*/ 0 w 315"/>
                <a:gd name="T51" fmla="*/ 0 h 560"/>
                <a:gd name="T52" fmla="*/ 0 w 315"/>
                <a:gd name="T53" fmla="*/ 0 h 560"/>
                <a:gd name="T54" fmla="*/ 0 w 315"/>
                <a:gd name="T55" fmla="*/ 0 h 560"/>
                <a:gd name="T56" fmla="*/ 0 w 315"/>
                <a:gd name="T57" fmla="*/ 0 h 560"/>
                <a:gd name="T58" fmla="*/ 0 w 315"/>
                <a:gd name="T59" fmla="*/ 0 h 5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5"/>
                <a:gd name="T91" fmla="*/ 0 h 560"/>
                <a:gd name="T92" fmla="*/ 315 w 315"/>
                <a:gd name="T93" fmla="*/ 560 h 5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5" h="560">
                  <a:moveTo>
                    <a:pt x="218" y="0"/>
                  </a:moveTo>
                  <a:lnTo>
                    <a:pt x="315" y="267"/>
                  </a:lnTo>
                  <a:lnTo>
                    <a:pt x="297" y="301"/>
                  </a:lnTo>
                  <a:lnTo>
                    <a:pt x="280" y="334"/>
                  </a:lnTo>
                  <a:lnTo>
                    <a:pt x="265" y="370"/>
                  </a:lnTo>
                  <a:lnTo>
                    <a:pt x="252" y="405"/>
                  </a:lnTo>
                  <a:lnTo>
                    <a:pt x="243" y="442"/>
                  </a:lnTo>
                  <a:lnTo>
                    <a:pt x="235" y="480"/>
                  </a:lnTo>
                  <a:lnTo>
                    <a:pt x="233" y="500"/>
                  </a:lnTo>
                  <a:lnTo>
                    <a:pt x="230" y="520"/>
                  </a:lnTo>
                  <a:lnTo>
                    <a:pt x="229" y="540"/>
                  </a:lnTo>
                  <a:lnTo>
                    <a:pt x="228" y="560"/>
                  </a:lnTo>
                  <a:lnTo>
                    <a:pt x="49" y="556"/>
                  </a:lnTo>
                  <a:lnTo>
                    <a:pt x="0" y="420"/>
                  </a:lnTo>
                  <a:lnTo>
                    <a:pt x="6" y="389"/>
                  </a:lnTo>
                  <a:lnTo>
                    <a:pt x="14" y="360"/>
                  </a:lnTo>
                  <a:lnTo>
                    <a:pt x="22" y="332"/>
                  </a:lnTo>
                  <a:lnTo>
                    <a:pt x="31" y="303"/>
                  </a:lnTo>
                  <a:lnTo>
                    <a:pt x="42" y="275"/>
                  </a:lnTo>
                  <a:lnTo>
                    <a:pt x="53" y="248"/>
                  </a:lnTo>
                  <a:lnTo>
                    <a:pt x="65" y="221"/>
                  </a:lnTo>
                  <a:lnTo>
                    <a:pt x="79" y="194"/>
                  </a:lnTo>
                  <a:lnTo>
                    <a:pt x="92" y="168"/>
                  </a:lnTo>
                  <a:lnTo>
                    <a:pt x="108" y="143"/>
                  </a:lnTo>
                  <a:lnTo>
                    <a:pt x="124" y="117"/>
                  </a:lnTo>
                  <a:lnTo>
                    <a:pt x="142" y="94"/>
                  </a:lnTo>
                  <a:lnTo>
                    <a:pt x="159" y="69"/>
                  </a:lnTo>
                  <a:lnTo>
                    <a:pt x="179" y="46"/>
                  </a:lnTo>
                  <a:lnTo>
                    <a:pt x="198" y="2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17" name="Freeform 1149"/>
            <p:cNvSpPr>
              <a:spLocks/>
            </p:cNvSpPr>
            <p:nvPr/>
          </p:nvSpPr>
          <p:spPr bwMode="auto">
            <a:xfrm>
              <a:off x="3715" y="2858"/>
              <a:ext cx="61" cy="98"/>
            </a:xfrm>
            <a:custGeom>
              <a:avLst/>
              <a:gdLst>
                <a:gd name="T0" fmla="*/ 0 w 242"/>
                <a:gd name="T1" fmla="*/ 0 h 392"/>
                <a:gd name="T2" fmla="*/ 0 w 242"/>
                <a:gd name="T3" fmla="*/ 1 h 392"/>
                <a:gd name="T4" fmla="*/ 0 w 242"/>
                <a:gd name="T5" fmla="*/ 1 h 392"/>
                <a:gd name="T6" fmla="*/ 0 w 242"/>
                <a:gd name="T7" fmla="*/ 1 h 392"/>
                <a:gd name="T8" fmla="*/ 0 w 242"/>
                <a:gd name="T9" fmla="*/ 1 h 392"/>
                <a:gd name="T10" fmla="*/ 0 w 242"/>
                <a:gd name="T11" fmla="*/ 1 h 392"/>
                <a:gd name="T12" fmla="*/ 0 w 242"/>
                <a:gd name="T13" fmla="*/ 1 h 392"/>
                <a:gd name="T14" fmla="*/ 0 w 242"/>
                <a:gd name="T15" fmla="*/ 1 h 392"/>
                <a:gd name="T16" fmla="*/ 0 w 242"/>
                <a:gd name="T17" fmla="*/ 1 h 392"/>
                <a:gd name="T18" fmla="*/ 0 w 242"/>
                <a:gd name="T19" fmla="*/ 1 h 392"/>
                <a:gd name="T20" fmla="*/ 0 w 242"/>
                <a:gd name="T21" fmla="*/ 1 h 392"/>
                <a:gd name="T22" fmla="*/ 0 w 242"/>
                <a:gd name="T23" fmla="*/ 1 h 392"/>
                <a:gd name="T24" fmla="*/ 0 w 242"/>
                <a:gd name="T25" fmla="*/ 0 h 392"/>
                <a:gd name="T26" fmla="*/ 0 w 242"/>
                <a:gd name="T27" fmla="*/ 0 h 392"/>
                <a:gd name="T28" fmla="*/ 0 w 242"/>
                <a:gd name="T29" fmla="*/ 0 h 392"/>
                <a:gd name="T30" fmla="*/ 0 w 242"/>
                <a:gd name="T31" fmla="*/ 0 h 392"/>
                <a:gd name="T32" fmla="*/ 0 w 242"/>
                <a:gd name="T33" fmla="*/ 0 h 392"/>
                <a:gd name="T34" fmla="*/ 0 w 242"/>
                <a:gd name="T35" fmla="*/ 0 h 392"/>
                <a:gd name="T36" fmla="*/ 0 w 242"/>
                <a:gd name="T37" fmla="*/ 0 h 392"/>
                <a:gd name="T38" fmla="*/ 0 w 242"/>
                <a:gd name="T39" fmla="*/ 0 h 392"/>
                <a:gd name="T40" fmla="*/ 0 w 242"/>
                <a:gd name="T41" fmla="*/ 0 h 392"/>
                <a:gd name="T42" fmla="*/ 0 w 242"/>
                <a:gd name="T43" fmla="*/ 0 h 392"/>
                <a:gd name="T44" fmla="*/ 0 w 242"/>
                <a:gd name="T45" fmla="*/ 0 h 392"/>
                <a:gd name="T46" fmla="*/ 0 w 242"/>
                <a:gd name="T47" fmla="*/ 0 h 392"/>
                <a:gd name="T48" fmla="*/ 0 w 242"/>
                <a:gd name="T49" fmla="*/ 0 h 392"/>
                <a:gd name="T50" fmla="*/ 0 w 242"/>
                <a:gd name="T51" fmla="*/ 0 h 392"/>
                <a:gd name="T52" fmla="*/ 0 w 242"/>
                <a:gd name="T53" fmla="*/ 0 h 3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2"/>
                <a:gd name="T82" fmla="*/ 0 h 392"/>
                <a:gd name="T83" fmla="*/ 242 w 242"/>
                <a:gd name="T84" fmla="*/ 392 h 3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2" h="392">
                  <a:moveTo>
                    <a:pt x="107" y="0"/>
                  </a:moveTo>
                  <a:lnTo>
                    <a:pt x="242" y="373"/>
                  </a:lnTo>
                  <a:lnTo>
                    <a:pt x="242" y="375"/>
                  </a:lnTo>
                  <a:lnTo>
                    <a:pt x="242" y="378"/>
                  </a:lnTo>
                  <a:lnTo>
                    <a:pt x="242" y="380"/>
                  </a:lnTo>
                  <a:lnTo>
                    <a:pt x="242" y="383"/>
                  </a:lnTo>
                  <a:lnTo>
                    <a:pt x="242" y="385"/>
                  </a:lnTo>
                  <a:lnTo>
                    <a:pt x="241" y="388"/>
                  </a:lnTo>
                  <a:lnTo>
                    <a:pt x="241" y="390"/>
                  </a:lnTo>
                  <a:lnTo>
                    <a:pt x="241" y="392"/>
                  </a:lnTo>
                  <a:lnTo>
                    <a:pt x="0" y="385"/>
                  </a:lnTo>
                  <a:lnTo>
                    <a:pt x="1" y="358"/>
                  </a:lnTo>
                  <a:lnTo>
                    <a:pt x="2" y="332"/>
                  </a:lnTo>
                  <a:lnTo>
                    <a:pt x="4" y="306"/>
                  </a:lnTo>
                  <a:lnTo>
                    <a:pt x="8" y="280"/>
                  </a:lnTo>
                  <a:lnTo>
                    <a:pt x="13" y="255"/>
                  </a:lnTo>
                  <a:lnTo>
                    <a:pt x="18" y="230"/>
                  </a:lnTo>
                  <a:lnTo>
                    <a:pt x="23" y="205"/>
                  </a:lnTo>
                  <a:lnTo>
                    <a:pt x="30" y="181"/>
                  </a:lnTo>
                  <a:lnTo>
                    <a:pt x="36" y="156"/>
                  </a:lnTo>
                  <a:lnTo>
                    <a:pt x="45" y="133"/>
                  </a:lnTo>
                  <a:lnTo>
                    <a:pt x="54" y="109"/>
                  </a:lnTo>
                  <a:lnTo>
                    <a:pt x="62" y="87"/>
                  </a:lnTo>
                  <a:lnTo>
                    <a:pt x="73" y="65"/>
                  </a:lnTo>
                  <a:lnTo>
                    <a:pt x="83" y="43"/>
                  </a:lnTo>
                  <a:lnTo>
                    <a:pt x="94" y="2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18" name="Freeform 1150"/>
            <p:cNvSpPr>
              <a:spLocks/>
            </p:cNvSpPr>
            <p:nvPr/>
          </p:nvSpPr>
          <p:spPr bwMode="auto">
            <a:xfrm>
              <a:off x="3715" y="2921"/>
              <a:ext cx="16" cy="34"/>
            </a:xfrm>
            <a:custGeom>
              <a:avLst/>
              <a:gdLst>
                <a:gd name="T0" fmla="*/ 0 w 62"/>
                <a:gd name="T1" fmla="*/ 0 h 136"/>
                <a:gd name="T2" fmla="*/ 0 w 62"/>
                <a:gd name="T3" fmla="*/ 0 h 136"/>
                <a:gd name="T4" fmla="*/ 0 w 62"/>
                <a:gd name="T5" fmla="*/ 0 h 136"/>
                <a:gd name="T6" fmla="*/ 0 w 62"/>
                <a:gd name="T7" fmla="*/ 0 h 136"/>
                <a:gd name="T8" fmla="*/ 0 w 62"/>
                <a:gd name="T9" fmla="*/ 0 h 136"/>
                <a:gd name="T10" fmla="*/ 0 w 62"/>
                <a:gd name="T11" fmla="*/ 0 h 136"/>
                <a:gd name="T12" fmla="*/ 0 w 62"/>
                <a:gd name="T13" fmla="*/ 0 h 136"/>
                <a:gd name="T14" fmla="*/ 0 w 62"/>
                <a:gd name="T15" fmla="*/ 0 h 136"/>
                <a:gd name="T16" fmla="*/ 0 w 62"/>
                <a:gd name="T17" fmla="*/ 0 h 136"/>
                <a:gd name="T18" fmla="*/ 0 w 62"/>
                <a:gd name="T19" fmla="*/ 0 h 136"/>
                <a:gd name="T20" fmla="*/ 0 w 62"/>
                <a:gd name="T21" fmla="*/ 0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136"/>
                <a:gd name="T35" fmla="*/ 62 w 62"/>
                <a:gd name="T36" fmla="*/ 136 h 1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136">
                  <a:moveTo>
                    <a:pt x="13" y="0"/>
                  </a:moveTo>
                  <a:lnTo>
                    <a:pt x="62" y="136"/>
                  </a:lnTo>
                  <a:lnTo>
                    <a:pt x="0" y="133"/>
                  </a:lnTo>
                  <a:lnTo>
                    <a:pt x="0" y="116"/>
                  </a:lnTo>
                  <a:lnTo>
                    <a:pt x="1" y="99"/>
                  </a:lnTo>
                  <a:lnTo>
                    <a:pt x="2" y="83"/>
                  </a:lnTo>
                  <a:lnTo>
                    <a:pt x="3" y="65"/>
                  </a:lnTo>
                  <a:lnTo>
                    <a:pt x="6" y="48"/>
                  </a:lnTo>
                  <a:lnTo>
                    <a:pt x="8" y="32"/>
                  </a:lnTo>
                  <a:lnTo>
                    <a:pt x="11" y="1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19" name="Freeform 1151"/>
            <p:cNvSpPr>
              <a:spLocks/>
            </p:cNvSpPr>
            <p:nvPr/>
          </p:nvSpPr>
          <p:spPr bwMode="auto">
            <a:xfrm>
              <a:off x="3639" y="1562"/>
              <a:ext cx="1629" cy="1001"/>
            </a:xfrm>
            <a:custGeom>
              <a:avLst/>
              <a:gdLst>
                <a:gd name="T0" fmla="*/ 6 w 6516"/>
                <a:gd name="T1" fmla="*/ 4 h 4004"/>
                <a:gd name="T2" fmla="*/ 6 w 6516"/>
                <a:gd name="T3" fmla="*/ 3 h 4004"/>
                <a:gd name="T4" fmla="*/ 6 w 6516"/>
                <a:gd name="T5" fmla="*/ 3 h 4004"/>
                <a:gd name="T6" fmla="*/ 6 w 6516"/>
                <a:gd name="T7" fmla="*/ 2 h 4004"/>
                <a:gd name="T8" fmla="*/ 6 w 6516"/>
                <a:gd name="T9" fmla="*/ 2 h 4004"/>
                <a:gd name="T10" fmla="*/ 6 w 6516"/>
                <a:gd name="T11" fmla="*/ 1 h 4004"/>
                <a:gd name="T12" fmla="*/ 5 w 6516"/>
                <a:gd name="T13" fmla="*/ 1 h 4004"/>
                <a:gd name="T14" fmla="*/ 5 w 6516"/>
                <a:gd name="T15" fmla="*/ 1 h 4004"/>
                <a:gd name="T16" fmla="*/ 4 w 6516"/>
                <a:gd name="T17" fmla="*/ 1 h 4004"/>
                <a:gd name="T18" fmla="*/ 4 w 6516"/>
                <a:gd name="T19" fmla="*/ 1 h 4004"/>
                <a:gd name="T20" fmla="*/ 3 w 6516"/>
                <a:gd name="T21" fmla="*/ 0 h 4004"/>
                <a:gd name="T22" fmla="*/ 3 w 6516"/>
                <a:gd name="T23" fmla="*/ 0 h 4004"/>
                <a:gd name="T24" fmla="*/ 2 w 6516"/>
                <a:gd name="T25" fmla="*/ 0 h 4004"/>
                <a:gd name="T26" fmla="*/ 2 w 6516"/>
                <a:gd name="T27" fmla="*/ 0 h 4004"/>
                <a:gd name="T28" fmla="*/ 1 w 6516"/>
                <a:gd name="T29" fmla="*/ 0 h 4004"/>
                <a:gd name="T30" fmla="*/ 0 w 6516"/>
                <a:gd name="T31" fmla="*/ 0 h 4004"/>
                <a:gd name="T32" fmla="*/ 0 w 6516"/>
                <a:gd name="T33" fmla="*/ 0 h 4004"/>
                <a:gd name="T34" fmla="*/ 1 w 6516"/>
                <a:gd name="T35" fmla="*/ 0 h 4004"/>
                <a:gd name="T36" fmla="*/ 1 w 6516"/>
                <a:gd name="T37" fmla="*/ 0 h 4004"/>
                <a:gd name="T38" fmla="*/ 2 w 6516"/>
                <a:gd name="T39" fmla="*/ 0 h 4004"/>
                <a:gd name="T40" fmla="*/ 2 w 6516"/>
                <a:gd name="T41" fmla="*/ 0 h 4004"/>
                <a:gd name="T42" fmla="*/ 3 w 6516"/>
                <a:gd name="T43" fmla="*/ 0 h 4004"/>
                <a:gd name="T44" fmla="*/ 3 w 6516"/>
                <a:gd name="T45" fmla="*/ 0 h 4004"/>
                <a:gd name="T46" fmla="*/ 4 w 6516"/>
                <a:gd name="T47" fmla="*/ 0 h 4004"/>
                <a:gd name="T48" fmla="*/ 5 w 6516"/>
                <a:gd name="T49" fmla="*/ 1 h 4004"/>
                <a:gd name="T50" fmla="*/ 5 w 6516"/>
                <a:gd name="T51" fmla="*/ 1 h 4004"/>
                <a:gd name="T52" fmla="*/ 6 w 6516"/>
                <a:gd name="T53" fmla="*/ 1 h 4004"/>
                <a:gd name="T54" fmla="*/ 6 w 6516"/>
                <a:gd name="T55" fmla="*/ 1 h 4004"/>
                <a:gd name="T56" fmla="*/ 6 w 6516"/>
                <a:gd name="T57" fmla="*/ 2 h 4004"/>
                <a:gd name="T58" fmla="*/ 6 w 6516"/>
                <a:gd name="T59" fmla="*/ 2 h 4004"/>
                <a:gd name="T60" fmla="*/ 6 w 6516"/>
                <a:gd name="T61" fmla="*/ 3 h 4004"/>
                <a:gd name="T62" fmla="*/ 6 w 6516"/>
                <a:gd name="T63" fmla="*/ 3 h 4004"/>
                <a:gd name="T64" fmla="*/ 6 w 6516"/>
                <a:gd name="T65" fmla="*/ 4 h 40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16"/>
                <a:gd name="T100" fmla="*/ 0 h 4004"/>
                <a:gd name="T101" fmla="*/ 6516 w 6516"/>
                <a:gd name="T102" fmla="*/ 4004 h 40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16" h="4004">
                  <a:moveTo>
                    <a:pt x="6326" y="3988"/>
                  </a:moveTo>
                  <a:lnTo>
                    <a:pt x="6204" y="3970"/>
                  </a:lnTo>
                  <a:lnTo>
                    <a:pt x="6251" y="3588"/>
                  </a:lnTo>
                  <a:lnTo>
                    <a:pt x="6272" y="3232"/>
                  </a:lnTo>
                  <a:lnTo>
                    <a:pt x="6267" y="2903"/>
                  </a:lnTo>
                  <a:lnTo>
                    <a:pt x="6239" y="2597"/>
                  </a:lnTo>
                  <a:lnTo>
                    <a:pt x="6187" y="2317"/>
                  </a:lnTo>
                  <a:lnTo>
                    <a:pt x="6113" y="2058"/>
                  </a:lnTo>
                  <a:lnTo>
                    <a:pt x="6020" y="1822"/>
                  </a:lnTo>
                  <a:lnTo>
                    <a:pt x="5905" y="1607"/>
                  </a:lnTo>
                  <a:lnTo>
                    <a:pt x="5772" y="1412"/>
                  </a:lnTo>
                  <a:lnTo>
                    <a:pt x="5622" y="1236"/>
                  </a:lnTo>
                  <a:lnTo>
                    <a:pt x="5455" y="1078"/>
                  </a:lnTo>
                  <a:lnTo>
                    <a:pt x="5271" y="938"/>
                  </a:lnTo>
                  <a:lnTo>
                    <a:pt x="5074" y="813"/>
                  </a:lnTo>
                  <a:lnTo>
                    <a:pt x="4864" y="705"/>
                  </a:lnTo>
                  <a:lnTo>
                    <a:pt x="4641" y="610"/>
                  </a:lnTo>
                  <a:lnTo>
                    <a:pt x="4407" y="530"/>
                  </a:lnTo>
                  <a:lnTo>
                    <a:pt x="4163" y="463"/>
                  </a:lnTo>
                  <a:lnTo>
                    <a:pt x="3910" y="406"/>
                  </a:lnTo>
                  <a:lnTo>
                    <a:pt x="3649" y="359"/>
                  </a:lnTo>
                  <a:lnTo>
                    <a:pt x="3381" y="323"/>
                  </a:lnTo>
                  <a:lnTo>
                    <a:pt x="3106" y="296"/>
                  </a:lnTo>
                  <a:lnTo>
                    <a:pt x="2828" y="277"/>
                  </a:lnTo>
                  <a:lnTo>
                    <a:pt x="2545" y="264"/>
                  </a:lnTo>
                  <a:lnTo>
                    <a:pt x="2259" y="258"/>
                  </a:lnTo>
                  <a:lnTo>
                    <a:pt x="1972" y="256"/>
                  </a:lnTo>
                  <a:lnTo>
                    <a:pt x="1684" y="259"/>
                  </a:lnTo>
                  <a:lnTo>
                    <a:pt x="1397" y="264"/>
                  </a:lnTo>
                  <a:lnTo>
                    <a:pt x="1112" y="273"/>
                  </a:lnTo>
                  <a:lnTo>
                    <a:pt x="549" y="291"/>
                  </a:lnTo>
                  <a:lnTo>
                    <a:pt x="6" y="307"/>
                  </a:lnTo>
                  <a:lnTo>
                    <a:pt x="4" y="186"/>
                  </a:lnTo>
                  <a:lnTo>
                    <a:pt x="0" y="66"/>
                  </a:lnTo>
                  <a:lnTo>
                    <a:pt x="285" y="51"/>
                  </a:lnTo>
                  <a:lnTo>
                    <a:pt x="575" y="38"/>
                  </a:lnTo>
                  <a:lnTo>
                    <a:pt x="871" y="24"/>
                  </a:lnTo>
                  <a:lnTo>
                    <a:pt x="1168" y="13"/>
                  </a:lnTo>
                  <a:lnTo>
                    <a:pt x="1469" y="6"/>
                  </a:lnTo>
                  <a:lnTo>
                    <a:pt x="1769" y="1"/>
                  </a:lnTo>
                  <a:lnTo>
                    <a:pt x="2070" y="0"/>
                  </a:lnTo>
                  <a:lnTo>
                    <a:pt x="2370" y="5"/>
                  </a:lnTo>
                  <a:lnTo>
                    <a:pt x="2668" y="16"/>
                  </a:lnTo>
                  <a:lnTo>
                    <a:pt x="2962" y="34"/>
                  </a:lnTo>
                  <a:lnTo>
                    <a:pt x="3251" y="60"/>
                  </a:lnTo>
                  <a:lnTo>
                    <a:pt x="3536" y="96"/>
                  </a:lnTo>
                  <a:lnTo>
                    <a:pt x="3814" y="140"/>
                  </a:lnTo>
                  <a:lnTo>
                    <a:pt x="4085" y="195"/>
                  </a:lnTo>
                  <a:lnTo>
                    <a:pt x="4347" y="262"/>
                  </a:lnTo>
                  <a:lnTo>
                    <a:pt x="4599" y="342"/>
                  </a:lnTo>
                  <a:lnTo>
                    <a:pt x="4841" y="434"/>
                  </a:lnTo>
                  <a:lnTo>
                    <a:pt x="5071" y="540"/>
                  </a:lnTo>
                  <a:lnTo>
                    <a:pt x="5287" y="662"/>
                  </a:lnTo>
                  <a:lnTo>
                    <a:pt x="5489" y="799"/>
                  </a:lnTo>
                  <a:lnTo>
                    <a:pt x="5678" y="954"/>
                  </a:lnTo>
                  <a:lnTo>
                    <a:pt x="5849" y="1125"/>
                  </a:lnTo>
                  <a:lnTo>
                    <a:pt x="6004" y="1316"/>
                  </a:lnTo>
                  <a:lnTo>
                    <a:pt x="6140" y="1525"/>
                  </a:lnTo>
                  <a:lnTo>
                    <a:pt x="6257" y="1755"/>
                  </a:lnTo>
                  <a:lnTo>
                    <a:pt x="6353" y="2006"/>
                  </a:lnTo>
                  <a:lnTo>
                    <a:pt x="6429" y="2278"/>
                  </a:lnTo>
                  <a:lnTo>
                    <a:pt x="6481" y="2575"/>
                  </a:lnTo>
                  <a:lnTo>
                    <a:pt x="6511" y="2894"/>
                  </a:lnTo>
                  <a:lnTo>
                    <a:pt x="6516" y="3239"/>
                  </a:lnTo>
                  <a:lnTo>
                    <a:pt x="6495" y="3609"/>
                  </a:lnTo>
                  <a:lnTo>
                    <a:pt x="6447" y="4004"/>
                  </a:lnTo>
                  <a:lnTo>
                    <a:pt x="6326" y="398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20" name="Freeform 1152"/>
            <p:cNvSpPr>
              <a:spLocks/>
            </p:cNvSpPr>
            <p:nvPr/>
          </p:nvSpPr>
          <p:spPr bwMode="auto">
            <a:xfrm>
              <a:off x="3715" y="2655"/>
              <a:ext cx="1026" cy="301"/>
            </a:xfrm>
            <a:custGeom>
              <a:avLst/>
              <a:gdLst>
                <a:gd name="T0" fmla="*/ 0 w 4100"/>
                <a:gd name="T1" fmla="*/ 1 h 1205"/>
                <a:gd name="T2" fmla="*/ 0 w 4100"/>
                <a:gd name="T3" fmla="*/ 1 h 1205"/>
                <a:gd name="T4" fmla="*/ 0 w 4100"/>
                <a:gd name="T5" fmla="*/ 0 h 1205"/>
                <a:gd name="T6" fmla="*/ 1 w 4100"/>
                <a:gd name="T7" fmla="*/ 0 h 1205"/>
                <a:gd name="T8" fmla="*/ 1 w 4100"/>
                <a:gd name="T9" fmla="*/ 0 h 1205"/>
                <a:gd name="T10" fmla="*/ 1 w 4100"/>
                <a:gd name="T11" fmla="*/ 0 h 1205"/>
                <a:gd name="T12" fmla="*/ 1 w 4100"/>
                <a:gd name="T13" fmla="*/ 0 h 1205"/>
                <a:gd name="T14" fmla="*/ 2 w 4100"/>
                <a:gd name="T15" fmla="*/ 0 h 1205"/>
                <a:gd name="T16" fmla="*/ 2 w 4100"/>
                <a:gd name="T17" fmla="*/ 0 h 1205"/>
                <a:gd name="T18" fmla="*/ 2 w 4100"/>
                <a:gd name="T19" fmla="*/ 0 h 1205"/>
                <a:gd name="T20" fmla="*/ 3 w 4100"/>
                <a:gd name="T21" fmla="*/ 0 h 1205"/>
                <a:gd name="T22" fmla="*/ 3 w 4100"/>
                <a:gd name="T23" fmla="*/ 0 h 1205"/>
                <a:gd name="T24" fmla="*/ 3 w 4100"/>
                <a:gd name="T25" fmla="*/ 0 h 1205"/>
                <a:gd name="T26" fmla="*/ 4 w 4100"/>
                <a:gd name="T27" fmla="*/ 0 h 1205"/>
                <a:gd name="T28" fmla="*/ 4 w 4100"/>
                <a:gd name="T29" fmla="*/ 0 h 1205"/>
                <a:gd name="T30" fmla="*/ 4 w 4100"/>
                <a:gd name="T31" fmla="*/ 0 h 1205"/>
                <a:gd name="T32" fmla="*/ 4 w 4100"/>
                <a:gd name="T33" fmla="*/ 0 h 1205"/>
                <a:gd name="T34" fmla="*/ 4 w 4100"/>
                <a:gd name="T35" fmla="*/ 0 h 1205"/>
                <a:gd name="T36" fmla="*/ 4 w 4100"/>
                <a:gd name="T37" fmla="*/ 0 h 1205"/>
                <a:gd name="T38" fmla="*/ 4 w 4100"/>
                <a:gd name="T39" fmla="*/ 0 h 1205"/>
                <a:gd name="T40" fmla="*/ 3 w 4100"/>
                <a:gd name="T41" fmla="*/ 0 h 1205"/>
                <a:gd name="T42" fmla="*/ 3 w 4100"/>
                <a:gd name="T43" fmla="*/ 0 h 1205"/>
                <a:gd name="T44" fmla="*/ 3 w 4100"/>
                <a:gd name="T45" fmla="*/ 0 h 1205"/>
                <a:gd name="T46" fmla="*/ 3 w 4100"/>
                <a:gd name="T47" fmla="*/ 0 h 1205"/>
                <a:gd name="T48" fmla="*/ 2 w 4100"/>
                <a:gd name="T49" fmla="*/ 0 h 1205"/>
                <a:gd name="T50" fmla="*/ 2 w 4100"/>
                <a:gd name="T51" fmla="*/ 0 h 1205"/>
                <a:gd name="T52" fmla="*/ 2 w 4100"/>
                <a:gd name="T53" fmla="*/ 0 h 1205"/>
                <a:gd name="T54" fmla="*/ 1 w 4100"/>
                <a:gd name="T55" fmla="*/ 0 h 1205"/>
                <a:gd name="T56" fmla="*/ 1 w 4100"/>
                <a:gd name="T57" fmla="*/ 0 h 1205"/>
                <a:gd name="T58" fmla="*/ 1 w 4100"/>
                <a:gd name="T59" fmla="*/ 0 h 1205"/>
                <a:gd name="T60" fmla="*/ 1 w 4100"/>
                <a:gd name="T61" fmla="*/ 1 h 1205"/>
                <a:gd name="T62" fmla="*/ 0 w 4100"/>
                <a:gd name="T63" fmla="*/ 1 h 1205"/>
                <a:gd name="T64" fmla="*/ 0 w 4100"/>
                <a:gd name="T65" fmla="*/ 1 h 1205"/>
                <a:gd name="T66" fmla="*/ 0 w 4100"/>
                <a:gd name="T67" fmla="*/ 1 h 12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00"/>
                <a:gd name="T103" fmla="*/ 0 h 1205"/>
                <a:gd name="T104" fmla="*/ 4100 w 4100"/>
                <a:gd name="T105" fmla="*/ 1205 h 12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00" h="1205">
                  <a:moveTo>
                    <a:pt x="0" y="1198"/>
                  </a:moveTo>
                  <a:lnTo>
                    <a:pt x="12" y="1070"/>
                  </a:lnTo>
                  <a:lnTo>
                    <a:pt x="43" y="951"/>
                  </a:lnTo>
                  <a:lnTo>
                    <a:pt x="91" y="840"/>
                  </a:lnTo>
                  <a:lnTo>
                    <a:pt x="155" y="738"/>
                  </a:lnTo>
                  <a:lnTo>
                    <a:pt x="233" y="643"/>
                  </a:lnTo>
                  <a:lnTo>
                    <a:pt x="327" y="557"/>
                  </a:lnTo>
                  <a:lnTo>
                    <a:pt x="432" y="478"/>
                  </a:lnTo>
                  <a:lnTo>
                    <a:pt x="550" y="407"/>
                  </a:lnTo>
                  <a:lnTo>
                    <a:pt x="678" y="342"/>
                  </a:lnTo>
                  <a:lnTo>
                    <a:pt x="814" y="285"/>
                  </a:lnTo>
                  <a:lnTo>
                    <a:pt x="961" y="233"/>
                  </a:lnTo>
                  <a:lnTo>
                    <a:pt x="1114" y="187"/>
                  </a:lnTo>
                  <a:lnTo>
                    <a:pt x="1274" y="148"/>
                  </a:lnTo>
                  <a:lnTo>
                    <a:pt x="1439" y="114"/>
                  </a:lnTo>
                  <a:lnTo>
                    <a:pt x="1608" y="85"/>
                  </a:lnTo>
                  <a:lnTo>
                    <a:pt x="1781" y="61"/>
                  </a:lnTo>
                  <a:lnTo>
                    <a:pt x="1956" y="41"/>
                  </a:lnTo>
                  <a:lnTo>
                    <a:pt x="2130" y="25"/>
                  </a:lnTo>
                  <a:lnTo>
                    <a:pt x="2306" y="14"/>
                  </a:lnTo>
                  <a:lnTo>
                    <a:pt x="2481" y="6"/>
                  </a:lnTo>
                  <a:lnTo>
                    <a:pt x="2652" y="1"/>
                  </a:lnTo>
                  <a:lnTo>
                    <a:pt x="2822" y="0"/>
                  </a:lnTo>
                  <a:lnTo>
                    <a:pt x="2987" y="1"/>
                  </a:lnTo>
                  <a:lnTo>
                    <a:pt x="3146" y="5"/>
                  </a:lnTo>
                  <a:lnTo>
                    <a:pt x="3299" y="11"/>
                  </a:lnTo>
                  <a:lnTo>
                    <a:pt x="3445" y="19"/>
                  </a:lnTo>
                  <a:lnTo>
                    <a:pt x="3582" y="27"/>
                  </a:lnTo>
                  <a:lnTo>
                    <a:pt x="3709" y="38"/>
                  </a:lnTo>
                  <a:lnTo>
                    <a:pt x="3825" y="49"/>
                  </a:lnTo>
                  <a:lnTo>
                    <a:pt x="3930" y="61"/>
                  </a:lnTo>
                  <a:lnTo>
                    <a:pt x="4022" y="73"/>
                  </a:lnTo>
                  <a:lnTo>
                    <a:pt x="4100" y="85"/>
                  </a:lnTo>
                  <a:lnTo>
                    <a:pt x="4082" y="205"/>
                  </a:lnTo>
                  <a:lnTo>
                    <a:pt x="4063" y="325"/>
                  </a:lnTo>
                  <a:lnTo>
                    <a:pt x="3999" y="313"/>
                  </a:lnTo>
                  <a:lnTo>
                    <a:pt x="3922" y="302"/>
                  </a:lnTo>
                  <a:lnTo>
                    <a:pt x="3830" y="290"/>
                  </a:lnTo>
                  <a:lnTo>
                    <a:pt x="3728" y="280"/>
                  </a:lnTo>
                  <a:lnTo>
                    <a:pt x="3614" y="269"/>
                  </a:lnTo>
                  <a:lnTo>
                    <a:pt x="3491" y="260"/>
                  </a:lnTo>
                  <a:lnTo>
                    <a:pt x="3358" y="253"/>
                  </a:lnTo>
                  <a:lnTo>
                    <a:pt x="3217" y="246"/>
                  </a:lnTo>
                  <a:lnTo>
                    <a:pt x="3070" y="242"/>
                  </a:lnTo>
                  <a:lnTo>
                    <a:pt x="2917" y="239"/>
                  </a:lnTo>
                  <a:lnTo>
                    <a:pt x="2759" y="239"/>
                  </a:lnTo>
                  <a:lnTo>
                    <a:pt x="2599" y="242"/>
                  </a:lnTo>
                  <a:lnTo>
                    <a:pt x="2436" y="246"/>
                  </a:lnTo>
                  <a:lnTo>
                    <a:pt x="2270" y="255"/>
                  </a:lnTo>
                  <a:lnTo>
                    <a:pt x="2105" y="266"/>
                  </a:lnTo>
                  <a:lnTo>
                    <a:pt x="1940" y="281"/>
                  </a:lnTo>
                  <a:lnTo>
                    <a:pt x="1776" y="299"/>
                  </a:lnTo>
                  <a:lnTo>
                    <a:pt x="1616" y="323"/>
                  </a:lnTo>
                  <a:lnTo>
                    <a:pt x="1458" y="350"/>
                  </a:lnTo>
                  <a:lnTo>
                    <a:pt x="1307" y="382"/>
                  </a:lnTo>
                  <a:lnTo>
                    <a:pt x="1160" y="418"/>
                  </a:lnTo>
                  <a:lnTo>
                    <a:pt x="1021" y="459"/>
                  </a:lnTo>
                  <a:lnTo>
                    <a:pt x="891" y="506"/>
                  </a:lnTo>
                  <a:lnTo>
                    <a:pt x="768" y="558"/>
                  </a:lnTo>
                  <a:lnTo>
                    <a:pt x="656" y="617"/>
                  </a:lnTo>
                  <a:lnTo>
                    <a:pt x="555" y="681"/>
                  </a:lnTo>
                  <a:lnTo>
                    <a:pt x="466" y="751"/>
                  </a:lnTo>
                  <a:lnTo>
                    <a:pt x="390" y="828"/>
                  </a:lnTo>
                  <a:lnTo>
                    <a:pt x="329" y="911"/>
                  </a:lnTo>
                  <a:lnTo>
                    <a:pt x="283" y="1002"/>
                  </a:lnTo>
                  <a:lnTo>
                    <a:pt x="253" y="1100"/>
                  </a:lnTo>
                  <a:lnTo>
                    <a:pt x="241" y="1205"/>
                  </a:lnTo>
                  <a:lnTo>
                    <a:pt x="0" y="119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21" name="Freeform 1153"/>
            <p:cNvSpPr>
              <a:spLocks/>
            </p:cNvSpPr>
            <p:nvPr/>
          </p:nvSpPr>
          <p:spPr bwMode="auto">
            <a:xfrm>
              <a:off x="4731" y="2553"/>
              <a:ext cx="520" cy="206"/>
            </a:xfrm>
            <a:custGeom>
              <a:avLst/>
              <a:gdLst>
                <a:gd name="T0" fmla="*/ 0 w 2078"/>
                <a:gd name="T1" fmla="*/ 1 h 822"/>
                <a:gd name="T2" fmla="*/ 0 w 2078"/>
                <a:gd name="T3" fmla="*/ 1 h 822"/>
                <a:gd name="T4" fmla="*/ 1 w 2078"/>
                <a:gd name="T5" fmla="*/ 1 h 822"/>
                <a:gd name="T6" fmla="*/ 1 w 2078"/>
                <a:gd name="T7" fmla="*/ 1 h 822"/>
                <a:gd name="T8" fmla="*/ 1 w 2078"/>
                <a:gd name="T9" fmla="*/ 1 h 822"/>
                <a:gd name="T10" fmla="*/ 1 w 2078"/>
                <a:gd name="T11" fmla="*/ 1 h 822"/>
                <a:gd name="T12" fmla="*/ 1 w 2078"/>
                <a:gd name="T13" fmla="*/ 1 h 822"/>
                <a:gd name="T14" fmla="*/ 1 w 2078"/>
                <a:gd name="T15" fmla="*/ 1 h 822"/>
                <a:gd name="T16" fmla="*/ 1 w 2078"/>
                <a:gd name="T17" fmla="*/ 1 h 822"/>
                <a:gd name="T18" fmla="*/ 2 w 2078"/>
                <a:gd name="T19" fmla="*/ 1 h 822"/>
                <a:gd name="T20" fmla="*/ 2 w 2078"/>
                <a:gd name="T21" fmla="*/ 1 h 822"/>
                <a:gd name="T22" fmla="*/ 2 w 2078"/>
                <a:gd name="T23" fmla="*/ 1 h 822"/>
                <a:gd name="T24" fmla="*/ 2 w 2078"/>
                <a:gd name="T25" fmla="*/ 0 h 822"/>
                <a:gd name="T26" fmla="*/ 2 w 2078"/>
                <a:gd name="T27" fmla="*/ 0 h 822"/>
                <a:gd name="T28" fmla="*/ 2 w 2078"/>
                <a:gd name="T29" fmla="*/ 0 h 822"/>
                <a:gd name="T30" fmla="*/ 2 w 2078"/>
                <a:gd name="T31" fmla="*/ 0 h 822"/>
                <a:gd name="T32" fmla="*/ 2 w 2078"/>
                <a:gd name="T33" fmla="*/ 0 h 822"/>
                <a:gd name="T34" fmla="*/ 2 w 2078"/>
                <a:gd name="T35" fmla="*/ 0 h 822"/>
                <a:gd name="T36" fmla="*/ 2 w 2078"/>
                <a:gd name="T37" fmla="*/ 1 h 822"/>
                <a:gd name="T38" fmla="*/ 2 w 2078"/>
                <a:gd name="T39" fmla="*/ 1 h 822"/>
                <a:gd name="T40" fmla="*/ 2 w 2078"/>
                <a:gd name="T41" fmla="*/ 1 h 822"/>
                <a:gd name="T42" fmla="*/ 2 w 2078"/>
                <a:gd name="T43" fmla="*/ 1 h 822"/>
                <a:gd name="T44" fmla="*/ 2 w 2078"/>
                <a:gd name="T45" fmla="*/ 1 h 822"/>
                <a:gd name="T46" fmla="*/ 2 w 2078"/>
                <a:gd name="T47" fmla="*/ 1 h 822"/>
                <a:gd name="T48" fmla="*/ 1 w 2078"/>
                <a:gd name="T49" fmla="*/ 1 h 822"/>
                <a:gd name="T50" fmla="*/ 1 w 2078"/>
                <a:gd name="T51" fmla="*/ 1 h 822"/>
                <a:gd name="T52" fmla="*/ 1 w 2078"/>
                <a:gd name="T53" fmla="*/ 1 h 822"/>
                <a:gd name="T54" fmla="*/ 1 w 2078"/>
                <a:gd name="T55" fmla="*/ 1 h 822"/>
                <a:gd name="T56" fmla="*/ 1 w 2078"/>
                <a:gd name="T57" fmla="*/ 1 h 822"/>
                <a:gd name="T58" fmla="*/ 1 w 2078"/>
                <a:gd name="T59" fmla="*/ 1 h 822"/>
                <a:gd name="T60" fmla="*/ 0 w 2078"/>
                <a:gd name="T61" fmla="*/ 1 h 822"/>
                <a:gd name="T62" fmla="*/ 0 w 2078"/>
                <a:gd name="T63" fmla="*/ 1 h 8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78"/>
                <a:gd name="T97" fmla="*/ 0 h 822"/>
                <a:gd name="T98" fmla="*/ 2078 w 2078"/>
                <a:gd name="T99" fmla="*/ 822 h 8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78" h="822">
                  <a:moveTo>
                    <a:pt x="19" y="612"/>
                  </a:moveTo>
                  <a:lnTo>
                    <a:pt x="37" y="492"/>
                  </a:lnTo>
                  <a:lnTo>
                    <a:pt x="145" y="508"/>
                  </a:lnTo>
                  <a:lnTo>
                    <a:pt x="265" y="527"/>
                  </a:lnTo>
                  <a:lnTo>
                    <a:pt x="392" y="545"/>
                  </a:lnTo>
                  <a:lnTo>
                    <a:pt x="524" y="561"/>
                  </a:lnTo>
                  <a:lnTo>
                    <a:pt x="593" y="569"/>
                  </a:lnTo>
                  <a:lnTo>
                    <a:pt x="662" y="575"/>
                  </a:lnTo>
                  <a:lnTo>
                    <a:pt x="731" y="578"/>
                  </a:lnTo>
                  <a:lnTo>
                    <a:pt x="801" y="582"/>
                  </a:lnTo>
                  <a:lnTo>
                    <a:pt x="870" y="583"/>
                  </a:lnTo>
                  <a:lnTo>
                    <a:pt x="939" y="582"/>
                  </a:lnTo>
                  <a:lnTo>
                    <a:pt x="1008" y="580"/>
                  </a:lnTo>
                  <a:lnTo>
                    <a:pt x="1076" y="575"/>
                  </a:lnTo>
                  <a:lnTo>
                    <a:pt x="1142" y="567"/>
                  </a:lnTo>
                  <a:lnTo>
                    <a:pt x="1208" y="556"/>
                  </a:lnTo>
                  <a:lnTo>
                    <a:pt x="1272" y="544"/>
                  </a:lnTo>
                  <a:lnTo>
                    <a:pt x="1334" y="527"/>
                  </a:lnTo>
                  <a:lnTo>
                    <a:pt x="1394" y="507"/>
                  </a:lnTo>
                  <a:lnTo>
                    <a:pt x="1451" y="484"/>
                  </a:lnTo>
                  <a:lnTo>
                    <a:pt x="1506" y="455"/>
                  </a:lnTo>
                  <a:lnTo>
                    <a:pt x="1559" y="424"/>
                  </a:lnTo>
                  <a:lnTo>
                    <a:pt x="1607" y="388"/>
                  </a:lnTo>
                  <a:lnTo>
                    <a:pt x="1652" y="348"/>
                  </a:lnTo>
                  <a:lnTo>
                    <a:pt x="1694" y="303"/>
                  </a:lnTo>
                  <a:lnTo>
                    <a:pt x="1732" y="252"/>
                  </a:lnTo>
                  <a:lnTo>
                    <a:pt x="1765" y="198"/>
                  </a:lnTo>
                  <a:lnTo>
                    <a:pt x="1794" y="138"/>
                  </a:lnTo>
                  <a:lnTo>
                    <a:pt x="1818" y="71"/>
                  </a:lnTo>
                  <a:lnTo>
                    <a:pt x="1838" y="0"/>
                  </a:lnTo>
                  <a:lnTo>
                    <a:pt x="1957" y="24"/>
                  </a:lnTo>
                  <a:lnTo>
                    <a:pt x="2078" y="40"/>
                  </a:lnTo>
                  <a:lnTo>
                    <a:pt x="2078" y="45"/>
                  </a:lnTo>
                  <a:lnTo>
                    <a:pt x="2076" y="48"/>
                  </a:lnTo>
                  <a:lnTo>
                    <a:pt x="2055" y="135"/>
                  </a:lnTo>
                  <a:lnTo>
                    <a:pt x="2030" y="216"/>
                  </a:lnTo>
                  <a:lnTo>
                    <a:pt x="1999" y="290"/>
                  </a:lnTo>
                  <a:lnTo>
                    <a:pt x="1964" y="359"/>
                  </a:lnTo>
                  <a:lnTo>
                    <a:pt x="1923" y="422"/>
                  </a:lnTo>
                  <a:lnTo>
                    <a:pt x="1877" y="480"/>
                  </a:lnTo>
                  <a:lnTo>
                    <a:pt x="1828" y="532"/>
                  </a:lnTo>
                  <a:lnTo>
                    <a:pt x="1775" y="578"/>
                  </a:lnTo>
                  <a:lnTo>
                    <a:pt x="1719" y="621"/>
                  </a:lnTo>
                  <a:lnTo>
                    <a:pt x="1658" y="658"/>
                  </a:lnTo>
                  <a:lnTo>
                    <a:pt x="1594" y="692"/>
                  </a:lnTo>
                  <a:lnTo>
                    <a:pt x="1528" y="720"/>
                  </a:lnTo>
                  <a:lnTo>
                    <a:pt x="1459" y="745"/>
                  </a:lnTo>
                  <a:lnTo>
                    <a:pt x="1387" y="765"/>
                  </a:lnTo>
                  <a:lnTo>
                    <a:pt x="1314" y="783"/>
                  </a:lnTo>
                  <a:lnTo>
                    <a:pt x="1238" y="796"/>
                  </a:lnTo>
                  <a:lnTo>
                    <a:pt x="1162" y="807"/>
                  </a:lnTo>
                  <a:lnTo>
                    <a:pt x="1083" y="815"/>
                  </a:lnTo>
                  <a:lnTo>
                    <a:pt x="1005" y="820"/>
                  </a:lnTo>
                  <a:lnTo>
                    <a:pt x="925" y="822"/>
                  </a:lnTo>
                  <a:lnTo>
                    <a:pt x="845" y="822"/>
                  </a:lnTo>
                  <a:lnTo>
                    <a:pt x="763" y="820"/>
                  </a:lnTo>
                  <a:lnTo>
                    <a:pt x="682" y="816"/>
                  </a:lnTo>
                  <a:lnTo>
                    <a:pt x="602" y="811"/>
                  </a:lnTo>
                  <a:lnTo>
                    <a:pt x="522" y="804"/>
                  </a:lnTo>
                  <a:lnTo>
                    <a:pt x="443" y="795"/>
                  </a:lnTo>
                  <a:lnTo>
                    <a:pt x="364" y="786"/>
                  </a:lnTo>
                  <a:lnTo>
                    <a:pt x="288" y="775"/>
                  </a:lnTo>
                  <a:lnTo>
                    <a:pt x="140" y="754"/>
                  </a:lnTo>
                  <a:lnTo>
                    <a:pt x="0" y="732"/>
                  </a:lnTo>
                  <a:lnTo>
                    <a:pt x="19" y="6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22" name="Rectangle 1154"/>
            <p:cNvSpPr>
              <a:spLocks noChangeArrowheads="1"/>
            </p:cNvSpPr>
            <p:nvPr/>
          </p:nvSpPr>
          <p:spPr bwMode="auto">
            <a:xfrm>
              <a:off x="1677" y="1839"/>
              <a:ext cx="62" cy="218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3" name="Rectangle 1155"/>
            <p:cNvSpPr>
              <a:spLocks noChangeArrowheads="1"/>
            </p:cNvSpPr>
            <p:nvPr/>
          </p:nvSpPr>
          <p:spPr bwMode="auto">
            <a:xfrm>
              <a:off x="1677" y="1839"/>
              <a:ext cx="62" cy="21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4" name="Freeform 1156"/>
            <p:cNvSpPr>
              <a:spLocks/>
            </p:cNvSpPr>
            <p:nvPr/>
          </p:nvSpPr>
          <p:spPr bwMode="auto">
            <a:xfrm>
              <a:off x="2974" y="1583"/>
              <a:ext cx="16" cy="43"/>
            </a:xfrm>
            <a:custGeom>
              <a:avLst/>
              <a:gdLst>
                <a:gd name="T0" fmla="*/ 0 w 63"/>
                <a:gd name="T1" fmla="*/ 0 h 172"/>
                <a:gd name="T2" fmla="*/ 0 w 63"/>
                <a:gd name="T3" fmla="*/ 0 h 172"/>
                <a:gd name="T4" fmla="*/ 0 w 63"/>
                <a:gd name="T5" fmla="*/ 0 h 172"/>
                <a:gd name="T6" fmla="*/ 0 w 63"/>
                <a:gd name="T7" fmla="*/ 0 h 172"/>
                <a:gd name="T8" fmla="*/ 0 w 63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72"/>
                <a:gd name="T17" fmla="*/ 63 w 63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72">
                  <a:moveTo>
                    <a:pt x="63" y="0"/>
                  </a:moveTo>
                  <a:lnTo>
                    <a:pt x="63" y="0"/>
                  </a:lnTo>
                  <a:lnTo>
                    <a:pt x="63" y="172"/>
                  </a:lnTo>
                  <a:lnTo>
                    <a:pt x="0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25" name="Freeform 1157"/>
            <p:cNvSpPr>
              <a:spLocks/>
            </p:cNvSpPr>
            <p:nvPr/>
          </p:nvSpPr>
          <p:spPr bwMode="auto">
            <a:xfrm>
              <a:off x="2959" y="1583"/>
              <a:ext cx="31" cy="62"/>
            </a:xfrm>
            <a:custGeom>
              <a:avLst/>
              <a:gdLst>
                <a:gd name="T0" fmla="*/ 0 w 125"/>
                <a:gd name="T1" fmla="*/ 0 h 246"/>
                <a:gd name="T2" fmla="*/ 0 w 125"/>
                <a:gd name="T3" fmla="*/ 0 h 246"/>
                <a:gd name="T4" fmla="*/ 0 w 125"/>
                <a:gd name="T5" fmla="*/ 0 h 246"/>
                <a:gd name="T6" fmla="*/ 0 w 125"/>
                <a:gd name="T7" fmla="*/ 0 h 246"/>
                <a:gd name="T8" fmla="*/ 0 w 125"/>
                <a:gd name="T9" fmla="*/ 0 h 246"/>
                <a:gd name="T10" fmla="*/ 0 w 125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246"/>
                <a:gd name="T20" fmla="*/ 125 w 125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246">
                  <a:moveTo>
                    <a:pt x="125" y="0"/>
                  </a:moveTo>
                  <a:lnTo>
                    <a:pt x="125" y="0"/>
                  </a:lnTo>
                  <a:lnTo>
                    <a:pt x="125" y="246"/>
                  </a:lnTo>
                  <a:lnTo>
                    <a:pt x="88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26" name="Freeform 1158"/>
            <p:cNvSpPr>
              <a:spLocks/>
            </p:cNvSpPr>
            <p:nvPr/>
          </p:nvSpPr>
          <p:spPr bwMode="auto">
            <a:xfrm>
              <a:off x="2943" y="1583"/>
              <a:ext cx="47" cy="62"/>
            </a:xfrm>
            <a:custGeom>
              <a:avLst/>
              <a:gdLst>
                <a:gd name="T0" fmla="*/ 0 w 190"/>
                <a:gd name="T1" fmla="*/ 0 h 246"/>
                <a:gd name="T2" fmla="*/ 0 w 190"/>
                <a:gd name="T3" fmla="*/ 0 h 246"/>
                <a:gd name="T4" fmla="*/ 0 w 190"/>
                <a:gd name="T5" fmla="*/ 0 h 246"/>
                <a:gd name="T6" fmla="*/ 0 w 190"/>
                <a:gd name="T7" fmla="*/ 0 h 246"/>
                <a:gd name="T8" fmla="*/ 0 w 190"/>
                <a:gd name="T9" fmla="*/ 0 h 246"/>
                <a:gd name="T10" fmla="*/ 0 w 190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"/>
                <a:gd name="T19" fmla="*/ 0 h 246"/>
                <a:gd name="T20" fmla="*/ 190 w 190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" h="246">
                  <a:moveTo>
                    <a:pt x="127" y="0"/>
                  </a:moveTo>
                  <a:lnTo>
                    <a:pt x="190" y="172"/>
                  </a:lnTo>
                  <a:lnTo>
                    <a:pt x="190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27" name="Freeform 1159"/>
            <p:cNvSpPr>
              <a:spLocks/>
            </p:cNvSpPr>
            <p:nvPr/>
          </p:nvSpPr>
          <p:spPr bwMode="auto">
            <a:xfrm>
              <a:off x="2927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7" y="0"/>
                  </a:moveTo>
                  <a:lnTo>
                    <a:pt x="215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28" name="Freeform 1160"/>
            <p:cNvSpPr>
              <a:spLocks/>
            </p:cNvSpPr>
            <p:nvPr/>
          </p:nvSpPr>
          <p:spPr bwMode="auto">
            <a:xfrm>
              <a:off x="2911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5" y="0"/>
                  </a:moveTo>
                  <a:lnTo>
                    <a:pt x="215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29" name="Freeform 1161"/>
            <p:cNvSpPr>
              <a:spLocks/>
            </p:cNvSpPr>
            <p:nvPr/>
          </p:nvSpPr>
          <p:spPr bwMode="auto">
            <a:xfrm>
              <a:off x="2896" y="1583"/>
              <a:ext cx="53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6" y="0"/>
                  </a:moveTo>
                  <a:lnTo>
                    <a:pt x="216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585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30" name="Freeform 1162"/>
            <p:cNvSpPr>
              <a:spLocks/>
            </p:cNvSpPr>
            <p:nvPr/>
          </p:nvSpPr>
          <p:spPr bwMode="auto">
            <a:xfrm>
              <a:off x="2880" y="1583"/>
              <a:ext cx="54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6" y="0"/>
                  </a:moveTo>
                  <a:lnTo>
                    <a:pt x="216" y="246"/>
                  </a:lnTo>
                  <a:lnTo>
                    <a:pt x="89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31" name="Freeform 1163"/>
            <p:cNvSpPr>
              <a:spLocks/>
            </p:cNvSpPr>
            <p:nvPr/>
          </p:nvSpPr>
          <p:spPr bwMode="auto">
            <a:xfrm>
              <a:off x="2864" y="1583"/>
              <a:ext cx="54" cy="62"/>
            </a:xfrm>
            <a:custGeom>
              <a:avLst/>
              <a:gdLst>
                <a:gd name="T0" fmla="*/ 0 w 217"/>
                <a:gd name="T1" fmla="*/ 0 h 246"/>
                <a:gd name="T2" fmla="*/ 0 w 217"/>
                <a:gd name="T3" fmla="*/ 0 h 246"/>
                <a:gd name="T4" fmla="*/ 0 w 217"/>
                <a:gd name="T5" fmla="*/ 0 h 246"/>
                <a:gd name="T6" fmla="*/ 0 w 217"/>
                <a:gd name="T7" fmla="*/ 0 h 246"/>
                <a:gd name="T8" fmla="*/ 0 w 217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6"/>
                <a:gd name="T17" fmla="*/ 217 w 217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6">
                  <a:moveTo>
                    <a:pt x="127" y="0"/>
                  </a:moveTo>
                  <a:lnTo>
                    <a:pt x="217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32" name="Freeform 1164"/>
            <p:cNvSpPr>
              <a:spLocks/>
            </p:cNvSpPr>
            <p:nvPr/>
          </p:nvSpPr>
          <p:spPr bwMode="auto">
            <a:xfrm>
              <a:off x="2848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6" y="0"/>
                  </a:moveTo>
                  <a:lnTo>
                    <a:pt x="215" y="246"/>
                  </a:lnTo>
                  <a:lnTo>
                    <a:pt x="89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33" name="Freeform 1165"/>
            <p:cNvSpPr>
              <a:spLocks/>
            </p:cNvSpPr>
            <p:nvPr/>
          </p:nvSpPr>
          <p:spPr bwMode="auto">
            <a:xfrm>
              <a:off x="2832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5" y="0"/>
                  </a:moveTo>
                  <a:lnTo>
                    <a:pt x="215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34" name="Freeform 1166"/>
            <p:cNvSpPr>
              <a:spLocks/>
            </p:cNvSpPr>
            <p:nvPr/>
          </p:nvSpPr>
          <p:spPr bwMode="auto">
            <a:xfrm>
              <a:off x="2817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6" y="0"/>
                  </a:moveTo>
                  <a:lnTo>
                    <a:pt x="215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35" name="Freeform 1167"/>
            <p:cNvSpPr>
              <a:spLocks/>
            </p:cNvSpPr>
            <p:nvPr/>
          </p:nvSpPr>
          <p:spPr bwMode="auto">
            <a:xfrm>
              <a:off x="2801" y="1583"/>
              <a:ext cx="54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6" y="0"/>
                  </a:moveTo>
                  <a:lnTo>
                    <a:pt x="216" y="246"/>
                  </a:lnTo>
                  <a:lnTo>
                    <a:pt x="89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F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36" name="Freeform 1168"/>
            <p:cNvSpPr>
              <a:spLocks/>
            </p:cNvSpPr>
            <p:nvPr/>
          </p:nvSpPr>
          <p:spPr bwMode="auto">
            <a:xfrm>
              <a:off x="2785" y="1583"/>
              <a:ext cx="54" cy="62"/>
            </a:xfrm>
            <a:custGeom>
              <a:avLst/>
              <a:gdLst>
                <a:gd name="T0" fmla="*/ 0 w 217"/>
                <a:gd name="T1" fmla="*/ 0 h 246"/>
                <a:gd name="T2" fmla="*/ 0 w 217"/>
                <a:gd name="T3" fmla="*/ 0 h 246"/>
                <a:gd name="T4" fmla="*/ 0 w 217"/>
                <a:gd name="T5" fmla="*/ 0 h 246"/>
                <a:gd name="T6" fmla="*/ 0 w 217"/>
                <a:gd name="T7" fmla="*/ 0 h 246"/>
                <a:gd name="T8" fmla="*/ 0 w 217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6"/>
                <a:gd name="T17" fmla="*/ 217 w 217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6">
                  <a:moveTo>
                    <a:pt x="127" y="0"/>
                  </a:moveTo>
                  <a:lnTo>
                    <a:pt x="217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8F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37" name="Freeform 1169"/>
            <p:cNvSpPr>
              <a:spLocks/>
            </p:cNvSpPr>
            <p:nvPr/>
          </p:nvSpPr>
          <p:spPr bwMode="auto">
            <a:xfrm>
              <a:off x="2769" y="1583"/>
              <a:ext cx="54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7" y="0"/>
                  </a:moveTo>
                  <a:lnTo>
                    <a:pt x="216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38" name="Freeform 1170"/>
            <p:cNvSpPr>
              <a:spLocks/>
            </p:cNvSpPr>
            <p:nvPr/>
          </p:nvSpPr>
          <p:spPr bwMode="auto">
            <a:xfrm>
              <a:off x="2754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5" y="0"/>
                  </a:moveTo>
                  <a:lnTo>
                    <a:pt x="215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39" name="Freeform 1171"/>
            <p:cNvSpPr>
              <a:spLocks/>
            </p:cNvSpPr>
            <p:nvPr/>
          </p:nvSpPr>
          <p:spPr bwMode="auto">
            <a:xfrm>
              <a:off x="2738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5" y="0"/>
                  </a:moveTo>
                  <a:lnTo>
                    <a:pt x="215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40" name="Freeform 1172"/>
            <p:cNvSpPr>
              <a:spLocks/>
            </p:cNvSpPr>
            <p:nvPr/>
          </p:nvSpPr>
          <p:spPr bwMode="auto">
            <a:xfrm>
              <a:off x="2722" y="1583"/>
              <a:ext cx="54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6" y="0"/>
                  </a:moveTo>
                  <a:lnTo>
                    <a:pt x="216" y="246"/>
                  </a:lnTo>
                  <a:lnTo>
                    <a:pt x="89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41" name="Freeform 1173"/>
            <p:cNvSpPr>
              <a:spLocks/>
            </p:cNvSpPr>
            <p:nvPr/>
          </p:nvSpPr>
          <p:spPr bwMode="auto">
            <a:xfrm>
              <a:off x="2706" y="1583"/>
              <a:ext cx="54" cy="62"/>
            </a:xfrm>
            <a:custGeom>
              <a:avLst/>
              <a:gdLst>
                <a:gd name="T0" fmla="*/ 0 w 217"/>
                <a:gd name="T1" fmla="*/ 0 h 246"/>
                <a:gd name="T2" fmla="*/ 0 w 217"/>
                <a:gd name="T3" fmla="*/ 0 h 246"/>
                <a:gd name="T4" fmla="*/ 0 w 217"/>
                <a:gd name="T5" fmla="*/ 0 h 246"/>
                <a:gd name="T6" fmla="*/ 0 w 217"/>
                <a:gd name="T7" fmla="*/ 0 h 246"/>
                <a:gd name="T8" fmla="*/ 0 w 217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6"/>
                <a:gd name="T17" fmla="*/ 217 w 217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6">
                  <a:moveTo>
                    <a:pt x="127" y="0"/>
                  </a:moveTo>
                  <a:lnTo>
                    <a:pt x="217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42" name="Freeform 1174"/>
            <p:cNvSpPr>
              <a:spLocks/>
            </p:cNvSpPr>
            <p:nvPr/>
          </p:nvSpPr>
          <p:spPr bwMode="auto">
            <a:xfrm>
              <a:off x="2691" y="1583"/>
              <a:ext cx="53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7" y="0"/>
                  </a:moveTo>
                  <a:lnTo>
                    <a:pt x="216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43" name="Freeform 1175"/>
            <p:cNvSpPr>
              <a:spLocks/>
            </p:cNvSpPr>
            <p:nvPr/>
          </p:nvSpPr>
          <p:spPr bwMode="auto">
            <a:xfrm>
              <a:off x="2675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5" y="0"/>
                  </a:moveTo>
                  <a:lnTo>
                    <a:pt x="215" y="246"/>
                  </a:lnTo>
                  <a:lnTo>
                    <a:pt x="89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9C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44" name="Freeform 1176"/>
            <p:cNvSpPr>
              <a:spLocks/>
            </p:cNvSpPr>
            <p:nvPr/>
          </p:nvSpPr>
          <p:spPr bwMode="auto">
            <a:xfrm>
              <a:off x="2659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5" y="0"/>
                  </a:moveTo>
                  <a:lnTo>
                    <a:pt x="215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9C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45" name="Freeform 1177"/>
            <p:cNvSpPr>
              <a:spLocks/>
            </p:cNvSpPr>
            <p:nvPr/>
          </p:nvSpPr>
          <p:spPr bwMode="auto">
            <a:xfrm>
              <a:off x="2643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6" y="0"/>
                  </a:moveTo>
                  <a:lnTo>
                    <a:pt x="215" y="246"/>
                  </a:lnTo>
                  <a:lnTo>
                    <a:pt x="89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46" name="Freeform 1178"/>
            <p:cNvSpPr>
              <a:spLocks/>
            </p:cNvSpPr>
            <p:nvPr/>
          </p:nvSpPr>
          <p:spPr bwMode="auto">
            <a:xfrm>
              <a:off x="2627" y="1583"/>
              <a:ext cx="55" cy="62"/>
            </a:xfrm>
            <a:custGeom>
              <a:avLst/>
              <a:gdLst>
                <a:gd name="T0" fmla="*/ 0 w 217"/>
                <a:gd name="T1" fmla="*/ 0 h 246"/>
                <a:gd name="T2" fmla="*/ 0 w 217"/>
                <a:gd name="T3" fmla="*/ 0 h 246"/>
                <a:gd name="T4" fmla="*/ 0 w 217"/>
                <a:gd name="T5" fmla="*/ 0 h 246"/>
                <a:gd name="T6" fmla="*/ 0 w 217"/>
                <a:gd name="T7" fmla="*/ 0 h 246"/>
                <a:gd name="T8" fmla="*/ 0 w 217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6"/>
                <a:gd name="T17" fmla="*/ 217 w 217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6">
                  <a:moveTo>
                    <a:pt x="127" y="0"/>
                  </a:moveTo>
                  <a:lnTo>
                    <a:pt x="217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47" name="Freeform 1179"/>
            <p:cNvSpPr>
              <a:spLocks/>
            </p:cNvSpPr>
            <p:nvPr/>
          </p:nvSpPr>
          <p:spPr bwMode="auto">
            <a:xfrm>
              <a:off x="2612" y="1583"/>
              <a:ext cx="54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7" y="0"/>
                  </a:moveTo>
                  <a:lnTo>
                    <a:pt x="216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48" name="Freeform 1180"/>
            <p:cNvSpPr>
              <a:spLocks/>
            </p:cNvSpPr>
            <p:nvPr/>
          </p:nvSpPr>
          <p:spPr bwMode="auto">
            <a:xfrm>
              <a:off x="2596" y="1583"/>
              <a:ext cx="54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6" y="0"/>
                  </a:moveTo>
                  <a:lnTo>
                    <a:pt x="216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49" name="Freeform 1181"/>
            <p:cNvSpPr>
              <a:spLocks/>
            </p:cNvSpPr>
            <p:nvPr/>
          </p:nvSpPr>
          <p:spPr bwMode="auto">
            <a:xfrm>
              <a:off x="2580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5" y="0"/>
                  </a:moveTo>
                  <a:lnTo>
                    <a:pt x="215" y="246"/>
                  </a:lnTo>
                  <a:lnTo>
                    <a:pt x="89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50" name="Freeform 1182"/>
            <p:cNvSpPr>
              <a:spLocks/>
            </p:cNvSpPr>
            <p:nvPr/>
          </p:nvSpPr>
          <p:spPr bwMode="auto">
            <a:xfrm>
              <a:off x="2565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5" y="0"/>
                  </a:moveTo>
                  <a:lnTo>
                    <a:pt x="215" y="246"/>
                  </a:lnTo>
                  <a:lnTo>
                    <a:pt x="88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51" name="Freeform 1183"/>
            <p:cNvSpPr>
              <a:spLocks/>
            </p:cNvSpPr>
            <p:nvPr/>
          </p:nvSpPr>
          <p:spPr bwMode="auto">
            <a:xfrm>
              <a:off x="2549" y="1583"/>
              <a:ext cx="54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7" y="0"/>
                  </a:moveTo>
                  <a:lnTo>
                    <a:pt x="216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52" name="Freeform 1184"/>
            <p:cNvSpPr>
              <a:spLocks/>
            </p:cNvSpPr>
            <p:nvPr/>
          </p:nvSpPr>
          <p:spPr bwMode="auto">
            <a:xfrm>
              <a:off x="2533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7" y="0"/>
                  </a:moveTo>
                  <a:lnTo>
                    <a:pt x="215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53" name="Freeform 1185"/>
            <p:cNvSpPr>
              <a:spLocks/>
            </p:cNvSpPr>
            <p:nvPr/>
          </p:nvSpPr>
          <p:spPr bwMode="auto">
            <a:xfrm>
              <a:off x="2517" y="1583"/>
              <a:ext cx="54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6" y="0"/>
                  </a:moveTo>
                  <a:lnTo>
                    <a:pt x="216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54" name="Freeform 1186"/>
            <p:cNvSpPr>
              <a:spLocks/>
            </p:cNvSpPr>
            <p:nvPr/>
          </p:nvSpPr>
          <p:spPr bwMode="auto">
            <a:xfrm>
              <a:off x="2502" y="1583"/>
              <a:ext cx="53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6" y="0"/>
                  </a:moveTo>
                  <a:lnTo>
                    <a:pt x="216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55" name="Freeform 1187"/>
            <p:cNvSpPr>
              <a:spLocks/>
            </p:cNvSpPr>
            <p:nvPr/>
          </p:nvSpPr>
          <p:spPr bwMode="auto">
            <a:xfrm>
              <a:off x="2486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5" y="0"/>
                  </a:moveTo>
                  <a:lnTo>
                    <a:pt x="215" y="246"/>
                  </a:lnTo>
                  <a:lnTo>
                    <a:pt x="88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D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56" name="Freeform 1188"/>
            <p:cNvSpPr>
              <a:spLocks/>
            </p:cNvSpPr>
            <p:nvPr/>
          </p:nvSpPr>
          <p:spPr bwMode="auto">
            <a:xfrm>
              <a:off x="2470" y="1583"/>
              <a:ext cx="54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6" y="0"/>
                  </a:moveTo>
                  <a:lnTo>
                    <a:pt x="216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D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57" name="Freeform 1189"/>
            <p:cNvSpPr>
              <a:spLocks/>
            </p:cNvSpPr>
            <p:nvPr/>
          </p:nvSpPr>
          <p:spPr bwMode="auto">
            <a:xfrm>
              <a:off x="2454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5" y="0"/>
                  </a:moveTo>
                  <a:lnTo>
                    <a:pt x="215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58" name="Freeform 1190"/>
            <p:cNvSpPr>
              <a:spLocks/>
            </p:cNvSpPr>
            <p:nvPr/>
          </p:nvSpPr>
          <p:spPr bwMode="auto">
            <a:xfrm>
              <a:off x="2439" y="1583"/>
              <a:ext cx="53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6" y="0"/>
                  </a:moveTo>
                  <a:lnTo>
                    <a:pt x="216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59" name="Freeform 1191"/>
            <p:cNvSpPr>
              <a:spLocks/>
            </p:cNvSpPr>
            <p:nvPr/>
          </p:nvSpPr>
          <p:spPr bwMode="auto">
            <a:xfrm>
              <a:off x="2423" y="1583"/>
              <a:ext cx="54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6" y="0"/>
                  </a:moveTo>
                  <a:lnTo>
                    <a:pt x="216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60" name="Freeform 1192"/>
            <p:cNvSpPr>
              <a:spLocks/>
            </p:cNvSpPr>
            <p:nvPr/>
          </p:nvSpPr>
          <p:spPr bwMode="auto">
            <a:xfrm>
              <a:off x="2407" y="1583"/>
              <a:ext cx="54" cy="62"/>
            </a:xfrm>
            <a:custGeom>
              <a:avLst/>
              <a:gdLst>
                <a:gd name="T0" fmla="*/ 0 w 217"/>
                <a:gd name="T1" fmla="*/ 0 h 246"/>
                <a:gd name="T2" fmla="*/ 0 w 217"/>
                <a:gd name="T3" fmla="*/ 0 h 246"/>
                <a:gd name="T4" fmla="*/ 0 w 217"/>
                <a:gd name="T5" fmla="*/ 0 h 246"/>
                <a:gd name="T6" fmla="*/ 0 w 217"/>
                <a:gd name="T7" fmla="*/ 0 h 246"/>
                <a:gd name="T8" fmla="*/ 0 w 217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6"/>
                <a:gd name="T17" fmla="*/ 217 w 217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6">
                  <a:moveTo>
                    <a:pt x="127" y="0"/>
                  </a:moveTo>
                  <a:lnTo>
                    <a:pt x="217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61" name="Freeform 1193"/>
            <p:cNvSpPr>
              <a:spLocks/>
            </p:cNvSpPr>
            <p:nvPr/>
          </p:nvSpPr>
          <p:spPr bwMode="auto">
            <a:xfrm>
              <a:off x="2391" y="1583"/>
              <a:ext cx="54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6" y="0"/>
                  </a:moveTo>
                  <a:lnTo>
                    <a:pt x="216" y="246"/>
                  </a:lnTo>
                  <a:lnTo>
                    <a:pt x="89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62" name="Freeform 1194"/>
            <p:cNvSpPr>
              <a:spLocks/>
            </p:cNvSpPr>
            <p:nvPr/>
          </p:nvSpPr>
          <p:spPr bwMode="auto">
            <a:xfrm>
              <a:off x="2375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5" y="0"/>
                  </a:moveTo>
                  <a:lnTo>
                    <a:pt x="215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63" name="Freeform 1195"/>
            <p:cNvSpPr>
              <a:spLocks/>
            </p:cNvSpPr>
            <p:nvPr/>
          </p:nvSpPr>
          <p:spPr bwMode="auto">
            <a:xfrm>
              <a:off x="2360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6" y="0"/>
                  </a:moveTo>
                  <a:lnTo>
                    <a:pt x="215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64" name="Freeform 1196"/>
            <p:cNvSpPr>
              <a:spLocks/>
            </p:cNvSpPr>
            <p:nvPr/>
          </p:nvSpPr>
          <p:spPr bwMode="auto">
            <a:xfrm>
              <a:off x="2344" y="1583"/>
              <a:ext cx="54" cy="62"/>
            </a:xfrm>
            <a:custGeom>
              <a:avLst/>
              <a:gdLst>
                <a:gd name="T0" fmla="*/ 0 w 216"/>
                <a:gd name="T1" fmla="*/ 0 h 246"/>
                <a:gd name="T2" fmla="*/ 0 w 216"/>
                <a:gd name="T3" fmla="*/ 0 h 246"/>
                <a:gd name="T4" fmla="*/ 0 w 216"/>
                <a:gd name="T5" fmla="*/ 0 h 246"/>
                <a:gd name="T6" fmla="*/ 0 w 216"/>
                <a:gd name="T7" fmla="*/ 0 h 246"/>
                <a:gd name="T8" fmla="*/ 0 w 216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126" y="0"/>
                  </a:moveTo>
                  <a:lnTo>
                    <a:pt x="216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65" name="Freeform 1197"/>
            <p:cNvSpPr>
              <a:spLocks/>
            </p:cNvSpPr>
            <p:nvPr/>
          </p:nvSpPr>
          <p:spPr bwMode="auto">
            <a:xfrm>
              <a:off x="2328" y="1583"/>
              <a:ext cx="54" cy="62"/>
            </a:xfrm>
            <a:custGeom>
              <a:avLst/>
              <a:gdLst>
                <a:gd name="T0" fmla="*/ 0 w 217"/>
                <a:gd name="T1" fmla="*/ 0 h 246"/>
                <a:gd name="T2" fmla="*/ 0 w 217"/>
                <a:gd name="T3" fmla="*/ 0 h 246"/>
                <a:gd name="T4" fmla="*/ 0 w 217"/>
                <a:gd name="T5" fmla="*/ 0 h 246"/>
                <a:gd name="T6" fmla="*/ 0 w 217"/>
                <a:gd name="T7" fmla="*/ 0 h 246"/>
                <a:gd name="T8" fmla="*/ 0 w 217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6"/>
                <a:gd name="T17" fmla="*/ 217 w 217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6">
                  <a:moveTo>
                    <a:pt x="127" y="0"/>
                  </a:moveTo>
                  <a:lnTo>
                    <a:pt x="217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D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66" name="Freeform 1198"/>
            <p:cNvSpPr>
              <a:spLocks/>
            </p:cNvSpPr>
            <p:nvPr/>
          </p:nvSpPr>
          <p:spPr bwMode="auto">
            <a:xfrm>
              <a:off x="2312" y="1583"/>
              <a:ext cx="55" cy="62"/>
            </a:xfrm>
            <a:custGeom>
              <a:avLst/>
              <a:gdLst>
                <a:gd name="T0" fmla="*/ 0 w 217"/>
                <a:gd name="T1" fmla="*/ 0 h 246"/>
                <a:gd name="T2" fmla="*/ 0 w 217"/>
                <a:gd name="T3" fmla="*/ 0 h 246"/>
                <a:gd name="T4" fmla="*/ 0 w 217"/>
                <a:gd name="T5" fmla="*/ 0 h 246"/>
                <a:gd name="T6" fmla="*/ 0 w 217"/>
                <a:gd name="T7" fmla="*/ 0 h 246"/>
                <a:gd name="T8" fmla="*/ 0 w 217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6"/>
                <a:gd name="T17" fmla="*/ 217 w 217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6">
                  <a:moveTo>
                    <a:pt x="127" y="0"/>
                  </a:moveTo>
                  <a:lnTo>
                    <a:pt x="217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67" name="Freeform 1199"/>
            <p:cNvSpPr>
              <a:spLocks/>
            </p:cNvSpPr>
            <p:nvPr/>
          </p:nvSpPr>
          <p:spPr bwMode="auto">
            <a:xfrm>
              <a:off x="2297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5" y="0"/>
                  </a:moveTo>
                  <a:lnTo>
                    <a:pt x="215" y="246"/>
                  </a:lnTo>
                  <a:lnTo>
                    <a:pt x="89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68" name="Freeform 1200"/>
            <p:cNvSpPr>
              <a:spLocks/>
            </p:cNvSpPr>
            <p:nvPr/>
          </p:nvSpPr>
          <p:spPr bwMode="auto">
            <a:xfrm>
              <a:off x="2281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5" y="0"/>
                  </a:moveTo>
                  <a:lnTo>
                    <a:pt x="215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69" name="Freeform 1201"/>
            <p:cNvSpPr>
              <a:spLocks/>
            </p:cNvSpPr>
            <p:nvPr/>
          </p:nvSpPr>
          <p:spPr bwMode="auto">
            <a:xfrm>
              <a:off x="2265" y="1583"/>
              <a:ext cx="54" cy="62"/>
            </a:xfrm>
            <a:custGeom>
              <a:avLst/>
              <a:gdLst>
                <a:gd name="T0" fmla="*/ 0 w 215"/>
                <a:gd name="T1" fmla="*/ 0 h 246"/>
                <a:gd name="T2" fmla="*/ 0 w 215"/>
                <a:gd name="T3" fmla="*/ 0 h 246"/>
                <a:gd name="T4" fmla="*/ 0 w 215"/>
                <a:gd name="T5" fmla="*/ 0 h 246"/>
                <a:gd name="T6" fmla="*/ 0 w 215"/>
                <a:gd name="T7" fmla="*/ 0 h 246"/>
                <a:gd name="T8" fmla="*/ 0 w 215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246"/>
                <a:gd name="T17" fmla="*/ 215 w 215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246">
                  <a:moveTo>
                    <a:pt x="126" y="0"/>
                  </a:moveTo>
                  <a:lnTo>
                    <a:pt x="215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70" name="Freeform 1202"/>
            <p:cNvSpPr>
              <a:spLocks/>
            </p:cNvSpPr>
            <p:nvPr/>
          </p:nvSpPr>
          <p:spPr bwMode="auto">
            <a:xfrm>
              <a:off x="2249" y="1583"/>
              <a:ext cx="54" cy="62"/>
            </a:xfrm>
            <a:custGeom>
              <a:avLst/>
              <a:gdLst>
                <a:gd name="T0" fmla="*/ 0 w 217"/>
                <a:gd name="T1" fmla="*/ 0 h 246"/>
                <a:gd name="T2" fmla="*/ 0 w 217"/>
                <a:gd name="T3" fmla="*/ 0 h 246"/>
                <a:gd name="T4" fmla="*/ 0 w 217"/>
                <a:gd name="T5" fmla="*/ 0 h 246"/>
                <a:gd name="T6" fmla="*/ 0 w 217"/>
                <a:gd name="T7" fmla="*/ 0 h 246"/>
                <a:gd name="T8" fmla="*/ 0 w 217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6"/>
                <a:gd name="T17" fmla="*/ 217 w 217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6">
                  <a:moveTo>
                    <a:pt x="127" y="0"/>
                  </a:moveTo>
                  <a:lnTo>
                    <a:pt x="217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71" name="Freeform 1203"/>
            <p:cNvSpPr>
              <a:spLocks/>
            </p:cNvSpPr>
            <p:nvPr/>
          </p:nvSpPr>
          <p:spPr bwMode="auto">
            <a:xfrm>
              <a:off x="2234" y="1583"/>
              <a:ext cx="54" cy="62"/>
            </a:xfrm>
            <a:custGeom>
              <a:avLst/>
              <a:gdLst>
                <a:gd name="T0" fmla="*/ 0 w 217"/>
                <a:gd name="T1" fmla="*/ 0 h 246"/>
                <a:gd name="T2" fmla="*/ 0 w 217"/>
                <a:gd name="T3" fmla="*/ 0 h 246"/>
                <a:gd name="T4" fmla="*/ 0 w 217"/>
                <a:gd name="T5" fmla="*/ 0 h 246"/>
                <a:gd name="T6" fmla="*/ 0 w 217"/>
                <a:gd name="T7" fmla="*/ 0 h 246"/>
                <a:gd name="T8" fmla="*/ 0 w 217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6"/>
                <a:gd name="T17" fmla="*/ 217 w 217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6">
                  <a:moveTo>
                    <a:pt x="127" y="0"/>
                  </a:moveTo>
                  <a:lnTo>
                    <a:pt x="217" y="246"/>
                  </a:lnTo>
                  <a:lnTo>
                    <a:pt x="90" y="246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72" name="Freeform 1204"/>
            <p:cNvSpPr>
              <a:spLocks/>
            </p:cNvSpPr>
            <p:nvPr/>
          </p:nvSpPr>
          <p:spPr bwMode="auto">
            <a:xfrm>
              <a:off x="2225" y="1583"/>
              <a:ext cx="47" cy="62"/>
            </a:xfrm>
            <a:custGeom>
              <a:avLst/>
              <a:gdLst>
                <a:gd name="T0" fmla="*/ 0 w 188"/>
                <a:gd name="T1" fmla="*/ 0 h 246"/>
                <a:gd name="T2" fmla="*/ 0 w 188"/>
                <a:gd name="T3" fmla="*/ 0 h 246"/>
                <a:gd name="T4" fmla="*/ 0 w 188"/>
                <a:gd name="T5" fmla="*/ 0 h 246"/>
                <a:gd name="T6" fmla="*/ 0 w 188"/>
                <a:gd name="T7" fmla="*/ 0 h 246"/>
                <a:gd name="T8" fmla="*/ 0 w 188"/>
                <a:gd name="T9" fmla="*/ 0 h 246"/>
                <a:gd name="T10" fmla="*/ 0 w 188"/>
                <a:gd name="T11" fmla="*/ 0 h 246"/>
                <a:gd name="T12" fmla="*/ 0 w 188"/>
                <a:gd name="T13" fmla="*/ 0 h 2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246"/>
                <a:gd name="T23" fmla="*/ 188 w 188"/>
                <a:gd name="T24" fmla="*/ 246 h 2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246">
                  <a:moveTo>
                    <a:pt x="98" y="0"/>
                  </a:moveTo>
                  <a:lnTo>
                    <a:pt x="188" y="246"/>
                  </a:lnTo>
                  <a:lnTo>
                    <a:pt x="62" y="246"/>
                  </a:lnTo>
                  <a:lnTo>
                    <a:pt x="0" y="72"/>
                  </a:lnTo>
                  <a:lnTo>
                    <a:pt x="0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73" name="Freeform 1205"/>
            <p:cNvSpPr>
              <a:spLocks/>
            </p:cNvSpPr>
            <p:nvPr/>
          </p:nvSpPr>
          <p:spPr bwMode="auto">
            <a:xfrm>
              <a:off x="2225" y="1583"/>
              <a:ext cx="31" cy="62"/>
            </a:xfrm>
            <a:custGeom>
              <a:avLst/>
              <a:gdLst>
                <a:gd name="T0" fmla="*/ 0 w 125"/>
                <a:gd name="T1" fmla="*/ 0 h 246"/>
                <a:gd name="T2" fmla="*/ 0 w 125"/>
                <a:gd name="T3" fmla="*/ 0 h 246"/>
                <a:gd name="T4" fmla="*/ 0 w 125"/>
                <a:gd name="T5" fmla="*/ 0 h 246"/>
                <a:gd name="T6" fmla="*/ 0 w 125"/>
                <a:gd name="T7" fmla="*/ 0 h 246"/>
                <a:gd name="T8" fmla="*/ 0 w 125"/>
                <a:gd name="T9" fmla="*/ 0 h 246"/>
                <a:gd name="T10" fmla="*/ 0 w 125"/>
                <a:gd name="T11" fmla="*/ 0 h 246"/>
                <a:gd name="T12" fmla="*/ 0 w 125"/>
                <a:gd name="T13" fmla="*/ 0 h 2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246"/>
                <a:gd name="T23" fmla="*/ 125 w 125"/>
                <a:gd name="T24" fmla="*/ 246 h 2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246">
                  <a:moveTo>
                    <a:pt x="35" y="0"/>
                  </a:moveTo>
                  <a:lnTo>
                    <a:pt x="125" y="246"/>
                  </a:lnTo>
                  <a:lnTo>
                    <a:pt x="0" y="246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74" name="Freeform 1206"/>
            <p:cNvSpPr>
              <a:spLocks/>
            </p:cNvSpPr>
            <p:nvPr/>
          </p:nvSpPr>
          <p:spPr bwMode="auto">
            <a:xfrm>
              <a:off x="2225" y="1601"/>
              <a:ext cx="15" cy="44"/>
            </a:xfrm>
            <a:custGeom>
              <a:avLst/>
              <a:gdLst>
                <a:gd name="T0" fmla="*/ 0 w 62"/>
                <a:gd name="T1" fmla="*/ 0 h 174"/>
                <a:gd name="T2" fmla="*/ 0 w 62"/>
                <a:gd name="T3" fmla="*/ 0 h 174"/>
                <a:gd name="T4" fmla="*/ 0 w 62"/>
                <a:gd name="T5" fmla="*/ 0 h 174"/>
                <a:gd name="T6" fmla="*/ 0 w 62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74"/>
                <a:gd name="T14" fmla="*/ 62 w 62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74">
                  <a:moveTo>
                    <a:pt x="0" y="0"/>
                  </a:moveTo>
                  <a:lnTo>
                    <a:pt x="62" y="174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75" name="Rectangle 1207"/>
            <p:cNvSpPr>
              <a:spLocks noChangeArrowheads="1"/>
            </p:cNvSpPr>
            <p:nvPr/>
          </p:nvSpPr>
          <p:spPr bwMode="auto">
            <a:xfrm>
              <a:off x="2225" y="1583"/>
              <a:ext cx="765" cy="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208"/>
          <p:cNvGrpSpPr>
            <a:grpSpLocks/>
          </p:cNvGrpSpPr>
          <p:nvPr/>
        </p:nvGrpSpPr>
        <p:grpSpPr bwMode="auto">
          <a:xfrm>
            <a:off x="1447800" y="2108200"/>
            <a:ext cx="3762375" cy="885825"/>
            <a:chOff x="927" y="1505"/>
            <a:chExt cx="2410" cy="632"/>
          </a:xfrm>
        </p:grpSpPr>
        <p:sp>
          <p:nvSpPr>
            <p:cNvPr id="15976" name="Rectangle 1209"/>
            <p:cNvSpPr>
              <a:spLocks noChangeArrowheads="1"/>
            </p:cNvSpPr>
            <p:nvPr/>
          </p:nvSpPr>
          <p:spPr bwMode="auto">
            <a:xfrm>
              <a:off x="927" y="2006"/>
              <a:ext cx="98" cy="13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7" name="Rectangle 1210"/>
            <p:cNvSpPr>
              <a:spLocks noChangeArrowheads="1"/>
            </p:cNvSpPr>
            <p:nvPr/>
          </p:nvSpPr>
          <p:spPr bwMode="auto">
            <a:xfrm>
              <a:off x="927" y="2006"/>
              <a:ext cx="98" cy="13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8" name="Freeform 1211"/>
            <p:cNvSpPr>
              <a:spLocks/>
            </p:cNvSpPr>
            <p:nvPr/>
          </p:nvSpPr>
          <p:spPr bwMode="auto">
            <a:xfrm>
              <a:off x="931" y="2006"/>
              <a:ext cx="90" cy="131"/>
            </a:xfrm>
            <a:custGeom>
              <a:avLst/>
              <a:gdLst>
                <a:gd name="T0" fmla="*/ 0 w 360"/>
                <a:gd name="T1" fmla="*/ 0 h 525"/>
                <a:gd name="T2" fmla="*/ 0 w 360"/>
                <a:gd name="T3" fmla="*/ 0 h 525"/>
                <a:gd name="T4" fmla="*/ 0 w 360"/>
                <a:gd name="T5" fmla="*/ 0 h 525"/>
                <a:gd name="T6" fmla="*/ 0 w 360"/>
                <a:gd name="T7" fmla="*/ 0 h 525"/>
                <a:gd name="T8" fmla="*/ 0 w 360"/>
                <a:gd name="T9" fmla="*/ 0 h 525"/>
                <a:gd name="T10" fmla="*/ 0 w 360"/>
                <a:gd name="T11" fmla="*/ 0 h 525"/>
                <a:gd name="T12" fmla="*/ 0 w 360"/>
                <a:gd name="T13" fmla="*/ 0 h 525"/>
                <a:gd name="T14" fmla="*/ 0 w 360"/>
                <a:gd name="T15" fmla="*/ 0 h 525"/>
                <a:gd name="T16" fmla="*/ 0 w 360"/>
                <a:gd name="T17" fmla="*/ 0 h 525"/>
                <a:gd name="T18" fmla="*/ 0 w 360"/>
                <a:gd name="T19" fmla="*/ 0 h 525"/>
                <a:gd name="T20" fmla="*/ 0 w 360"/>
                <a:gd name="T21" fmla="*/ 0 h 525"/>
                <a:gd name="T22" fmla="*/ 0 w 360"/>
                <a:gd name="T23" fmla="*/ 0 h 525"/>
                <a:gd name="T24" fmla="*/ 0 w 360"/>
                <a:gd name="T25" fmla="*/ 0 h 525"/>
                <a:gd name="T26" fmla="*/ 0 w 360"/>
                <a:gd name="T27" fmla="*/ 0 h 525"/>
                <a:gd name="T28" fmla="*/ 0 w 360"/>
                <a:gd name="T29" fmla="*/ 0 h 525"/>
                <a:gd name="T30" fmla="*/ 0 w 360"/>
                <a:gd name="T31" fmla="*/ 0 h 525"/>
                <a:gd name="T32" fmla="*/ 0 w 360"/>
                <a:gd name="T33" fmla="*/ 0 h 525"/>
                <a:gd name="T34" fmla="*/ 0 w 360"/>
                <a:gd name="T35" fmla="*/ 0 h 525"/>
                <a:gd name="T36" fmla="*/ 0 w 360"/>
                <a:gd name="T37" fmla="*/ 0 h 525"/>
                <a:gd name="T38" fmla="*/ 0 w 360"/>
                <a:gd name="T39" fmla="*/ 0 h 525"/>
                <a:gd name="T40" fmla="*/ 0 w 360"/>
                <a:gd name="T41" fmla="*/ 0 h 525"/>
                <a:gd name="T42" fmla="*/ 0 w 360"/>
                <a:gd name="T43" fmla="*/ 0 h 525"/>
                <a:gd name="T44" fmla="*/ 0 w 360"/>
                <a:gd name="T45" fmla="*/ 0 h 525"/>
                <a:gd name="T46" fmla="*/ 0 w 360"/>
                <a:gd name="T47" fmla="*/ 0 h 525"/>
                <a:gd name="T48" fmla="*/ 0 w 360"/>
                <a:gd name="T49" fmla="*/ 0 h 525"/>
                <a:gd name="T50" fmla="*/ 0 w 360"/>
                <a:gd name="T51" fmla="*/ 0 h 525"/>
                <a:gd name="T52" fmla="*/ 0 w 360"/>
                <a:gd name="T53" fmla="*/ 0 h 525"/>
                <a:gd name="T54" fmla="*/ 0 w 360"/>
                <a:gd name="T55" fmla="*/ 0 h 525"/>
                <a:gd name="T56" fmla="*/ 0 w 360"/>
                <a:gd name="T57" fmla="*/ 0 h 525"/>
                <a:gd name="T58" fmla="*/ 0 w 360"/>
                <a:gd name="T59" fmla="*/ 0 h 525"/>
                <a:gd name="T60" fmla="*/ 0 w 360"/>
                <a:gd name="T61" fmla="*/ 0 h 525"/>
                <a:gd name="T62" fmla="*/ 0 w 360"/>
                <a:gd name="T63" fmla="*/ 0 h 525"/>
                <a:gd name="T64" fmla="*/ 0 w 360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0"/>
                <a:gd name="T100" fmla="*/ 0 h 525"/>
                <a:gd name="T101" fmla="*/ 360 w 360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0" h="525">
                  <a:moveTo>
                    <a:pt x="0" y="0"/>
                  </a:moveTo>
                  <a:lnTo>
                    <a:pt x="45" y="0"/>
                  </a:lnTo>
                  <a:lnTo>
                    <a:pt x="90" y="0"/>
                  </a:lnTo>
                  <a:lnTo>
                    <a:pt x="135" y="0"/>
                  </a:lnTo>
                  <a:lnTo>
                    <a:pt x="181" y="0"/>
                  </a:lnTo>
                  <a:lnTo>
                    <a:pt x="225" y="0"/>
                  </a:lnTo>
                  <a:lnTo>
                    <a:pt x="271" y="0"/>
                  </a:lnTo>
                  <a:lnTo>
                    <a:pt x="315" y="0"/>
                  </a:lnTo>
                  <a:lnTo>
                    <a:pt x="360" y="0"/>
                  </a:lnTo>
                  <a:lnTo>
                    <a:pt x="360" y="65"/>
                  </a:lnTo>
                  <a:lnTo>
                    <a:pt x="360" y="131"/>
                  </a:lnTo>
                  <a:lnTo>
                    <a:pt x="360" y="197"/>
                  </a:lnTo>
                  <a:lnTo>
                    <a:pt x="360" y="262"/>
                  </a:lnTo>
                  <a:lnTo>
                    <a:pt x="360" y="328"/>
                  </a:lnTo>
                  <a:lnTo>
                    <a:pt x="360" y="393"/>
                  </a:lnTo>
                  <a:lnTo>
                    <a:pt x="360" y="458"/>
                  </a:lnTo>
                  <a:lnTo>
                    <a:pt x="360" y="525"/>
                  </a:lnTo>
                  <a:lnTo>
                    <a:pt x="315" y="525"/>
                  </a:lnTo>
                  <a:lnTo>
                    <a:pt x="271" y="525"/>
                  </a:lnTo>
                  <a:lnTo>
                    <a:pt x="225" y="525"/>
                  </a:lnTo>
                  <a:lnTo>
                    <a:pt x="181" y="525"/>
                  </a:lnTo>
                  <a:lnTo>
                    <a:pt x="135" y="525"/>
                  </a:lnTo>
                  <a:lnTo>
                    <a:pt x="90" y="525"/>
                  </a:lnTo>
                  <a:lnTo>
                    <a:pt x="45" y="525"/>
                  </a:lnTo>
                  <a:lnTo>
                    <a:pt x="0" y="525"/>
                  </a:lnTo>
                  <a:lnTo>
                    <a:pt x="0" y="458"/>
                  </a:lnTo>
                  <a:lnTo>
                    <a:pt x="0" y="393"/>
                  </a:lnTo>
                  <a:lnTo>
                    <a:pt x="0" y="328"/>
                  </a:lnTo>
                  <a:lnTo>
                    <a:pt x="0" y="262"/>
                  </a:lnTo>
                  <a:lnTo>
                    <a:pt x="0" y="197"/>
                  </a:lnTo>
                  <a:lnTo>
                    <a:pt x="0" y="13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79" name="Freeform 1212"/>
            <p:cNvSpPr>
              <a:spLocks/>
            </p:cNvSpPr>
            <p:nvPr/>
          </p:nvSpPr>
          <p:spPr bwMode="auto">
            <a:xfrm>
              <a:off x="935" y="2006"/>
              <a:ext cx="82" cy="131"/>
            </a:xfrm>
            <a:custGeom>
              <a:avLst/>
              <a:gdLst>
                <a:gd name="T0" fmla="*/ 0 w 328"/>
                <a:gd name="T1" fmla="*/ 0 h 523"/>
                <a:gd name="T2" fmla="*/ 0 w 328"/>
                <a:gd name="T3" fmla="*/ 0 h 523"/>
                <a:gd name="T4" fmla="*/ 0 w 328"/>
                <a:gd name="T5" fmla="*/ 0 h 523"/>
                <a:gd name="T6" fmla="*/ 0 w 328"/>
                <a:gd name="T7" fmla="*/ 0 h 523"/>
                <a:gd name="T8" fmla="*/ 0 w 328"/>
                <a:gd name="T9" fmla="*/ 0 h 523"/>
                <a:gd name="T10" fmla="*/ 0 w 328"/>
                <a:gd name="T11" fmla="*/ 0 h 523"/>
                <a:gd name="T12" fmla="*/ 0 w 328"/>
                <a:gd name="T13" fmla="*/ 0 h 523"/>
                <a:gd name="T14" fmla="*/ 0 w 328"/>
                <a:gd name="T15" fmla="*/ 0 h 523"/>
                <a:gd name="T16" fmla="*/ 0 w 328"/>
                <a:gd name="T17" fmla="*/ 0 h 523"/>
                <a:gd name="T18" fmla="*/ 0 w 328"/>
                <a:gd name="T19" fmla="*/ 0 h 523"/>
                <a:gd name="T20" fmla="*/ 0 w 328"/>
                <a:gd name="T21" fmla="*/ 0 h 523"/>
                <a:gd name="T22" fmla="*/ 0 w 328"/>
                <a:gd name="T23" fmla="*/ 0 h 523"/>
                <a:gd name="T24" fmla="*/ 0 w 328"/>
                <a:gd name="T25" fmla="*/ 0 h 523"/>
                <a:gd name="T26" fmla="*/ 0 w 328"/>
                <a:gd name="T27" fmla="*/ 0 h 523"/>
                <a:gd name="T28" fmla="*/ 0 w 328"/>
                <a:gd name="T29" fmla="*/ 1 h 523"/>
                <a:gd name="T30" fmla="*/ 0 w 328"/>
                <a:gd name="T31" fmla="*/ 1 h 523"/>
                <a:gd name="T32" fmla="*/ 0 w 328"/>
                <a:gd name="T33" fmla="*/ 1 h 523"/>
                <a:gd name="T34" fmla="*/ 0 w 328"/>
                <a:gd name="T35" fmla="*/ 1 h 523"/>
                <a:gd name="T36" fmla="*/ 0 w 328"/>
                <a:gd name="T37" fmla="*/ 1 h 523"/>
                <a:gd name="T38" fmla="*/ 0 w 328"/>
                <a:gd name="T39" fmla="*/ 1 h 523"/>
                <a:gd name="T40" fmla="*/ 0 w 328"/>
                <a:gd name="T41" fmla="*/ 1 h 523"/>
                <a:gd name="T42" fmla="*/ 0 w 328"/>
                <a:gd name="T43" fmla="*/ 1 h 523"/>
                <a:gd name="T44" fmla="*/ 0 w 328"/>
                <a:gd name="T45" fmla="*/ 1 h 523"/>
                <a:gd name="T46" fmla="*/ 0 w 328"/>
                <a:gd name="T47" fmla="*/ 1 h 523"/>
                <a:gd name="T48" fmla="*/ 0 w 328"/>
                <a:gd name="T49" fmla="*/ 1 h 523"/>
                <a:gd name="T50" fmla="*/ 0 w 328"/>
                <a:gd name="T51" fmla="*/ 1 h 523"/>
                <a:gd name="T52" fmla="*/ 0 w 328"/>
                <a:gd name="T53" fmla="*/ 1 h 523"/>
                <a:gd name="T54" fmla="*/ 0 w 328"/>
                <a:gd name="T55" fmla="*/ 0 h 523"/>
                <a:gd name="T56" fmla="*/ 0 w 328"/>
                <a:gd name="T57" fmla="*/ 0 h 523"/>
                <a:gd name="T58" fmla="*/ 0 w 328"/>
                <a:gd name="T59" fmla="*/ 0 h 523"/>
                <a:gd name="T60" fmla="*/ 0 w 328"/>
                <a:gd name="T61" fmla="*/ 0 h 523"/>
                <a:gd name="T62" fmla="*/ 0 w 328"/>
                <a:gd name="T63" fmla="*/ 0 h 523"/>
                <a:gd name="T64" fmla="*/ 0 w 328"/>
                <a:gd name="T65" fmla="*/ 0 h 5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8"/>
                <a:gd name="T100" fmla="*/ 0 h 523"/>
                <a:gd name="T101" fmla="*/ 328 w 328"/>
                <a:gd name="T102" fmla="*/ 523 h 5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8" h="523">
                  <a:moveTo>
                    <a:pt x="0" y="0"/>
                  </a:moveTo>
                  <a:lnTo>
                    <a:pt x="40" y="0"/>
                  </a:lnTo>
                  <a:lnTo>
                    <a:pt x="82" y="0"/>
                  </a:lnTo>
                  <a:lnTo>
                    <a:pt x="123" y="0"/>
                  </a:lnTo>
                  <a:lnTo>
                    <a:pt x="163" y="0"/>
                  </a:lnTo>
                  <a:lnTo>
                    <a:pt x="205" y="0"/>
                  </a:lnTo>
                  <a:lnTo>
                    <a:pt x="246" y="0"/>
                  </a:lnTo>
                  <a:lnTo>
                    <a:pt x="287" y="0"/>
                  </a:lnTo>
                  <a:lnTo>
                    <a:pt x="328" y="0"/>
                  </a:lnTo>
                  <a:lnTo>
                    <a:pt x="328" y="65"/>
                  </a:lnTo>
                  <a:lnTo>
                    <a:pt x="328" y="131"/>
                  </a:lnTo>
                  <a:lnTo>
                    <a:pt x="328" y="196"/>
                  </a:lnTo>
                  <a:lnTo>
                    <a:pt x="328" y="262"/>
                  </a:lnTo>
                  <a:lnTo>
                    <a:pt x="328" y="328"/>
                  </a:lnTo>
                  <a:lnTo>
                    <a:pt x="328" y="393"/>
                  </a:lnTo>
                  <a:lnTo>
                    <a:pt x="328" y="458"/>
                  </a:lnTo>
                  <a:lnTo>
                    <a:pt x="328" y="523"/>
                  </a:lnTo>
                  <a:lnTo>
                    <a:pt x="287" y="523"/>
                  </a:lnTo>
                  <a:lnTo>
                    <a:pt x="246" y="523"/>
                  </a:lnTo>
                  <a:lnTo>
                    <a:pt x="205" y="523"/>
                  </a:lnTo>
                  <a:lnTo>
                    <a:pt x="163" y="523"/>
                  </a:lnTo>
                  <a:lnTo>
                    <a:pt x="123" y="523"/>
                  </a:lnTo>
                  <a:lnTo>
                    <a:pt x="82" y="523"/>
                  </a:lnTo>
                  <a:lnTo>
                    <a:pt x="40" y="523"/>
                  </a:lnTo>
                  <a:lnTo>
                    <a:pt x="0" y="523"/>
                  </a:lnTo>
                  <a:lnTo>
                    <a:pt x="0" y="458"/>
                  </a:lnTo>
                  <a:lnTo>
                    <a:pt x="0" y="393"/>
                  </a:lnTo>
                  <a:lnTo>
                    <a:pt x="0" y="328"/>
                  </a:lnTo>
                  <a:lnTo>
                    <a:pt x="0" y="262"/>
                  </a:lnTo>
                  <a:lnTo>
                    <a:pt x="0" y="196"/>
                  </a:lnTo>
                  <a:lnTo>
                    <a:pt x="0" y="13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80" name="Freeform 1213"/>
            <p:cNvSpPr>
              <a:spLocks/>
            </p:cNvSpPr>
            <p:nvPr/>
          </p:nvSpPr>
          <p:spPr bwMode="auto">
            <a:xfrm>
              <a:off x="939" y="2006"/>
              <a:ext cx="74" cy="131"/>
            </a:xfrm>
            <a:custGeom>
              <a:avLst/>
              <a:gdLst>
                <a:gd name="T0" fmla="*/ 0 w 298"/>
                <a:gd name="T1" fmla="*/ 0 h 523"/>
                <a:gd name="T2" fmla="*/ 0 w 298"/>
                <a:gd name="T3" fmla="*/ 0 h 523"/>
                <a:gd name="T4" fmla="*/ 0 w 298"/>
                <a:gd name="T5" fmla="*/ 0 h 523"/>
                <a:gd name="T6" fmla="*/ 0 w 298"/>
                <a:gd name="T7" fmla="*/ 0 h 523"/>
                <a:gd name="T8" fmla="*/ 0 w 298"/>
                <a:gd name="T9" fmla="*/ 0 h 523"/>
                <a:gd name="T10" fmla="*/ 0 w 298"/>
                <a:gd name="T11" fmla="*/ 0 h 523"/>
                <a:gd name="T12" fmla="*/ 0 w 298"/>
                <a:gd name="T13" fmla="*/ 0 h 523"/>
                <a:gd name="T14" fmla="*/ 0 w 298"/>
                <a:gd name="T15" fmla="*/ 0 h 523"/>
                <a:gd name="T16" fmla="*/ 0 w 298"/>
                <a:gd name="T17" fmla="*/ 0 h 523"/>
                <a:gd name="T18" fmla="*/ 0 w 298"/>
                <a:gd name="T19" fmla="*/ 0 h 523"/>
                <a:gd name="T20" fmla="*/ 0 w 298"/>
                <a:gd name="T21" fmla="*/ 0 h 523"/>
                <a:gd name="T22" fmla="*/ 0 w 298"/>
                <a:gd name="T23" fmla="*/ 0 h 523"/>
                <a:gd name="T24" fmla="*/ 0 w 298"/>
                <a:gd name="T25" fmla="*/ 0 h 523"/>
                <a:gd name="T26" fmla="*/ 0 w 298"/>
                <a:gd name="T27" fmla="*/ 0 h 523"/>
                <a:gd name="T28" fmla="*/ 0 w 298"/>
                <a:gd name="T29" fmla="*/ 1 h 523"/>
                <a:gd name="T30" fmla="*/ 0 w 298"/>
                <a:gd name="T31" fmla="*/ 1 h 523"/>
                <a:gd name="T32" fmla="*/ 0 w 298"/>
                <a:gd name="T33" fmla="*/ 1 h 523"/>
                <a:gd name="T34" fmla="*/ 0 w 298"/>
                <a:gd name="T35" fmla="*/ 1 h 523"/>
                <a:gd name="T36" fmla="*/ 0 w 298"/>
                <a:gd name="T37" fmla="*/ 1 h 523"/>
                <a:gd name="T38" fmla="*/ 0 w 298"/>
                <a:gd name="T39" fmla="*/ 1 h 523"/>
                <a:gd name="T40" fmla="*/ 0 w 298"/>
                <a:gd name="T41" fmla="*/ 1 h 523"/>
                <a:gd name="T42" fmla="*/ 0 w 298"/>
                <a:gd name="T43" fmla="*/ 1 h 523"/>
                <a:gd name="T44" fmla="*/ 0 w 298"/>
                <a:gd name="T45" fmla="*/ 1 h 523"/>
                <a:gd name="T46" fmla="*/ 0 w 298"/>
                <a:gd name="T47" fmla="*/ 1 h 523"/>
                <a:gd name="T48" fmla="*/ 0 w 298"/>
                <a:gd name="T49" fmla="*/ 1 h 523"/>
                <a:gd name="T50" fmla="*/ 0 w 298"/>
                <a:gd name="T51" fmla="*/ 1 h 523"/>
                <a:gd name="T52" fmla="*/ 0 w 298"/>
                <a:gd name="T53" fmla="*/ 1 h 523"/>
                <a:gd name="T54" fmla="*/ 0 w 298"/>
                <a:gd name="T55" fmla="*/ 0 h 523"/>
                <a:gd name="T56" fmla="*/ 0 w 298"/>
                <a:gd name="T57" fmla="*/ 0 h 523"/>
                <a:gd name="T58" fmla="*/ 0 w 298"/>
                <a:gd name="T59" fmla="*/ 0 h 523"/>
                <a:gd name="T60" fmla="*/ 0 w 298"/>
                <a:gd name="T61" fmla="*/ 0 h 523"/>
                <a:gd name="T62" fmla="*/ 0 w 298"/>
                <a:gd name="T63" fmla="*/ 0 h 523"/>
                <a:gd name="T64" fmla="*/ 0 w 298"/>
                <a:gd name="T65" fmla="*/ 0 h 5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8"/>
                <a:gd name="T100" fmla="*/ 0 h 523"/>
                <a:gd name="T101" fmla="*/ 298 w 298"/>
                <a:gd name="T102" fmla="*/ 523 h 5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8" h="523">
                  <a:moveTo>
                    <a:pt x="0" y="0"/>
                  </a:moveTo>
                  <a:lnTo>
                    <a:pt x="39" y="0"/>
                  </a:lnTo>
                  <a:lnTo>
                    <a:pt x="76" y="0"/>
                  </a:lnTo>
                  <a:lnTo>
                    <a:pt x="112" y="0"/>
                  </a:lnTo>
                  <a:lnTo>
                    <a:pt x="149" y="0"/>
                  </a:lnTo>
                  <a:lnTo>
                    <a:pt x="186" y="0"/>
                  </a:lnTo>
                  <a:lnTo>
                    <a:pt x="224" y="0"/>
                  </a:lnTo>
                  <a:lnTo>
                    <a:pt x="261" y="0"/>
                  </a:lnTo>
                  <a:lnTo>
                    <a:pt x="298" y="0"/>
                  </a:lnTo>
                  <a:lnTo>
                    <a:pt x="298" y="65"/>
                  </a:lnTo>
                  <a:lnTo>
                    <a:pt x="298" y="131"/>
                  </a:lnTo>
                  <a:lnTo>
                    <a:pt x="298" y="196"/>
                  </a:lnTo>
                  <a:lnTo>
                    <a:pt x="298" y="262"/>
                  </a:lnTo>
                  <a:lnTo>
                    <a:pt x="298" y="328"/>
                  </a:lnTo>
                  <a:lnTo>
                    <a:pt x="298" y="393"/>
                  </a:lnTo>
                  <a:lnTo>
                    <a:pt x="298" y="458"/>
                  </a:lnTo>
                  <a:lnTo>
                    <a:pt x="298" y="523"/>
                  </a:lnTo>
                  <a:lnTo>
                    <a:pt x="261" y="523"/>
                  </a:lnTo>
                  <a:lnTo>
                    <a:pt x="224" y="523"/>
                  </a:lnTo>
                  <a:lnTo>
                    <a:pt x="186" y="523"/>
                  </a:lnTo>
                  <a:lnTo>
                    <a:pt x="149" y="523"/>
                  </a:lnTo>
                  <a:lnTo>
                    <a:pt x="112" y="523"/>
                  </a:lnTo>
                  <a:lnTo>
                    <a:pt x="76" y="523"/>
                  </a:lnTo>
                  <a:lnTo>
                    <a:pt x="39" y="523"/>
                  </a:lnTo>
                  <a:lnTo>
                    <a:pt x="0" y="523"/>
                  </a:lnTo>
                  <a:lnTo>
                    <a:pt x="0" y="458"/>
                  </a:lnTo>
                  <a:lnTo>
                    <a:pt x="0" y="393"/>
                  </a:lnTo>
                  <a:lnTo>
                    <a:pt x="0" y="328"/>
                  </a:lnTo>
                  <a:lnTo>
                    <a:pt x="0" y="262"/>
                  </a:lnTo>
                  <a:lnTo>
                    <a:pt x="0" y="196"/>
                  </a:lnTo>
                  <a:lnTo>
                    <a:pt x="0" y="13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81" name="Freeform 1214"/>
            <p:cNvSpPr>
              <a:spLocks/>
            </p:cNvSpPr>
            <p:nvPr/>
          </p:nvSpPr>
          <p:spPr bwMode="auto">
            <a:xfrm>
              <a:off x="943" y="2006"/>
              <a:ext cx="66" cy="131"/>
            </a:xfrm>
            <a:custGeom>
              <a:avLst/>
              <a:gdLst>
                <a:gd name="T0" fmla="*/ 0 w 266"/>
                <a:gd name="T1" fmla="*/ 0 h 523"/>
                <a:gd name="T2" fmla="*/ 0 w 266"/>
                <a:gd name="T3" fmla="*/ 0 h 523"/>
                <a:gd name="T4" fmla="*/ 0 w 266"/>
                <a:gd name="T5" fmla="*/ 0 h 523"/>
                <a:gd name="T6" fmla="*/ 0 w 266"/>
                <a:gd name="T7" fmla="*/ 0 h 523"/>
                <a:gd name="T8" fmla="*/ 0 w 266"/>
                <a:gd name="T9" fmla="*/ 0 h 523"/>
                <a:gd name="T10" fmla="*/ 0 w 266"/>
                <a:gd name="T11" fmla="*/ 0 h 523"/>
                <a:gd name="T12" fmla="*/ 0 w 266"/>
                <a:gd name="T13" fmla="*/ 0 h 523"/>
                <a:gd name="T14" fmla="*/ 0 w 266"/>
                <a:gd name="T15" fmla="*/ 0 h 523"/>
                <a:gd name="T16" fmla="*/ 0 w 266"/>
                <a:gd name="T17" fmla="*/ 0 h 523"/>
                <a:gd name="T18" fmla="*/ 0 w 266"/>
                <a:gd name="T19" fmla="*/ 0 h 523"/>
                <a:gd name="T20" fmla="*/ 0 w 266"/>
                <a:gd name="T21" fmla="*/ 0 h 523"/>
                <a:gd name="T22" fmla="*/ 0 w 266"/>
                <a:gd name="T23" fmla="*/ 0 h 523"/>
                <a:gd name="T24" fmla="*/ 0 w 266"/>
                <a:gd name="T25" fmla="*/ 0 h 523"/>
                <a:gd name="T26" fmla="*/ 0 w 266"/>
                <a:gd name="T27" fmla="*/ 0 h 523"/>
                <a:gd name="T28" fmla="*/ 0 w 266"/>
                <a:gd name="T29" fmla="*/ 1 h 523"/>
                <a:gd name="T30" fmla="*/ 0 w 266"/>
                <a:gd name="T31" fmla="*/ 1 h 523"/>
                <a:gd name="T32" fmla="*/ 0 w 266"/>
                <a:gd name="T33" fmla="*/ 1 h 523"/>
                <a:gd name="T34" fmla="*/ 0 w 266"/>
                <a:gd name="T35" fmla="*/ 1 h 523"/>
                <a:gd name="T36" fmla="*/ 0 w 266"/>
                <a:gd name="T37" fmla="*/ 1 h 523"/>
                <a:gd name="T38" fmla="*/ 0 w 266"/>
                <a:gd name="T39" fmla="*/ 1 h 523"/>
                <a:gd name="T40" fmla="*/ 0 w 266"/>
                <a:gd name="T41" fmla="*/ 1 h 523"/>
                <a:gd name="T42" fmla="*/ 0 w 266"/>
                <a:gd name="T43" fmla="*/ 1 h 523"/>
                <a:gd name="T44" fmla="*/ 0 w 266"/>
                <a:gd name="T45" fmla="*/ 1 h 523"/>
                <a:gd name="T46" fmla="*/ 0 w 266"/>
                <a:gd name="T47" fmla="*/ 1 h 523"/>
                <a:gd name="T48" fmla="*/ 0 w 266"/>
                <a:gd name="T49" fmla="*/ 1 h 523"/>
                <a:gd name="T50" fmla="*/ 0 w 266"/>
                <a:gd name="T51" fmla="*/ 1 h 523"/>
                <a:gd name="T52" fmla="*/ 0 w 266"/>
                <a:gd name="T53" fmla="*/ 1 h 523"/>
                <a:gd name="T54" fmla="*/ 0 w 266"/>
                <a:gd name="T55" fmla="*/ 0 h 523"/>
                <a:gd name="T56" fmla="*/ 0 w 266"/>
                <a:gd name="T57" fmla="*/ 0 h 523"/>
                <a:gd name="T58" fmla="*/ 0 w 266"/>
                <a:gd name="T59" fmla="*/ 0 h 523"/>
                <a:gd name="T60" fmla="*/ 0 w 266"/>
                <a:gd name="T61" fmla="*/ 0 h 523"/>
                <a:gd name="T62" fmla="*/ 0 w 266"/>
                <a:gd name="T63" fmla="*/ 0 h 523"/>
                <a:gd name="T64" fmla="*/ 0 w 266"/>
                <a:gd name="T65" fmla="*/ 0 h 5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6"/>
                <a:gd name="T100" fmla="*/ 0 h 523"/>
                <a:gd name="T101" fmla="*/ 266 w 266"/>
                <a:gd name="T102" fmla="*/ 523 h 5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6" h="523">
                  <a:moveTo>
                    <a:pt x="0" y="0"/>
                  </a:moveTo>
                  <a:lnTo>
                    <a:pt x="34" y="0"/>
                  </a:lnTo>
                  <a:lnTo>
                    <a:pt x="67" y="0"/>
                  </a:lnTo>
                  <a:lnTo>
                    <a:pt x="100" y="0"/>
                  </a:lnTo>
                  <a:lnTo>
                    <a:pt x="133" y="0"/>
                  </a:lnTo>
                  <a:lnTo>
                    <a:pt x="167" y="0"/>
                  </a:lnTo>
                  <a:lnTo>
                    <a:pt x="200" y="0"/>
                  </a:lnTo>
                  <a:lnTo>
                    <a:pt x="233" y="0"/>
                  </a:lnTo>
                  <a:lnTo>
                    <a:pt x="266" y="0"/>
                  </a:lnTo>
                  <a:lnTo>
                    <a:pt x="266" y="65"/>
                  </a:lnTo>
                  <a:lnTo>
                    <a:pt x="266" y="131"/>
                  </a:lnTo>
                  <a:lnTo>
                    <a:pt x="266" y="196"/>
                  </a:lnTo>
                  <a:lnTo>
                    <a:pt x="266" y="262"/>
                  </a:lnTo>
                  <a:lnTo>
                    <a:pt x="266" y="328"/>
                  </a:lnTo>
                  <a:lnTo>
                    <a:pt x="266" y="393"/>
                  </a:lnTo>
                  <a:lnTo>
                    <a:pt x="266" y="458"/>
                  </a:lnTo>
                  <a:lnTo>
                    <a:pt x="266" y="523"/>
                  </a:lnTo>
                  <a:lnTo>
                    <a:pt x="233" y="523"/>
                  </a:lnTo>
                  <a:lnTo>
                    <a:pt x="200" y="523"/>
                  </a:lnTo>
                  <a:lnTo>
                    <a:pt x="167" y="523"/>
                  </a:lnTo>
                  <a:lnTo>
                    <a:pt x="133" y="523"/>
                  </a:lnTo>
                  <a:lnTo>
                    <a:pt x="100" y="523"/>
                  </a:lnTo>
                  <a:lnTo>
                    <a:pt x="67" y="523"/>
                  </a:lnTo>
                  <a:lnTo>
                    <a:pt x="34" y="523"/>
                  </a:lnTo>
                  <a:lnTo>
                    <a:pt x="0" y="523"/>
                  </a:lnTo>
                  <a:lnTo>
                    <a:pt x="0" y="458"/>
                  </a:lnTo>
                  <a:lnTo>
                    <a:pt x="0" y="393"/>
                  </a:lnTo>
                  <a:lnTo>
                    <a:pt x="0" y="328"/>
                  </a:lnTo>
                  <a:lnTo>
                    <a:pt x="0" y="262"/>
                  </a:lnTo>
                  <a:lnTo>
                    <a:pt x="0" y="196"/>
                  </a:lnTo>
                  <a:lnTo>
                    <a:pt x="0" y="13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82" name="Freeform 1215"/>
            <p:cNvSpPr>
              <a:spLocks/>
            </p:cNvSpPr>
            <p:nvPr/>
          </p:nvSpPr>
          <p:spPr bwMode="auto">
            <a:xfrm>
              <a:off x="947" y="2006"/>
              <a:ext cx="59" cy="131"/>
            </a:xfrm>
            <a:custGeom>
              <a:avLst/>
              <a:gdLst>
                <a:gd name="T0" fmla="*/ 0 w 237"/>
                <a:gd name="T1" fmla="*/ 0 h 523"/>
                <a:gd name="T2" fmla="*/ 0 w 237"/>
                <a:gd name="T3" fmla="*/ 0 h 523"/>
                <a:gd name="T4" fmla="*/ 0 w 237"/>
                <a:gd name="T5" fmla="*/ 0 h 523"/>
                <a:gd name="T6" fmla="*/ 0 w 237"/>
                <a:gd name="T7" fmla="*/ 0 h 523"/>
                <a:gd name="T8" fmla="*/ 0 w 237"/>
                <a:gd name="T9" fmla="*/ 0 h 523"/>
                <a:gd name="T10" fmla="*/ 0 w 237"/>
                <a:gd name="T11" fmla="*/ 0 h 523"/>
                <a:gd name="T12" fmla="*/ 0 w 237"/>
                <a:gd name="T13" fmla="*/ 0 h 523"/>
                <a:gd name="T14" fmla="*/ 0 w 237"/>
                <a:gd name="T15" fmla="*/ 0 h 523"/>
                <a:gd name="T16" fmla="*/ 0 w 237"/>
                <a:gd name="T17" fmla="*/ 0 h 523"/>
                <a:gd name="T18" fmla="*/ 0 w 237"/>
                <a:gd name="T19" fmla="*/ 0 h 523"/>
                <a:gd name="T20" fmla="*/ 0 w 237"/>
                <a:gd name="T21" fmla="*/ 0 h 523"/>
                <a:gd name="T22" fmla="*/ 0 w 237"/>
                <a:gd name="T23" fmla="*/ 0 h 523"/>
                <a:gd name="T24" fmla="*/ 0 w 237"/>
                <a:gd name="T25" fmla="*/ 0 h 523"/>
                <a:gd name="T26" fmla="*/ 0 w 237"/>
                <a:gd name="T27" fmla="*/ 0 h 523"/>
                <a:gd name="T28" fmla="*/ 0 w 237"/>
                <a:gd name="T29" fmla="*/ 1 h 523"/>
                <a:gd name="T30" fmla="*/ 0 w 237"/>
                <a:gd name="T31" fmla="*/ 1 h 523"/>
                <a:gd name="T32" fmla="*/ 0 w 237"/>
                <a:gd name="T33" fmla="*/ 1 h 523"/>
                <a:gd name="T34" fmla="*/ 0 w 237"/>
                <a:gd name="T35" fmla="*/ 1 h 523"/>
                <a:gd name="T36" fmla="*/ 0 w 237"/>
                <a:gd name="T37" fmla="*/ 1 h 523"/>
                <a:gd name="T38" fmla="*/ 0 w 237"/>
                <a:gd name="T39" fmla="*/ 1 h 523"/>
                <a:gd name="T40" fmla="*/ 0 w 237"/>
                <a:gd name="T41" fmla="*/ 1 h 523"/>
                <a:gd name="T42" fmla="*/ 0 w 237"/>
                <a:gd name="T43" fmla="*/ 1 h 523"/>
                <a:gd name="T44" fmla="*/ 0 w 237"/>
                <a:gd name="T45" fmla="*/ 1 h 523"/>
                <a:gd name="T46" fmla="*/ 0 w 237"/>
                <a:gd name="T47" fmla="*/ 1 h 523"/>
                <a:gd name="T48" fmla="*/ 0 w 237"/>
                <a:gd name="T49" fmla="*/ 1 h 523"/>
                <a:gd name="T50" fmla="*/ 0 w 237"/>
                <a:gd name="T51" fmla="*/ 1 h 523"/>
                <a:gd name="T52" fmla="*/ 0 w 237"/>
                <a:gd name="T53" fmla="*/ 1 h 523"/>
                <a:gd name="T54" fmla="*/ 0 w 237"/>
                <a:gd name="T55" fmla="*/ 0 h 523"/>
                <a:gd name="T56" fmla="*/ 0 w 237"/>
                <a:gd name="T57" fmla="*/ 0 h 523"/>
                <a:gd name="T58" fmla="*/ 0 w 237"/>
                <a:gd name="T59" fmla="*/ 0 h 523"/>
                <a:gd name="T60" fmla="*/ 0 w 237"/>
                <a:gd name="T61" fmla="*/ 0 h 523"/>
                <a:gd name="T62" fmla="*/ 0 w 237"/>
                <a:gd name="T63" fmla="*/ 0 h 523"/>
                <a:gd name="T64" fmla="*/ 0 w 237"/>
                <a:gd name="T65" fmla="*/ 0 h 5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523"/>
                <a:gd name="T101" fmla="*/ 237 w 237"/>
                <a:gd name="T102" fmla="*/ 523 h 5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523">
                  <a:moveTo>
                    <a:pt x="0" y="0"/>
                  </a:moveTo>
                  <a:lnTo>
                    <a:pt x="30" y="0"/>
                  </a:lnTo>
                  <a:lnTo>
                    <a:pt x="59" y="0"/>
                  </a:lnTo>
                  <a:lnTo>
                    <a:pt x="89" y="0"/>
                  </a:lnTo>
                  <a:lnTo>
                    <a:pt x="118" y="0"/>
                  </a:lnTo>
                  <a:lnTo>
                    <a:pt x="148" y="0"/>
                  </a:lnTo>
                  <a:lnTo>
                    <a:pt x="177" y="0"/>
                  </a:lnTo>
                  <a:lnTo>
                    <a:pt x="207" y="0"/>
                  </a:lnTo>
                  <a:lnTo>
                    <a:pt x="237" y="0"/>
                  </a:lnTo>
                  <a:lnTo>
                    <a:pt x="237" y="65"/>
                  </a:lnTo>
                  <a:lnTo>
                    <a:pt x="237" y="131"/>
                  </a:lnTo>
                  <a:lnTo>
                    <a:pt x="237" y="196"/>
                  </a:lnTo>
                  <a:lnTo>
                    <a:pt x="237" y="262"/>
                  </a:lnTo>
                  <a:lnTo>
                    <a:pt x="237" y="328"/>
                  </a:lnTo>
                  <a:lnTo>
                    <a:pt x="237" y="393"/>
                  </a:lnTo>
                  <a:lnTo>
                    <a:pt x="237" y="458"/>
                  </a:lnTo>
                  <a:lnTo>
                    <a:pt x="237" y="523"/>
                  </a:lnTo>
                  <a:lnTo>
                    <a:pt x="207" y="523"/>
                  </a:lnTo>
                  <a:lnTo>
                    <a:pt x="177" y="523"/>
                  </a:lnTo>
                  <a:lnTo>
                    <a:pt x="148" y="523"/>
                  </a:lnTo>
                  <a:lnTo>
                    <a:pt x="118" y="523"/>
                  </a:lnTo>
                  <a:lnTo>
                    <a:pt x="89" y="523"/>
                  </a:lnTo>
                  <a:lnTo>
                    <a:pt x="59" y="523"/>
                  </a:lnTo>
                  <a:lnTo>
                    <a:pt x="30" y="523"/>
                  </a:lnTo>
                  <a:lnTo>
                    <a:pt x="0" y="523"/>
                  </a:lnTo>
                  <a:lnTo>
                    <a:pt x="0" y="458"/>
                  </a:lnTo>
                  <a:lnTo>
                    <a:pt x="0" y="393"/>
                  </a:lnTo>
                  <a:lnTo>
                    <a:pt x="0" y="328"/>
                  </a:lnTo>
                  <a:lnTo>
                    <a:pt x="0" y="262"/>
                  </a:lnTo>
                  <a:lnTo>
                    <a:pt x="0" y="196"/>
                  </a:lnTo>
                  <a:lnTo>
                    <a:pt x="0" y="13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83" name="Freeform 1216"/>
            <p:cNvSpPr>
              <a:spLocks/>
            </p:cNvSpPr>
            <p:nvPr/>
          </p:nvSpPr>
          <p:spPr bwMode="auto">
            <a:xfrm>
              <a:off x="951" y="2006"/>
              <a:ext cx="51" cy="131"/>
            </a:xfrm>
            <a:custGeom>
              <a:avLst/>
              <a:gdLst>
                <a:gd name="T0" fmla="*/ 0 w 205"/>
                <a:gd name="T1" fmla="*/ 0 h 523"/>
                <a:gd name="T2" fmla="*/ 0 w 205"/>
                <a:gd name="T3" fmla="*/ 0 h 523"/>
                <a:gd name="T4" fmla="*/ 0 w 205"/>
                <a:gd name="T5" fmla="*/ 0 h 523"/>
                <a:gd name="T6" fmla="*/ 0 w 205"/>
                <a:gd name="T7" fmla="*/ 0 h 523"/>
                <a:gd name="T8" fmla="*/ 0 w 205"/>
                <a:gd name="T9" fmla="*/ 0 h 523"/>
                <a:gd name="T10" fmla="*/ 0 w 205"/>
                <a:gd name="T11" fmla="*/ 0 h 523"/>
                <a:gd name="T12" fmla="*/ 0 w 205"/>
                <a:gd name="T13" fmla="*/ 0 h 523"/>
                <a:gd name="T14" fmla="*/ 0 w 205"/>
                <a:gd name="T15" fmla="*/ 0 h 523"/>
                <a:gd name="T16" fmla="*/ 0 w 205"/>
                <a:gd name="T17" fmla="*/ 0 h 523"/>
                <a:gd name="T18" fmla="*/ 0 w 205"/>
                <a:gd name="T19" fmla="*/ 0 h 523"/>
                <a:gd name="T20" fmla="*/ 0 w 205"/>
                <a:gd name="T21" fmla="*/ 0 h 523"/>
                <a:gd name="T22" fmla="*/ 0 w 205"/>
                <a:gd name="T23" fmla="*/ 0 h 523"/>
                <a:gd name="T24" fmla="*/ 0 w 205"/>
                <a:gd name="T25" fmla="*/ 0 h 523"/>
                <a:gd name="T26" fmla="*/ 0 w 205"/>
                <a:gd name="T27" fmla="*/ 0 h 523"/>
                <a:gd name="T28" fmla="*/ 0 w 205"/>
                <a:gd name="T29" fmla="*/ 1 h 523"/>
                <a:gd name="T30" fmla="*/ 0 w 205"/>
                <a:gd name="T31" fmla="*/ 1 h 523"/>
                <a:gd name="T32" fmla="*/ 0 w 205"/>
                <a:gd name="T33" fmla="*/ 1 h 523"/>
                <a:gd name="T34" fmla="*/ 0 w 205"/>
                <a:gd name="T35" fmla="*/ 1 h 523"/>
                <a:gd name="T36" fmla="*/ 0 w 205"/>
                <a:gd name="T37" fmla="*/ 1 h 523"/>
                <a:gd name="T38" fmla="*/ 0 w 205"/>
                <a:gd name="T39" fmla="*/ 1 h 523"/>
                <a:gd name="T40" fmla="*/ 0 w 205"/>
                <a:gd name="T41" fmla="*/ 1 h 523"/>
                <a:gd name="T42" fmla="*/ 0 w 205"/>
                <a:gd name="T43" fmla="*/ 1 h 523"/>
                <a:gd name="T44" fmla="*/ 0 w 205"/>
                <a:gd name="T45" fmla="*/ 1 h 523"/>
                <a:gd name="T46" fmla="*/ 0 w 205"/>
                <a:gd name="T47" fmla="*/ 1 h 523"/>
                <a:gd name="T48" fmla="*/ 0 w 205"/>
                <a:gd name="T49" fmla="*/ 1 h 523"/>
                <a:gd name="T50" fmla="*/ 0 w 205"/>
                <a:gd name="T51" fmla="*/ 1 h 523"/>
                <a:gd name="T52" fmla="*/ 0 w 205"/>
                <a:gd name="T53" fmla="*/ 1 h 523"/>
                <a:gd name="T54" fmla="*/ 0 w 205"/>
                <a:gd name="T55" fmla="*/ 0 h 523"/>
                <a:gd name="T56" fmla="*/ 0 w 205"/>
                <a:gd name="T57" fmla="*/ 0 h 523"/>
                <a:gd name="T58" fmla="*/ 0 w 205"/>
                <a:gd name="T59" fmla="*/ 0 h 523"/>
                <a:gd name="T60" fmla="*/ 0 w 205"/>
                <a:gd name="T61" fmla="*/ 0 h 523"/>
                <a:gd name="T62" fmla="*/ 0 w 205"/>
                <a:gd name="T63" fmla="*/ 0 h 523"/>
                <a:gd name="T64" fmla="*/ 0 w 205"/>
                <a:gd name="T65" fmla="*/ 0 h 5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523"/>
                <a:gd name="T101" fmla="*/ 205 w 205"/>
                <a:gd name="T102" fmla="*/ 523 h 5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523">
                  <a:moveTo>
                    <a:pt x="0" y="0"/>
                  </a:moveTo>
                  <a:lnTo>
                    <a:pt x="25" y="0"/>
                  </a:lnTo>
                  <a:lnTo>
                    <a:pt x="51" y="0"/>
                  </a:lnTo>
                  <a:lnTo>
                    <a:pt x="77" y="0"/>
                  </a:lnTo>
                  <a:lnTo>
                    <a:pt x="102" y="0"/>
                  </a:lnTo>
                  <a:lnTo>
                    <a:pt x="128" y="0"/>
                  </a:lnTo>
                  <a:lnTo>
                    <a:pt x="153" y="0"/>
                  </a:lnTo>
                  <a:lnTo>
                    <a:pt x="179" y="0"/>
                  </a:lnTo>
                  <a:lnTo>
                    <a:pt x="205" y="0"/>
                  </a:lnTo>
                  <a:lnTo>
                    <a:pt x="205" y="65"/>
                  </a:lnTo>
                  <a:lnTo>
                    <a:pt x="205" y="131"/>
                  </a:lnTo>
                  <a:lnTo>
                    <a:pt x="205" y="196"/>
                  </a:lnTo>
                  <a:lnTo>
                    <a:pt x="205" y="262"/>
                  </a:lnTo>
                  <a:lnTo>
                    <a:pt x="205" y="328"/>
                  </a:lnTo>
                  <a:lnTo>
                    <a:pt x="205" y="393"/>
                  </a:lnTo>
                  <a:lnTo>
                    <a:pt x="205" y="458"/>
                  </a:lnTo>
                  <a:lnTo>
                    <a:pt x="205" y="523"/>
                  </a:lnTo>
                  <a:lnTo>
                    <a:pt x="179" y="523"/>
                  </a:lnTo>
                  <a:lnTo>
                    <a:pt x="153" y="523"/>
                  </a:lnTo>
                  <a:lnTo>
                    <a:pt x="128" y="523"/>
                  </a:lnTo>
                  <a:lnTo>
                    <a:pt x="102" y="523"/>
                  </a:lnTo>
                  <a:lnTo>
                    <a:pt x="77" y="523"/>
                  </a:lnTo>
                  <a:lnTo>
                    <a:pt x="51" y="523"/>
                  </a:lnTo>
                  <a:lnTo>
                    <a:pt x="25" y="523"/>
                  </a:lnTo>
                  <a:lnTo>
                    <a:pt x="0" y="523"/>
                  </a:lnTo>
                  <a:lnTo>
                    <a:pt x="0" y="458"/>
                  </a:lnTo>
                  <a:lnTo>
                    <a:pt x="0" y="393"/>
                  </a:lnTo>
                  <a:lnTo>
                    <a:pt x="0" y="328"/>
                  </a:lnTo>
                  <a:lnTo>
                    <a:pt x="0" y="262"/>
                  </a:lnTo>
                  <a:lnTo>
                    <a:pt x="0" y="196"/>
                  </a:lnTo>
                  <a:lnTo>
                    <a:pt x="0" y="13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84" name="Freeform 1217"/>
            <p:cNvSpPr>
              <a:spLocks/>
            </p:cNvSpPr>
            <p:nvPr/>
          </p:nvSpPr>
          <p:spPr bwMode="auto">
            <a:xfrm>
              <a:off x="954" y="2006"/>
              <a:ext cx="44" cy="131"/>
            </a:xfrm>
            <a:custGeom>
              <a:avLst/>
              <a:gdLst>
                <a:gd name="T0" fmla="*/ 0 w 174"/>
                <a:gd name="T1" fmla="*/ 0 h 523"/>
                <a:gd name="T2" fmla="*/ 0 w 174"/>
                <a:gd name="T3" fmla="*/ 0 h 523"/>
                <a:gd name="T4" fmla="*/ 0 w 174"/>
                <a:gd name="T5" fmla="*/ 0 h 523"/>
                <a:gd name="T6" fmla="*/ 0 w 174"/>
                <a:gd name="T7" fmla="*/ 0 h 523"/>
                <a:gd name="T8" fmla="*/ 0 w 174"/>
                <a:gd name="T9" fmla="*/ 0 h 523"/>
                <a:gd name="T10" fmla="*/ 0 w 174"/>
                <a:gd name="T11" fmla="*/ 0 h 523"/>
                <a:gd name="T12" fmla="*/ 0 w 174"/>
                <a:gd name="T13" fmla="*/ 0 h 523"/>
                <a:gd name="T14" fmla="*/ 0 w 174"/>
                <a:gd name="T15" fmla="*/ 0 h 523"/>
                <a:gd name="T16" fmla="*/ 0 w 174"/>
                <a:gd name="T17" fmla="*/ 0 h 523"/>
                <a:gd name="T18" fmla="*/ 0 w 174"/>
                <a:gd name="T19" fmla="*/ 0 h 523"/>
                <a:gd name="T20" fmla="*/ 0 w 174"/>
                <a:gd name="T21" fmla="*/ 0 h 523"/>
                <a:gd name="T22" fmla="*/ 0 w 174"/>
                <a:gd name="T23" fmla="*/ 0 h 523"/>
                <a:gd name="T24" fmla="*/ 0 w 174"/>
                <a:gd name="T25" fmla="*/ 0 h 523"/>
                <a:gd name="T26" fmla="*/ 0 w 174"/>
                <a:gd name="T27" fmla="*/ 0 h 523"/>
                <a:gd name="T28" fmla="*/ 0 w 174"/>
                <a:gd name="T29" fmla="*/ 1 h 523"/>
                <a:gd name="T30" fmla="*/ 0 w 174"/>
                <a:gd name="T31" fmla="*/ 1 h 523"/>
                <a:gd name="T32" fmla="*/ 0 w 174"/>
                <a:gd name="T33" fmla="*/ 1 h 523"/>
                <a:gd name="T34" fmla="*/ 0 w 174"/>
                <a:gd name="T35" fmla="*/ 1 h 523"/>
                <a:gd name="T36" fmla="*/ 0 w 174"/>
                <a:gd name="T37" fmla="*/ 1 h 523"/>
                <a:gd name="T38" fmla="*/ 0 w 174"/>
                <a:gd name="T39" fmla="*/ 1 h 523"/>
                <a:gd name="T40" fmla="*/ 0 w 174"/>
                <a:gd name="T41" fmla="*/ 1 h 523"/>
                <a:gd name="T42" fmla="*/ 0 w 174"/>
                <a:gd name="T43" fmla="*/ 1 h 523"/>
                <a:gd name="T44" fmla="*/ 0 w 174"/>
                <a:gd name="T45" fmla="*/ 1 h 523"/>
                <a:gd name="T46" fmla="*/ 0 w 174"/>
                <a:gd name="T47" fmla="*/ 1 h 523"/>
                <a:gd name="T48" fmla="*/ 0 w 174"/>
                <a:gd name="T49" fmla="*/ 1 h 523"/>
                <a:gd name="T50" fmla="*/ 0 w 174"/>
                <a:gd name="T51" fmla="*/ 1 h 523"/>
                <a:gd name="T52" fmla="*/ 0 w 174"/>
                <a:gd name="T53" fmla="*/ 1 h 523"/>
                <a:gd name="T54" fmla="*/ 0 w 174"/>
                <a:gd name="T55" fmla="*/ 0 h 523"/>
                <a:gd name="T56" fmla="*/ 0 w 174"/>
                <a:gd name="T57" fmla="*/ 0 h 523"/>
                <a:gd name="T58" fmla="*/ 0 w 174"/>
                <a:gd name="T59" fmla="*/ 0 h 523"/>
                <a:gd name="T60" fmla="*/ 0 w 174"/>
                <a:gd name="T61" fmla="*/ 0 h 523"/>
                <a:gd name="T62" fmla="*/ 0 w 174"/>
                <a:gd name="T63" fmla="*/ 0 h 523"/>
                <a:gd name="T64" fmla="*/ 0 w 174"/>
                <a:gd name="T65" fmla="*/ 0 h 5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"/>
                <a:gd name="T100" fmla="*/ 0 h 523"/>
                <a:gd name="T101" fmla="*/ 174 w 174"/>
                <a:gd name="T102" fmla="*/ 523 h 5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" h="523">
                  <a:moveTo>
                    <a:pt x="0" y="0"/>
                  </a:moveTo>
                  <a:lnTo>
                    <a:pt x="22" y="0"/>
                  </a:lnTo>
                  <a:lnTo>
                    <a:pt x="43" y="0"/>
                  </a:lnTo>
                  <a:lnTo>
                    <a:pt x="65" y="0"/>
                  </a:lnTo>
                  <a:lnTo>
                    <a:pt x="87" y="0"/>
                  </a:lnTo>
                  <a:lnTo>
                    <a:pt x="108" y="0"/>
                  </a:lnTo>
                  <a:lnTo>
                    <a:pt x="130" y="0"/>
                  </a:lnTo>
                  <a:lnTo>
                    <a:pt x="153" y="0"/>
                  </a:lnTo>
                  <a:lnTo>
                    <a:pt x="174" y="0"/>
                  </a:lnTo>
                  <a:lnTo>
                    <a:pt x="174" y="65"/>
                  </a:lnTo>
                  <a:lnTo>
                    <a:pt x="174" y="131"/>
                  </a:lnTo>
                  <a:lnTo>
                    <a:pt x="174" y="196"/>
                  </a:lnTo>
                  <a:lnTo>
                    <a:pt x="174" y="261"/>
                  </a:lnTo>
                  <a:lnTo>
                    <a:pt x="174" y="328"/>
                  </a:lnTo>
                  <a:lnTo>
                    <a:pt x="174" y="393"/>
                  </a:lnTo>
                  <a:lnTo>
                    <a:pt x="174" y="458"/>
                  </a:lnTo>
                  <a:lnTo>
                    <a:pt x="174" y="523"/>
                  </a:lnTo>
                  <a:lnTo>
                    <a:pt x="153" y="523"/>
                  </a:lnTo>
                  <a:lnTo>
                    <a:pt x="130" y="523"/>
                  </a:lnTo>
                  <a:lnTo>
                    <a:pt x="108" y="523"/>
                  </a:lnTo>
                  <a:lnTo>
                    <a:pt x="87" y="523"/>
                  </a:lnTo>
                  <a:lnTo>
                    <a:pt x="65" y="523"/>
                  </a:lnTo>
                  <a:lnTo>
                    <a:pt x="43" y="523"/>
                  </a:lnTo>
                  <a:lnTo>
                    <a:pt x="22" y="523"/>
                  </a:lnTo>
                  <a:lnTo>
                    <a:pt x="0" y="523"/>
                  </a:lnTo>
                  <a:lnTo>
                    <a:pt x="0" y="458"/>
                  </a:lnTo>
                  <a:lnTo>
                    <a:pt x="0" y="393"/>
                  </a:lnTo>
                  <a:lnTo>
                    <a:pt x="0" y="328"/>
                  </a:lnTo>
                  <a:lnTo>
                    <a:pt x="0" y="261"/>
                  </a:lnTo>
                  <a:lnTo>
                    <a:pt x="0" y="196"/>
                  </a:lnTo>
                  <a:lnTo>
                    <a:pt x="0" y="13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85" name="Freeform 1218"/>
            <p:cNvSpPr>
              <a:spLocks/>
            </p:cNvSpPr>
            <p:nvPr/>
          </p:nvSpPr>
          <p:spPr bwMode="auto">
            <a:xfrm>
              <a:off x="958" y="2006"/>
              <a:ext cx="36" cy="131"/>
            </a:xfrm>
            <a:custGeom>
              <a:avLst/>
              <a:gdLst>
                <a:gd name="T0" fmla="*/ 0 w 144"/>
                <a:gd name="T1" fmla="*/ 0 h 522"/>
                <a:gd name="T2" fmla="*/ 0 w 144"/>
                <a:gd name="T3" fmla="*/ 0 h 522"/>
                <a:gd name="T4" fmla="*/ 0 w 144"/>
                <a:gd name="T5" fmla="*/ 0 h 522"/>
                <a:gd name="T6" fmla="*/ 0 w 144"/>
                <a:gd name="T7" fmla="*/ 0 h 522"/>
                <a:gd name="T8" fmla="*/ 0 w 144"/>
                <a:gd name="T9" fmla="*/ 0 h 522"/>
                <a:gd name="T10" fmla="*/ 0 w 144"/>
                <a:gd name="T11" fmla="*/ 0 h 522"/>
                <a:gd name="T12" fmla="*/ 0 w 144"/>
                <a:gd name="T13" fmla="*/ 0 h 522"/>
                <a:gd name="T14" fmla="*/ 0 w 144"/>
                <a:gd name="T15" fmla="*/ 0 h 522"/>
                <a:gd name="T16" fmla="*/ 0 w 144"/>
                <a:gd name="T17" fmla="*/ 0 h 522"/>
                <a:gd name="T18" fmla="*/ 0 w 144"/>
                <a:gd name="T19" fmla="*/ 0 h 522"/>
                <a:gd name="T20" fmla="*/ 0 w 144"/>
                <a:gd name="T21" fmla="*/ 0 h 522"/>
                <a:gd name="T22" fmla="*/ 0 w 144"/>
                <a:gd name="T23" fmla="*/ 0 h 522"/>
                <a:gd name="T24" fmla="*/ 0 w 144"/>
                <a:gd name="T25" fmla="*/ 0 h 522"/>
                <a:gd name="T26" fmla="*/ 0 w 144"/>
                <a:gd name="T27" fmla="*/ 0 h 522"/>
                <a:gd name="T28" fmla="*/ 0 w 144"/>
                <a:gd name="T29" fmla="*/ 1 h 522"/>
                <a:gd name="T30" fmla="*/ 0 w 144"/>
                <a:gd name="T31" fmla="*/ 1 h 522"/>
                <a:gd name="T32" fmla="*/ 0 w 144"/>
                <a:gd name="T33" fmla="*/ 1 h 522"/>
                <a:gd name="T34" fmla="*/ 0 w 144"/>
                <a:gd name="T35" fmla="*/ 1 h 522"/>
                <a:gd name="T36" fmla="*/ 0 w 144"/>
                <a:gd name="T37" fmla="*/ 1 h 522"/>
                <a:gd name="T38" fmla="*/ 0 w 144"/>
                <a:gd name="T39" fmla="*/ 1 h 522"/>
                <a:gd name="T40" fmla="*/ 0 w 144"/>
                <a:gd name="T41" fmla="*/ 1 h 522"/>
                <a:gd name="T42" fmla="*/ 0 w 144"/>
                <a:gd name="T43" fmla="*/ 1 h 522"/>
                <a:gd name="T44" fmla="*/ 0 w 144"/>
                <a:gd name="T45" fmla="*/ 1 h 522"/>
                <a:gd name="T46" fmla="*/ 0 w 144"/>
                <a:gd name="T47" fmla="*/ 1 h 522"/>
                <a:gd name="T48" fmla="*/ 0 w 144"/>
                <a:gd name="T49" fmla="*/ 1 h 522"/>
                <a:gd name="T50" fmla="*/ 0 w 144"/>
                <a:gd name="T51" fmla="*/ 1 h 522"/>
                <a:gd name="T52" fmla="*/ 0 w 144"/>
                <a:gd name="T53" fmla="*/ 1 h 522"/>
                <a:gd name="T54" fmla="*/ 0 w 144"/>
                <a:gd name="T55" fmla="*/ 0 h 522"/>
                <a:gd name="T56" fmla="*/ 0 w 144"/>
                <a:gd name="T57" fmla="*/ 0 h 522"/>
                <a:gd name="T58" fmla="*/ 0 w 144"/>
                <a:gd name="T59" fmla="*/ 0 h 522"/>
                <a:gd name="T60" fmla="*/ 0 w 144"/>
                <a:gd name="T61" fmla="*/ 0 h 522"/>
                <a:gd name="T62" fmla="*/ 0 w 144"/>
                <a:gd name="T63" fmla="*/ 0 h 522"/>
                <a:gd name="T64" fmla="*/ 0 w 144"/>
                <a:gd name="T65" fmla="*/ 0 h 5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522"/>
                <a:gd name="T101" fmla="*/ 144 w 144"/>
                <a:gd name="T102" fmla="*/ 522 h 5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522">
                  <a:moveTo>
                    <a:pt x="0" y="0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90" y="0"/>
                  </a:lnTo>
                  <a:lnTo>
                    <a:pt x="107" y="0"/>
                  </a:lnTo>
                  <a:lnTo>
                    <a:pt x="125" y="0"/>
                  </a:lnTo>
                  <a:lnTo>
                    <a:pt x="144" y="0"/>
                  </a:lnTo>
                  <a:lnTo>
                    <a:pt x="144" y="65"/>
                  </a:lnTo>
                  <a:lnTo>
                    <a:pt x="144" y="131"/>
                  </a:lnTo>
                  <a:lnTo>
                    <a:pt x="144" y="196"/>
                  </a:lnTo>
                  <a:lnTo>
                    <a:pt x="144" y="261"/>
                  </a:lnTo>
                  <a:lnTo>
                    <a:pt x="144" y="326"/>
                  </a:lnTo>
                  <a:lnTo>
                    <a:pt x="144" y="392"/>
                  </a:lnTo>
                  <a:lnTo>
                    <a:pt x="144" y="457"/>
                  </a:lnTo>
                  <a:lnTo>
                    <a:pt x="144" y="522"/>
                  </a:lnTo>
                  <a:lnTo>
                    <a:pt x="125" y="522"/>
                  </a:lnTo>
                  <a:lnTo>
                    <a:pt x="107" y="522"/>
                  </a:lnTo>
                  <a:lnTo>
                    <a:pt x="90" y="522"/>
                  </a:lnTo>
                  <a:lnTo>
                    <a:pt x="71" y="522"/>
                  </a:lnTo>
                  <a:lnTo>
                    <a:pt x="54" y="522"/>
                  </a:lnTo>
                  <a:lnTo>
                    <a:pt x="35" y="522"/>
                  </a:lnTo>
                  <a:lnTo>
                    <a:pt x="18" y="522"/>
                  </a:lnTo>
                  <a:lnTo>
                    <a:pt x="0" y="522"/>
                  </a:lnTo>
                  <a:lnTo>
                    <a:pt x="0" y="457"/>
                  </a:lnTo>
                  <a:lnTo>
                    <a:pt x="0" y="392"/>
                  </a:lnTo>
                  <a:lnTo>
                    <a:pt x="0" y="326"/>
                  </a:lnTo>
                  <a:lnTo>
                    <a:pt x="0" y="261"/>
                  </a:lnTo>
                  <a:lnTo>
                    <a:pt x="0" y="196"/>
                  </a:lnTo>
                  <a:lnTo>
                    <a:pt x="0" y="13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86" name="Freeform 1219"/>
            <p:cNvSpPr>
              <a:spLocks/>
            </p:cNvSpPr>
            <p:nvPr/>
          </p:nvSpPr>
          <p:spPr bwMode="auto">
            <a:xfrm>
              <a:off x="962" y="2006"/>
              <a:ext cx="28" cy="131"/>
            </a:xfrm>
            <a:custGeom>
              <a:avLst/>
              <a:gdLst>
                <a:gd name="T0" fmla="*/ 0 w 112"/>
                <a:gd name="T1" fmla="*/ 0 h 521"/>
                <a:gd name="T2" fmla="*/ 0 w 112"/>
                <a:gd name="T3" fmla="*/ 0 h 521"/>
                <a:gd name="T4" fmla="*/ 0 w 112"/>
                <a:gd name="T5" fmla="*/ 0 h 521"/>
                <a:gd name="T6" fmla="*/ 0 w 112"/>
                <a:gd name="T7" fmla="*/ 0 h 521"/>
                <a:gd name="T8" fmla="*/ 0 w 112"/>
                <a:gd name="T9" fmla="*/ 0 h 521"/>
                <a:gd name="T10" fmla="*/ 0 w 112"/>
                <a:gd name="T11" fmla="*/ 0 h 521"/>
                <a:gd name="T12" fmla="*/ 0 w 112"/>
                <a:gd name="T13" fmla="*/ 0 h 521"/>
                <a:gd name="T14" fmla="*/ 0 w 112"/>
                <a:gd name="T15" fmla="*/ 0 h 521"/>
                <a:gd name="T16" fmla="*/ 0 w 112"/>
                <a:gd name="T17" fmla="*/ 0 h 521"/>
                <a:gd name="T18" fmla="*/ 0 w 112"/>
                <a:gd name="T19" fmla="*/ 0 h 521"/>
                <a:gd name="T20" fmla="*/ 0 w 112"/>
                <a:gd name="T21" fmla="*/ 0 h 521"/>
                <a:gd name="T22" fmla="*/ 0 w 112"/>
                <a:gd name="T23" fmla="*/ 0 h 521"/>
                <a:gd name="T24" fmla="*/ 0 w 112"/>
                <a:gd name="T25" fmla="*/ 0 h 521"/>
                <a:gd name="T26" fmla="*/ 0 w 112"/>
                <a:gd name="T27" fmla="*/ 0 h 521"/>
                <a:gd name="T28" fmla="*/ 0 w 112"/>
                <a:gd name="T29" fmla="*/ 1 h 521"/>
                <a:gd name="T30" fmla="*/ 0 w 112"/>
                <a:gd name="T31" fmla="*/ 1 h 521"/>
                <a:gd name="T32" fmla="*/ 0 w 112"/>
                <a:gd name="T33" fmla="*/ 1 h 521"/>
                <a:gd name="T34" fmla="*/ 0 w 112"/>
                <a:gd name="T35" fmla="*/ 1 h 521"/>
                <a:gd name="T36" fmla="*/ 0 w 112"/>
                <a:gd name="T37" fmla="*/ 1 h 521"/>
                <a:gd name="T38" fmla="*/ 0 w 112"/>
                <a:gd name="T39" fmla="*/ 1 h 521"/>
                <a:gd name="T40" fmla="*/ 0 w 112"/>
                <a:gd name="T41" fmla="*/ 1 h 521"/>
                <a:gd name="T42" fmla="*/ 0 w 112"/>
                <a:gd name="T43" fmla="*/ 1 h 521"/>
                <a:gd name="T44" fmla="*/ 0 w 112"/>
                <a:gd name="T45" fmla="*/ 1 h 521"/>
                <a:gd name="T46" fmla="*/ 0 w 112"/>
                <a:gd name="T47" fmla="*/ 1 h 521"/>
                <a:gd name="T48" fmla="*/ 0 w 112"/>
                <a:gd name="T49" fmla="*/ 1 h 521"/>
                <a:gd name="T50" fmla="*/ 0 w 112"/>
                <a:gd name="T51" fmla="*/ 1 h 521"/>
                <a:gd name="T52" fmla="*/ 0 w 112"/>
                <a:gd name="T53" fmla="*/ 1 h 521"/>
                <a:gd name="T54" fmla="*/ 0 w 112"/>
                <a:gd name="T55" fmla="*/ 0 h 521"/>
                <a:gd name="T56" fmla="*/ 0 w 112"/>
                <a:gd name="T57" fmla="*/ 0 h 521"/>
                <a:gd name="T58" fmla="*/ 0 w 112"/>
                <a:gd name="T59" fmla="*/ 0 h 521"/>
                <a:gd name="T60" fmla="*/ 0 w 112"/>
                <a:gd name="T61" fmla="*/ 0 h 521"/>
                <a:gd name="T62" fmla="*/ 0 w 112"/>
                <a:gd name="T63" fmla="*/ 0 h 521"/>
                <a:gd name="T64" fmla="*/ 0 w 112"/>
                <a:gd name="T65" fmla="*/ 0 h 5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"/>
                <a:gd name="T100" fmla="*/ 0 h 521"/>
                <a:gd name="T101" fmla="*/ 112 w 112"/>
                <a:gd name="T102" fmla="*/ 521 h 5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" h="521">
                  <a:moveTo>
                    <a:pt x="0" y="0"/>
                  </a:moveTo>
                  <a:lnTo>
                    <a:pt x="13" y="0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70" y="0"/>
                  </a:lnTo>
                  <a:lnTo>
                    <a:pt x="83" y="0"/>
                  </a:lnTo>
                  <a:lnTo>
                    <a:pt x="97" y="0"/>
                  </a:lnTo>
                  <a:lnTo>
                    <a:pt x="112" y="0"/>
                  </a:lnTo>
                  <a:lnTo>
                    <a:pt x="112" y="66"/>
                  </a:lnTo>
                  <a:lnTo>
                    <a:pt x="112" y="130"/>
                  </a:lnTo>
                  <a:lnTo>
                    <a:pt x="112" y="195"/>
                  </a:lnTo>
                  <a:lnTo>
                    <a:pt x="112" y="260"/>
                  </a:lnTo>
                  <a:lnTo>
                    <a:pt x="112" y="325"/>
                  </a:lnTo>
                  <a:lnTo>
                    <a:pt x="112" y="391"/>
                  </a:lnTo>
                  <a:lnTo>
                    <a:pt x="112" y="456"/>
                  </a:lnTo>
                  <a:lnTo>
                    <a:pt x="112" y="521"/>
                  </a:lnTo>
                  <a:lnTo>
                    <a:pt x="97" y="521"/>
                  </a:lnTo>
                  <a:lnTo>
                    <a:pt x="83" y="521"/>
                  </a:lnTo>
                  <a:lnTo>
                    <a:pt x="70" y="521"/>
                  </a:lnTo>
                  <a:lnTo>
                    <a:pt x="55" y="521"/>
                  </a:lnTo>
                  <a:lnTo>
                    <a:pt x="42" y="521"/>
                  </a:lnTo>
                  <a:lnTo>
                    <a:pt x="28" y="521"/>
                  </a:lnTo>
                  <a:lnTo>
                    <a:pt x="13" y="521"/>
                  </a:lnTo>
                  <a:lnTo>
                    <a:pt x="0" y="521"/>
                  </a:lnTo>
                  <a:lnTo>
                    <a:pt x="0" y="456"/>
                  </a:lnTo>
                  <a:lnTo>
                    <a:pt x="0" y="391"/>
                  </a:lnTo>
                  <a:lnTo>
                    <a:pt x="0" y="325"/>
                  </a:lnTo>
                  <a:lnTo>
                    <a:pt x="0" y="260"/>
                  </a:lnTo>
                  <a:lnTo>
                    <a:pt x="0" y="195"/>
                  </a:lnTo>
                  <a:lnTo>
                    <a:pt x="0" y="130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87" name="Freeform 1220"/>
            <p:cNvSpPr>
              <a:spLocks/>
            </p:cNvSpPr>
            <p:nvPr/>
          </p:nvSpPr>
          <p:spPr bwMode="auto">
            <a:xfrm>
              <a:off x="966" y="2006"/>
              <a:ext cx="20" cy="131"/>
            </a:xfrm>
            <a:custGeom>
              <a:avLst/>
              <a:gdLst>
                <a:gd name="T0" fmla="*/ 0 w 81"/>
                <a:gd name="T1" fmla="*/ 0 h 521"/>
                <a:gd name="T2" fmla="*/ 0 w 81"/>
                <a:gd name="T3" fmla="*/ 0 h 521"/>
                <a:gd name="T4" fmla="*/ 0 w 81"/>
                <a:gd name="T5" fmla="*/ 0 h 521"/>
                <a:gd name="T6" fmla="*/ 0 w 81"/>
                <a:gd name="T7" fmla="*/ 0 h 521"/>
                <a:gd name="T8" fmla="*/ 0 w 81"/>
                <a:gd name="T9" fmla="*/ 0 h 521"/>
                <a:gd name="T10" fmla="*/ 0 w 81"/>
                <a:gd name="T11" fmla="*/ 0 h 521"/>
                <a:gd name="T12" fmla="*/ 0 w 81"/>
                <a:gd name="T13" fmla="*/ 0 h 521"/>
                <a:gd name="T14" fmla="*/ 0 w 81"/>
                <a:gd name="T15" fmla="*/ 0 h 521"/>
                <a:gd name="T16" fmla="*/ 0 w 81"/>
                <a:gd name="T17" fmla="*/ 0 h 521"/>
                <a:gd name="T18" fmla="*/ 0 w 81"/>
                <a:gd name="T19" fmla="*/ 0 h 521"/>
                <a:gd name="T20" fmla="*/ 0 w 81"/>
                <a:gd name="T21" fmla="*/ 0 h 521"/>
                <a:gd name="T22" fmla="*/ 0 w 81"/>
                <a:gd name="T23" fmla="*/ 0 h 521"/>
                <a:gd name="T24" fmla="*/ 0 w 81"/>
                <a:gd name="T25" fmla="*/ 0 h 521"/>
                <a:gd name="T26" fmla="*/ 0 w 81"/>
                <a:gd name="T27" fmla="*/ 0 h 521"/>
                <a:gd name="T28" fmla="*/ 0 w 81"/>
                <a:gd name="T29" fmla="*/ 1 h 521"/>
                <a:gd name="T30" fmla="*/ 0 w 81"/>
                <a:gd name="T31" fmla="*/ 1 h 521"/>
                <a:gd name="T32" fmla="*/ 0 w 81"/>
                <a:gd name="T33" fmla="*/ 1 h 521"/>
                <a:gd name="T34" fmla="*/ 0 w 81"/>
                <a:gd name="T35" fmla="*/ 1 h 521"/>
                <a:gd name="T36" fmla="*/ 0 w 81"/>
                <a:gd name="T37" fmla="*/ 1 h 521"/>
                <a:gd name="T38" fmla="*/ 0 w 81"/>
                <a:gd name="T39" fmla="*/ 1 h 521"/>
                <a:gd name="T40" fmla="*/ 0 w 81"/>
                <a:gd name="T41" fmla="*/ 1 h 521"/>
                <a:gd name="T42" fmla="*/ 0 w 81"/>
                <a:gd name="T43" fmla="*/ 1 h 521"/>
                <a:gd name="T44" fmla="*/ 0 w 81"/>
                <a:gd name="T45" fmla="*/ 1 h 521"/>
                <a:gd name="T46" fmla="*/ 0 w 81"/>
                <a:gd name="T47" fmla="*/ 1 h 521"/>
                <a:gd name="T48" fmla="*/ 0 w 81"/>
                <a:gd name="T49" fmla="*/ 1 h 521"/>
                <a:gd name="T50" fmla="*/ 0 w 81"/>
                <a:gd name="T51" fmla="*/ 1 h 521"/>
                <a:gd name="T52" fmla="*/ 0 w 81"/>
                <a:gd name="T53" fmla="*/ 1 h 521"/>
                <a:gd name="T54" fmla="*/ 0 w 81"/>
                <a:gd name="T55" fmla="*/ 0 h 521"/>
                <a:gd name="T56" fmla="*/ 0 w 81"/>
                <a:gd name="T57" fmla="*/ 0 h 521"/>
                <a:gd name="T58" fmla="*/ 0 w 81"/>
                <a:gd name="T59" fmla="*/ 0 h 521"/>
                <a:gd name="T60" fmla="*/ 0 w 81"/>
                <a:gd name="T61" fmla="*/ 0 h 521"/>
                <a:gd name="T62" fmla="*/ 0 w 81"/>
                <a:gd name="T63" fmla="*/ 0 h 521"/>
                <a:gd name="T64" fmla="*/ 0 w 81"/>
                <a:gd name="T65" fmla="*/ 0 h 5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521"/>
                <a:gd name="T101" fmla="*/ 81 w 81"/>
                <a:gd name="T102" fmla="*/ 521 h 5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5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81" y="66"/>
                  </a:lnTo>
                  <a:lnTo>
                    <a:pt x="81" y="130"/>
                  </a:lnTo>
                  <a:lnTo>
                    <a:pt x="81" y="195"/>
                  </a:lnTo>
                  <a:lnTo>
                    <a:pt x="81" y="260"/>
                  </a:lnTo>
                  <a:lnTo>
                    <a:pt x="81" y="325"/>
                  </a:lnTo>
                  <a:lnTo>
                    <a:pt x="81" y="391"/>
                  </a:lnTo>
                  <a:lnTo>
                    <a:pt x="81" y="456"/>
                  </a:lnTo>
                  <a:lnTo>
                    <a:pt x="81" y="521"/>
                  </a:lnTo>
                  <a:lnTo>
                    <a:pt x="71" y="521"/>
                  </a:lnTo>
                  <a:lnTo>
                    <a:pt x="61" y="521"/>
                  </a:lnTo>
                  <a:lnTo>
                    <a:pt x="50" y="521"/>
                  </a:lnTo>
                  <a:lnTo>
                    <a:pt x="40" y="521"/>
                  </a:lnTo>
                  <a:lnTo>
                    <a:pt x="30" y="521"/>
                  </a:lnTo>
                  <a:lnTo>
                    <a:pt x="20" y="521"/>
                  </a:lnTo>
                  <a:lnTo>
                    <a:pt x="9" y="521"/>
                  </a:lnTo>
                  <a:lnTo>
                    <a:pt x="0" y="521"/>
                  </a:lnTo>
                  <a:lnTo>
                    <a:pt x="0" y="456"/>
                  </a:lnTo>
                  <a:lnTo>
                    <a:pt x="0" y="391"/>
                  </a:lnTo>
                  <a:lnTo>
                    <a:pt x="0" y="325"/>
                  </a:lnTo>
                  <a:lnTo>
                    <a:pt x="0" y="260"/>
                  </a:lnTo>
                  <a:lnTo>
                    <a:pt x="0" y="195"/>
                  </a:lnTo>
                  <a:lnTo>
                    <a:pt x="0" y="130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88" name="Rectangle 1221"/>
            <p:cNvSpPr>
              <a:spLocks noChangeArrowheads="1"/>
            </p:cNvSpPr>
            <p:nvPr/>
          </p:nvSpPr>
          <p:spPr bwMode="auto">
            <a:xfrm>
              <a:off x="970" y="2006"/>
              <a:ext cx="12" cy="131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9" name="Rectangle 1222"/>
            <p:cNvSpPr>
              <a:spLocks noChangeArrowheads="1"/>
            </p:cNvSpPr>
            <p:nvPr/>
          </p:nvSpPr>
          <p:spPr bwMode="auto">
            <a:xfrm>
              <a:off x="927" y="2064"/>
              <a:ext cx="98" cy="29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0" name="Rectangle 1223"/>
            <p:cNvSpPr>
              <a:spLocks noChangeArrowheads="1"/>
            </p:cNvSpPr>
            <p:nvPr/>
          </p:nvSpPr>
          <p:spPr bwMode="auto">
            <a:xfrm>
              <a:off x="927" y="2064"/>
              <a:ext cx="98" cy="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1" name="Freeform 1224"/>
            <p:cNvSpPr>
              <a:spLocks/>
            </p:cNvSpPr>
            <p:nvPr/>
          </p:nvSpPr>
          <p:spPr bwMode="auto">
            <a:xfrm>
              <a:off x="931" y="2064"/>
              <a:ext cx="90" cy="29"/>
            </a:xfrm>
            <a:custGeom>
              <a:avLst/>
              <a:gdLst>
                <a:gd name="T0" fmla="*/ 0 w 358"/>
                <a:gd name="T1" fmla="*/ 0 h 117"/>
                <a:gd name="T2" fmla="*/ 0 w 358"/>
                <a:gd name="T3" fmla="*/ 0 h 117"/>
                <a:gd name="T4" fmla="*/ 0 w 358"/>
                <a:gd name="T5" fmla="*/ 0 h 117"/>
                <a:gd name="T6" fmla="*/ 0 w 358"/>
                <a:gd name="T7" fmla="*/ 0 h 117"/>
                <a:gd name="T8" fmla="*/ 0 w 358"/>
                <a:gd name="T9" fmla="*/ 0 h 117"/>
                <a:gd name="T10" fmla="*/ 0 w 358"/>
                <a:gd name="T11" fmla="*/ 0 h 117"/>
                <a:gd name="T12" fmla="*/ 0 w 358"/>
                <a:gd name="T13" fmla="*/ 0 h 117"/>
                <a:gd name="T14" fmla="*/ 0 w 358"/>
                <a:gd name="T15" fmla="*/ 0 h 117"/>
                <a:gd name="T16" fmla="*/ 1 w 358"/>
                <a:gd name="T17" fmla="*/ 0 h 117"/>
                <a:gd name="T18" fmla="*/ 1 w 358"/>
                <a:gd name="T19" fmla="*/ 0 h 117"/>
                <a:gd name="T20" fmla="*/ 1 w 358"/>
                <a:gd name="T21" fmla="*/ 0 h 117"/>
                <a:gd name="T22" fmla="*/ 1 w 358"/>
                <a:gd name="T23" fmla="*/ 0 h 117"/>
                <a:gd name="T24" fmla="*/ 1 w 358"/>
                <a:gd name="T25" fmla="*/ 0 h 117"/>
                <a:gd name="T26" fmla="*/ 1 w 358"/>
                <a:gd name="T27" fmla="*/ 0 h 117"/>
                <a:gd name="T28" fmla="*/ 1 w 358"/>
                <a:gd name="T29" fmla="*/ 0 h 117"/>
                <a:gd name="T30" fmla="*/ 1 w 358"/>
                <a:gd name="T31" fmla="*/ 0 h 117"/>
                <a:gd name="T32" fmla="*/ 1 w 358"/>
                <a:gd name="T33" fmla="*/ 0 h 117"/>
                <a:gd name="T34" fmla="*/ 0 w 358"/>
                <a:gd name="T35" fmla="*/ 0 h 117"/>
                <a:gd name="T36" fmla="*/ 0 w 358"/>
                <a:gd name="T37" fmla="*/ 0 h 117"/>
                <a:gd name="T38" fmla="*/ 0 w 358"/>
                <a:gd name="T39" fmla="*/ 0 h 117"/>
                <a:gd name="T40" fmla="*/ 0 w 358"/>
                <a:gd name="T41" fmla="*/ 0 h 117"/>
                <a:gd name="T42" fmla="*/ 0 w 358"/>
                <a:gd name="T43" fmla="*/ 0 h 117"/>
                <a:gd name="T44" fmla="*/ 0 w 358"/>
                <a:gd name="T45" fmla="*/ 0 h 117"/>
                <a:gd name="T46" fmla="*/ 0 w 358"/>
                <a:gd name="T47" fmla="*/ 0 h 117"/>
                <a:gd name="T48" fmla="*/ 0 w 358"/>
                <a:gd name="T49" fmla="*/ 0 h 117"/>
                <a:gd name="T50" fmla="*/ 0 w 358"/>
                <a:gd name="T51" fmla="*/ 0 h 117"/>
                <a:gd name="T52" fmla="*/ 0 w 358"/>
                <a:gd name="T53" fmla="*/ 0 h 117"/>
                <a:gd name="T54" fmla="*/ 0 w 358"/>
                <a:gd name="T55" fmla="*/ 0 h 117"/>
                <a:gd name="T56" fmla="*/ 0 w 358"/>
                <a:gd name="T57" fmla="*/ 0 h 117"/>
                <a:gd name="T58" fmla="*/ 0 w 358"/>
                <a:gd name="T59" fmla="*/ 0 h 117"/>
                <a:gd name="T60" fmla="*/ 0 w 358"/>
                <a:gd name="T61" fmla="*/ 0 h 117"/>
                <a:gd name="T62" fmla="*/ 0 w 358"/>
                <a:gd name="T63" fmla="*/ 0 h 117"/>
                <a:gd name="T64" fmla="*/ 0 w 358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8"/>
                <a:gd name="T100" fmla="*/ 0 h 117"/>
                <a:gd name="T101" fmla="*/ 358 w 358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8" h="117">
                  <a:moveTo>
                    <a:pt x="0" y="0"/>
                  </a:moveTo>
                  <a:lnTo>
                    <a:pt x="44" y="0"/>
                  </a:lnTo>
                  <a:lnTo>
                    <a:pt x="90" y="0"/>
                  </a:lnTo>
                  <a:lnTo>
                    <a:pt x="134" y="0"/>
                  </a:lnTo>
                  <a:lnTo>
                    <a:pt x="178" y="0"/>
                  </a:lnTo>
                  <a:lnTo>
                    <a:pt x="224" y="0"/>
                  </a:lnTo>
                  <a:lnTo>
                    <a:pt x="268" y="0"/>
                  </a:lnTo>
                  <a:lnTo>
                    <a:pt x="313" y="0"/>
                  </a:lnTo>
                  <a:lnTo>
                    <a:pt x="358" y="0"/>
                  </a:lnTo>
                  <a:lnTo>
                    <a:pt x="358" y="14"/>
                  </a:lnTo>
                  <a:lnTo>
                    <a:pt x="358" y="29"/>
                  </a:lnTo>
                  <a:lnTo>
                    <a:pt x="358" y="44"/>
                  </a:lnTo>
                  <a:lnTo>
                    <a:pt x="358" y="59"/>
                  </a:lnTo>
                  <a:lnTo>
                    <a:pt x="358" y="72"/>
                  </a:lnTo>
                  <a:lnTo>
                    <a:pt x="358" y="87"/>
                  </a:lnTo>
                  <a:lnTo>
                    <a:pt x="358" y="102"/>
                  </a:lnTo>
                  <a:lnTo>
                    <a:pt x="358" y="117"/>
                  </a:lnTo>
                  <a:lnTo>
                    <a:pt x="313" y="117"/>
                  </a:lnTo>
                  <a:lnTo>
                    <a:pt x="268" y="117"/>
                  </a:lnTo>
                  <a:lnTo>
                    <a:pt x="224" y="117"/>
                  </a:lnTo>
                  <a:lnTo>
                    <a:pt x="178" y="117"/>
                  </a:lnTo>
                  <a:lnTo>
                    <a:pt x="134" y="117"/>
                  </a:lnTo>
                  <a:lnTo>
                    <a:pt x="90" y="117"/>
                  </a:lnTo>
                  <a:lnTo>
                    <a:pt x="44" y="117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92" name="Freeform 1225"/>
            <p:cNvSpPr>
              <a:spLocks/>
            </p:cNvSpPr>
            <p:nvPr/>
          </p:nvSpPr>
          <p:spPr bwMode="auto">
            <a:xfrm>
              <a:off x="935" y="2064"/>
              <a:ext cx="82" cy="29"/>
            </a:xfrm>
            <a:custGeom>
              <a:avLst/>
              <a:gdLst>
                <a:gd name="T0" fmla="*/ 0 w 326"/>
                <a:gd name="T1" fmla="*/ 0 h 117"/>
                <a:gd name="T2" fmla="*/ 0 w 326"/>
                <a:gd name="T3" fmla="*/ 0 h 117"/>
                <a:gd name="T4" fmla="*/ 0 w 326"/>
                <a:gd name="T5" fmla="*/ 0 h 117"/>
                <a:gd name="T6" fmla="*/ 0 w 326"/>
                <a:gd name="T7" fmla="*/ 0 h 117"/>
                <a:gd name="T8" fmla="*/ 0 w 326"/>
                <a:gd name="T9" fmla="*/ 0 h 117"/>
                <a:gd name="T10" fmla="*/ 0 w 326"/>
                <a:gd name="T11" fmla="*/ 0 h 117"/>
                <a:gd name="T12" fmla="*/ 0 w 326"/>
                <a:gd name="T13" fmla="*/ 0 h 117"/>
                <a:gd name="T14" fmla="*/ 0 w 326"/>
                <a:gd name="T15" fmla="*/ 0 h 117"/>
                <a:gd name="T16" fmla="*/ 0 w 326"/>
                <a:gd name="T17" fmla="*/ 0 h 117"/>
                <a:gd name="T18" fmla="*/ 0 w 326"/>
                <a:gd name="T19" fmla="*/ 0 h 117"/>
                <a:gd name="T20" fmla="*/ 0 w 326"/>
                <a:gd name="T21" fmla="*/ 0 h 117"/>
                <a:gd name="T22" fmla="*/ 0 w 326"/>
                <a:gd name="T23" fmla="*/ 0 h 117"/>
                <a:gd name="T24" fmla="*/ 0 w 326"/>
                <a:gd name="T25" fmla="*/ 0 h 117"/>
                <a:gd name="T26" fmla="*/ 0 w 326"/>
                <a:gd name="T27" fmla="*/ 0 h 117"/>
                <a:gd name="T28" fmla="*/ 0 w 326"/>
                <a:gd name="T29" fmla="*/ 0 h 117"/>
                <a:gd name="T30" fmla="*/ 0 w 326"/>
                <a:gd name="T31" fmla="*/ 0 h 117"/>
                <a:gd name="T32" fmla="*/ 0 w 326"/>
                <a:gd name="T33" fmla="*/ 0 h 117"/>
                <a:gd name="T34" fmla="*/ 0 w 326"/>
                <a:gd name="T35" fmla="*/ 0 h 117"/>
                <a:gd name="T36" fmla="*/ 0 w 326"/>
                <a:gd name="T37" fmla="*/ 0 h 117"/>
                <a:gd name="T38" fmla="*/ 0 w 326"/>
                <a:gd name="T39" fmla="*/ 0 h 117"/>
                <a:gd name="T40" fmla="*/ 0 w 326"/>
                <a:gd name="T41" fmla="*/ 0 h 117"/>
                <a:gd name="T42" fmla="*/ 0 w 326"/>
                <a:gd name="T43" fmla="*/ 0 h 117"/>
                <a:gd name="T44" fmla="*/ 0 w 326"/>
                <a:gd name="T45" fmla="*/ 0 h 117"/>
                <a:gd name="T46" fmla="*/ 0 w 326"/>
                <a:gd name="T47" fmla="*/ 0 h 117"/>
                <a:gd name="T48" fmla="*/ 0 w 326"/>
                <a:gd name="T49" fmla="*/ 0 h 117"/>
                <a:gd name="T50" fmla="*/ 0 w 326"/>
                <a:gd name="T51" fmla="*/ 0 h 117"/>
                <a:gd name="T52" fmla="*/ 0 w 326"/>
                <a:gd name="T53" fmla="*/ 0 h 117"/>
                <a:gd name="T54" fmla="*/ 0 w 326"/>
                <a:gd name="T55" fmla="*/ 0 h 117"/>
                <a:gd name="T56" fmla="*/ 0 w 326"/>
                <a:gd name="T57" fmla="*/ 0 h 117"/>
                <a:gd name="T58" fmla="*/ 0 w 326"/>
                <a:gd name="T59" fmla="*/ 0 h 117"/>
                <a:gd name="T60" fmla="*/ 0 w 326"/>
                <a:gd name="T61" fmla="*/ 0 h 117"/>
                <a:gd name="T62" fmla="*/ 0 w 326"/>
                <a:gd name="T63" fmla="*/ 0 h 117"/>
                <a:gd name="T64" fmla="*/ 0 w 326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6"/>
                <a:gd name="T100" fmla="*/ 0 h 117"/>
                <a:gd name="T101" fmla="*/ 326 w 326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6" h="117">
                  <a:moveTo>
                    <a:pt x="0" y="0"/>
                  </a:moveTo>
                  <a:lnTo>
                    <a:pt x="41" y="0"/>
                  </a:lnTo>
                  <a:lnTo>
                    <a:pt x="81" y="0"/>
                  </a:lnTo>
                  <a:lnTo>
                    <a:pt x="122" y="0"/>
                  </a:lnTo>
                  <a:lnTo>
                    <a:pt x="162" y="0"/>
                  </a:lnTo>
                  <a:lnTo>
                    <a:pt x="203" y="0"/>
                  </a:lnTo>
                  <a:lnTo>
                    <a:pt x="245" y="0"/>
                  </a:lnTo>
                  <a:lnTo>
                    <a:pt x="286" y="0"/>
                  </a:lnTo>
                  <a:lnTo>
                    <a:pt x="326" y="0"/>
                  </a:lnTo>
                  <a:lnTo>
                    <a:pt x="326" y="14"/>
                  </a:lnTo>
                  <a:lnTo>
                    <a:pt x="326" y="29"/>
                  </a:lnTo>
                  <a:lnTo>
                    <a:pt x="326" y="44"/>
                  </a:lnTo>
                  <a:lnTo>
                    <a:pt x="326" y="59"/>
                  </a:lnTo>
                  <a:lnTo>
                    <a:pt x="326" y="72"/>
                  </a:lnTo>
                  <a:lnTo>
                    <a:pt x="326" y="87"/>
                  </a:lnTo>
                  <a:lnTo>
                    <a:pt x="326" y="102"/>
                  </a:lnTo>
                  <a:lnTo>
                    <a:pt x="326" y="117"/>
                  </a:lnTo>
                  <a:lnTo>
                    <a:pt x="286" y="117"/>
                  </a:lnTo>
                  <a:lnTo>
                    <a:pt x="245" y="117"/>
                  </a:lnTo>
                  <a:lnTo>
                    <a:pt x="203" y="117"/>
                  </a:lnTo>
                  <a:lnTo>
                    <a:pt x="162" y="117"/>
                  </a:lnTo>
                  <a:lnTo>
                    <a:pt x="122" y="117"/>
                  </a:lnTo>
                  <a:lnTo>
                    <a:pt x="81" y="117"/>
                  </a:lnTo>
                  <a:lnTo>
                    <a:pt x="41" y="117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93" name="Freeform 1226"/>
            <p:cNvSpPr>
              <a:spLocks/>
            </p:cNvSpPr>
            <p:nvPr/>
          </p:nvSpPr>
          <p:spPr bwMode="auto">
            <a:xfrm>
              <a:off x="939" y="2064"/>
              <a:ext cx="74" cy="29"/>
            </a:xfrm>
            <a:custGeom>
              <a:avLst/>
              <a:gdLst>
                <a:gd name="T0" fmla="*/ 0 w 294"/>
                <a:gd name="T1" fmla="*/ 0 h 117"/>
                <a:gd name="T2" fmla="*/ 0 w 294"/>
                <a:gd name="T3" fmla="*/ 0 h 117"/>
                <a:gd name="T4" fmla="*/ 0 w 294"/>
                <a:gd name="T5" fmla="*/ 0 h 117"/>
                <a:gd name="T6" fmla="*/ 0 w 294"/>
                <a:gd name="T7" fmla="*/ 0 h 117"/>
                <a:gd name="T8" fmla="*/ 0 w 294"/>
                <a:gd name="T9" fmla="*/ 0 h 117"/>
                <a:gd name="T10" fmla="*/ 0 w 294"/>
                <a:gd name="T11" fmla="*/ 0 h 117"/>
                <a:gd name="T12" fmla="*/ 0 w 294"/>
                <a:gd name="T13" fmla="*/ 0 h 117"/>
                <a:gd name="T14" fmla="*/ 0 w 294"/>
                <a:gd name="T15" fmla="*/ 0 h 117"/>
                <a:gd name="T16" fmla="*/ 0 w 294"/>
                <a:gd name="T17" fmla="*/ 0 h 117"/>
                <a:gd name="T18" fmla="*/ 0 w 294"/>
                <a:gd name="T19" fmla="*/ 0 h 117"/>
                <a:gd name="T20" fmla="*/ 0 w 294"/>
                <a:gd name="T21" fmla="*/ 0 h 117"/>
                <a:gd name="T22" fmla="*/ 0 w 294"/>
                <a:gd name="T23" fmla="*/ 0 h 117"/>
                <a:gd name="T24" fmla="*/ 0 w 294"/>
                <a:gd name="T25" fmla="*/ 0 h 117"/>
                <a:gd name="T26" fmla="*/ 0 w 294"/>
                <a:gd name="T27" fmla="*/ 0 h 117"/>
                <a:gd name="T28" fmla="*/ 0 w 294"/>
                <a:gd name="T29" fmla="*/ 0 h 117"/>
                <a:gd name="T30" fmla="*/ 0 w 294"/>
                <a:gd name="T31" fmla="*/ 0 h 117"/>
                <a:gd name="T32" fmla="*/ 0 w 294"/>
                <a:gd name="T33" fmla="*/ 0 h 117"/>
                <a:gd name="T34" fmla="*/ 0 w 294"/>
                <a:gd name="T35" fmla="*/ 0 h 117"/>
                <a:gd name="T36" fmla="*/ 0 w 294"/>
                <a:gd name="T37" fmla="*/ 0 h 117"/>
                <a:gd name="T38" fmla="*/ 0 w 294"/>
                <a:gd name="T39" fmla="*/ 0 h 117"/>
                <a:gd name="T40" fmla="*/ 0 w 294"/>
                <a:gd name="T41" fmla="*/ 0 h 117"/>
                <a:gd name="T42" fmla="*/ 0 w 294"/>
                <a:gd name="T43" fmla="*/ 0 h 117"/>
                <a:gd name="T44" fmla="*/ 0 w 294"/>
                <a:gd name="T45" fmla="*/ 0 h 117"/>
                <a:gd name="T46" fmla="*/ 0 w 294"/>
                <a:gd name="T47" fmla="*/ 0 h 117"/>
                <a:gd name="T48" fmla="*/ 0 w 294"/>
                <a:gd name="T49" fmla="*/ 0 h 117"/>
                <a:gd name="T50" fmla="*/ 0 w 294"/>
                <a:gd name="T51" fmla="*/ 0 h 117"/>
                <a:gd name="T52" fmla="*/ 0 w 294"/>
                <a:gd name="T53" fmla="*/ 0 h 117"/>
                <a:gd name="T54" fmla="*/ 0 w 294"/>
                <a:gd name="T55" fmla="*/ 0 h 117"/>
                <a:gd name="T56" fmla="*/ 0 w 294"/>
                <a:gd name="T57" fmla="*/ 0 h 117"/>
                <a:gd name="T58" fmla="*/ 0 w 294"/>
                <a:gd name="T59" fmla="*/ 0 h 117"/>
                <a:gd name="T60" fmla="*/ 0 w 294"/>
                <a:gd name="T61" fmla="*/ 0 h 117"/>
                <a:gd name="T62" fmla="*/ 0 w 294"/>
                <a:gd name="T63" fmla="*/ 0 h 117"/>
                <a:gd name="T64" fmla="*/ 0 w 29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4"/>
                <a:gd name="T100" fmla="*/ 0 h 117"/>
                <a:gd name="T101" fmla="*/ 294 w 294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4" h="117">
                  <a:moveTo>
                    <a:pt x="0" y="0"/>
                  </a:moveTo>
                  <a:lnTo>
                    <a:pt x="37" y="0"/>
                  </a:lnTo>
                  <a:lnTo>
                    <a:pt x="74" y="0"/>
                  </a:lnTo>
                  <a:lnTo>
                    <a:pt x="109" y="0"/>
                  </a:lnTo>
                  <a:lnTo>
                    <a:pt x="146" y="0"/>
                  </a:lnTo>
                  <a:lnTo>
                    <a:pt x="183" y="0"/>
                  </a:lnTo>
                  <a:lnTo>
                    <a:pt x="220" y="0"/>
                  </a:lnTo>
                  <a:lnTo>
                    <a:pt x="257" y="0"/>
                  </a:lnTo>
                  <a:lnTo>
                    <a:pt x="294" y="0"/>
                  </a:lnTo>
                  <a:lnTo>
                    <a:pt x="294" y="14"/>
                  </a:lnTo>
                  <a:lnTo>
                    <a:pt x="294" y="29"/>
                  </a:lnTo>
                  <a:lnTo>
                    <a:pt x="294" y="44"/>
                  </a:lnTo>
                  <a:lnTo>
                    <a:pt x="294" y="59"/>
                  </a:lnTo>
                  <a:lnTo>
                    <a:pt x="294" y="72"/>
                  </a:lnTo>
                  <a:lnTo>
                    <a:pt x="294" y="87"/>
                  </a:lnTo>
                  <a:lnTo>
                    <a:pt x="294" y="102"/>
                  </a:lnTo>
                  <a:lnTo>
                    <a:pt x="294" y="117"/>
                  </a:lnTo>
                  <a:lnTo>
                    <a:pt x="257" y="117"/>
                  </a:lnTo>
                  <a:lnTo>
                    <a:pt x="220" y="117"/>
                  </a:lnTo>
                  <a:lnTo>
                    <a:pt x="183" y="117"/>
                  </a:lnTo>
                  <a:lnTo>
                    <a:pt x="146" y="117"/>
                  </a:lnTo>
                  <a:lnTo>
                    <a:pt x="109" y="117"/>
                  </a:lnTo>
                  <a:lnTo>
                    <a:pt x="74" y="117"/>
                  </a:lnTo>
                  <a:lnTo>
                    <a:pt x="37" y="117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94" name="Freeform 1227"/>
            <p:cNvSpPr>
              <a:spLocks/>
            </p:cNvSpPr>
            <p:nvPr/>
          </p:nvSpPr>
          <p:spPr bwMode="auto">
            <a:xfrm>
              <a:off x="943" y="2064"/>
              <a:ext cx="66" cy="29"/>
            </a:xfrm>
            <a:custGeom>
              <a:avLst/>
              <a:gdLst>
                <a:gd name="T0" fmla="*/ 0 w 262"/>
                <a:gd name="T1" fmla="*/ 0 h 117"/>
                <a:gd name="T2" fmla="*/ 0 w 262"/>
                <a:gd name="T3" fmla="*/ 0 h 117"/>
                <a:gd name="T4" fmla="*/ 0 w 262"/>
                <a:gd name="T5" fmla="*/ 0 h 117"/>
                <a:gd name="T6" fmla="*/ 0 w 262"/>
                <a:gd name="T7" fmla="*/ 0 h 117"/>
                <a:gd name="T8" fmla="*/ 0 w 262"/>
                <a:gd name="T9" fmla="*/ 0 h 117"/>
                <a:gd name="T10" fmla="*/ 0 w 262"/>
                <a:gd name="T11" fmla="*/ 0 h 117"/>
                <a:gd name="T12" fmla="*/ 0 w 262"/>
                <a:gd name="T13" fmla="*/ 0 h 117"/>
                <a:gd name="T14" fmla="*/ 0 w 262"/>
                <a:gd name="T15" fmla="*/ 0 h 117"/>
                <a:gd name="T16" fmla="*/ 0 w 262"/>
                <a:gd name="T17" fmla="*/ 0 h 117"/>
                <a:gd name="T18" fmla="*/ 0 w 262"/>
                <a:gd name="T19" fmla="*/ 0 h 117"/>
                <a:gd name="T20" fmla="*/ 0 w 262"/>
                <a:gd name="T21" fmla="*/ 0 h 117"/>
                <a:gd name="T22" fmla="*/ 0 w 262"/>
                <a:gd name="T23" fmla="*/ 0 h 117"/>
                <a:gd name="T24" fmla="*/ 0 w 262"/>
                <a:gd name="T25" fmla="*/ 0 h 117"/>
                <a:gd name="T26" fmla="*/ 0 w 262"/>
                <a:gd name="T27" fmla="*/ 0 h 117"/>
                <a:gd name="T28" fmla="*/ 0 w 262"/>
                <a:gd name="T29" fmla="*/ 0 h 117"/>
                <a:gd name="T30" fmla="*/ 0 w 262"/>
                <a:gd name="T31" fmla="*/ 0 h 117"/>
                <a:gd name="T32" fmla="*/ 0 w 262"/>
                <a:gd name="T33" fmla="*/ 0 h 117"/>
                <a:gd name="T34" fmla="*/ 0 w 262"/>
                <a:gd name="T35" fmla="*/ 0 h 117"/>
                <a:gd name="T36" fmla="*/ 0 w 262"/>
                <a:gd name="T37" fmla="*/ 0 h 117"/>
                <a:gd name="T38" fmla="*/ 0 w 262"/>
                <a:gd name="T39" fmla="*/ 0 h 117"/>
                <a:gd name="T40" fmla="*/ 0 w 262"/>
                <a:gd name="T41" fmla="*/ 0 h 117"/>
                <a:gd name="T42" fmla="*/ 0 w 262"/>
                <a:gd name="T43" fmla="*/ 0 h 117"/>
                <a:gd name="T44" fmla="*/ 0 w 262"/>
                <a:gd name="T45" fmla="*/ 0 h 117"/>
                <a:gd name="T46" fmla="*/ 0 w 262"/>
                <a:gd name="T47" fmla="*/ 0 h 117"/>
                <a:gd name="T48" fmla="*/ 0 w 262"/>
                <a:gd name="T49" fmla="*/ 0 h 117"/>
                <a:gd name="T50" fmla="*/ 0 w 262"/>
                <a:gd name="T51" fmla="*/ 0 h 117"/>
                <a:gd name="T52" fmla="*/ 0 w 262"/>
                <a:gd name="T53" fmla="*/ 0 h 117"/>
                <a:gd name="T54" fmla="*/ 0 w 262"/>
                <a:gd name="T55" fmla="*/ 0 h 117"/>
                <a:gd name="T56" fmla="*/ 0 w 262"/>
                <a:gd name="T57" fmla="*/ 0 h 117"/>
                <a:gd name="T58" fmla="*/ 0 w 262"/>
                <a:gd name="T59" fmla="*/ 0 h 117"/>
                <a:gd name="T60" fmla="*/ 0 w 262"/>
                <a:gd name="T61" fmla="*/ 0 h 117"/>
                <a:gd name="T62" fmla="*/ 0 w 262"/>
                <a:gd name="T63" fmla="*/ 0 h 117"/>
                <a:gd name="T64" fmla="*/ 0 w 26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117"/>
                <a:gd name="T101" fmla="*/ 262 w 262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117">
                  <a:moveTo>
                    <a:pt x="0" y="0"/>
                  </a:moveTo>
                  <a:lnTo>
                    <a:pt x="32" y="0"/>
                  </a:lnTo>
                  <a:lnTo>
                    <a:pt x="65" y="0"/>
                  </a:lnTo>
                  <a:lnTo>
                    <a:pt x="98" y="0"/>
                  </a:lnTo>
                  <a:lnTo>
                    <a:pt x="130" y="0"/>
                  </a:lnTo>
                  <a:lnTo>
                    <a:pt x="164" y="0"/>
                  </a:lnTo>
                  <a:lnTo>
                    <a:pt x="197" y="0"/>
                  </a:lnTo>
                  <a:lnTo>
                    <a:pt x="229" y="0"/>
                  </a:lnTo>
                  <a:lnTo>
                    <a:pt x="262" y="0"/>
                  </a:lnTo>
                  <a:lnTo>
                    <a:pt x="262" y="14"/>
                  </a:lnTo>
                  <a:lnTo>
                    <a:pt x="262" y="29"/>
                  </a:lnTo>
                  <a:lnTo>
                    <a:pt x="262" y="44"/>
                  </a:lnTo>
                  <a:lnTo>
                    <a:pt x="262" y="59"/>
                  </a:lnTo>
                  <a:lnTo>
                    <a:pt x="262" y="72"/>
                  </a:lnTo>
                  <a:lnTo>
                    <a:pt x="262" y="87"/>
                  </a:lnTo>
                  <a:lnTo>
                    <a:pt x="262" y="102"/>
                  </a:lnTo>
                  <a:lnTo>
                    <a:pt x="262" y="117"/>
                  </a:lnTo>
                  <a:lnTo>
                    <a:pt x="229" y="117"/>
                  </a:lnTo>
                  <a:lnTo>
                    <a:pt x="197" y="117"/>
                  </a:lnTo>
                  <a:lnTo>
                    <a:pt x="164" y="117"/>
                  </a:lnTo>
                  <a:lnTo>
                    <a:pt x="130" y="117"/>
                  </a:lnTo>
                  <a:lnTo>
                    <a:pt x="98" y="117"/>
                  </a:lnTo>
                  <a:lnTo>
                    <a:pt x="65" y="117"/>
                  </a:lnTo>
                  <a:lnTo>
                    <a:pt x="32" y="117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95" name="Freeform 1228"/>
            <p:cNvSpPr>
              <a:spLocks/>
            </p:cNvSpPr>
            <p:nvPr/>
          </p:nvSpPr>
          <p:spPr bwMode="auto">
            <a:xfrm>
              <a:off x="947" y="2064"/>
              <a:ext cx="58" cy="29"/>
            </a:xfrm>
            <a:custGeom>
              <a:avLst/>
              <a:gdLst>
                <a:gd name="T0" fmla="*/ 0 w 230"/>
                <a:gd name="T1" fmla="*/ 0 h 117"/>
                <a:gd name="T2" fmla="*/ 0 w 230"/>
                <a:gd name="T3" fmla="*/ 0 h 117"/>
                <a:gd name="T4" fmla="*/ 0 w 230"/>
                <a:gd name="T5" fmla="*/ 0 h 117"/>
                <a:gd name="T6" fmla="*/ 0 w 230"/>
                <a:gd name="T7" fmla="*/ 0 h 117"/>
                <a:gd name="T8" fmla="*/ 0 w 230"/>
                <a:gd name="T9" fmla="*/ 0 h 117"/>
                <a:gd name="T10" fmla="*/ 0 w 230"/>
                <a:gd name="T11" fmla="*/ 0 h 117"/>
                <a:gd name="T12" fmla="*/ 0 w 230"/>
                <a:gd name="T13" fmla="*/ 0 h 117"/>
                <a:gd name="T14" fmla="*/ 0 w 230"/>
                <a:gd name="T15" fmla="*/ 0 h 117"/>
                <a:gd name="T16" fmla="*/ 0 w 230"/>
                <a:gd name="T17" fmla="*/ 0 h 117"/>
                <a:gd name="T18" fmla="*/ 0 w 230"/>
                <a:gd name="T19" fmla="*/ 0 h 117"/>
                <a:gd name="T20" fmla="*/ 0 w 230"/>
                <a:gd name="T21" fmla="*/ 0 h 117"/>
                <a:gd name="T22" fmla="*/ 0 w 230"/>
                <a:gd name="T23" fmla="*/ 0 h 117"/>
                <a:gd name="T24" fmla="*/ 0 w 230"/>
                <a:gd name="T25" fmla="*/ 0 h 117"/>
                <a:gd name="T26" fmla="*/ 0 w 230"/>
                <a:gd name="T27" fmla="*/ 0 h 117"/>
                <a:gd name="T28" fmla="*/ 0 w 230"/>
                <a:gd name="T29" fmla="*/ 0 h 117"/>
                <a:gd name="T30" fmla="*/ 0 w 230"/>
                <a:gd name="T31" fmla="*/ 0 h 117"/>
                <a:gd name="T32" fmla="*/ 0 w 230"/>
                <a:gd name="T33" fmla="*/ 0 h 117"/>
                <a:gd name="T34" fmla="*/ 0 w 230"/>
                <a:gd name="T35" fmla="*/ 0 h 117"/>
                <a:gd name="T36" fmla="*/ 0 w 230"/>
                <a:gd name="T37" fmla="*/ 0 h 117"/>
                <a:gd name="T38" fmla="*/ 0 w 230"/>
                <a:gd name="T39" fmla="*/ 0 h 117"/>
                <a:gd name="T40" fmla="*/ 0 w 230"/>
                <a:gd name="T41" fmla="*/ 0 h 117"/>
                <a:gd name="T42" fmla="*/ 0 w 230"/>
                <a:gd name="T43" fmla="*/ 0 h 117"/>
                <a:gd name="T44" fmla="*/ 0 w 230"/>
                <a:gd name="T45" fmla="*/ 0 h 117"/>
                <a:gd name="T46" fmla="*/ 0 w 230"/>
                <a:gd name="T47" fmla="*/ 0 h 117"/>
                <a:gd name="T48" fmla="*/ 0 w 230"/>
                <a:gd name="T49" fmla="*/ 0 h 117"/>
                <a:gd name="T50" fmla="*/ 0 w 230"/>
                <a:gd name="T51" fmla="*/ 0 h 117"/>
                <a:gd name="T52" fmla="*/ 0 w 230"/>
                <a:gd name="T53" fmla="*/ 0 h 117"/>
                <a:gd name="T54" fmla="*/ 0 w 230"/>
                <a:gd name="T55" fmla="*/ 0 h 117"/>
                <a:gd name="T56" fmla="*/ 0 w 230"/>
                <a:gd name="T57" fmla="*/ 0 h 117"/>
                <a:gd name="T58" fmla="*/ 0 w 230"/>
                <a:gd name="T59" fmla="*/ 0 h 117"/>
                <a:gd name="T60" fmla="*/ 0 w 230"/>
                <a:gd name="T61" fmla="*/ 0 h 117"/>
                <a:gd name="T62" fmla="*/ 0 w 230"/>
                <a:gd name="T63" fmla="*/ 0 h 117"/>
                <a:gd name="T64" fmla="*/ 0 w 23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0"/>
                <a:gd name="T100" fmla="*/ 0 h 117"/>
                <a:gd name="T101" fmla="*/ 230 w 230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0" h="117">
                  <a:moveTo>
                    <a:pt x="0" y="0"/>
                  </a:moveTo>
                  <a:lnTo>
                    <a:pt x="28" y="0"/>
                  </a:lnTo>
                  <a:lnTo>
                    <a:pt x="57" y="0"/>
                  </a:lnTo>
                  <a:lnTo>
                    <a:pt x="86" y="0"/>
                  </a:lnTo>
                  <a:lnTo>
                    <a:pt x="114" y="0"/>
                  </a:lnTo>
                  <a:lnTo>
                    <a:pt x="144" y="0"/>
                  </a:lnTo>
                  <a:lnTo>
                    <a:pt x="172" y="0"/>
                  </a:lnTo>
                  <a:lnTo>
                    <a:pt x="201" y="0"/>
                  </a:lnTo>
                  <a:lnTo>
                    <a:pt x="230" y="0"/>
                  </a:lnTo>
                  <a:lnTo>
                    <a:pt x="230" y="14"/>
                  </a:lnTo>
                  <a:lnTo>
                    <a:pt x="230" y="29"/>
                  </a:lnTo>
                  <a:lnTo>
                    <a:pt x="230" y="44"/>
                  </a:lnTo>
                  <a:lnTo>
                    <a:pt x="230" y="59"/>
                  </a:lnTo>
                  <a:lnTo>
                    <a:pt x="230" y="72"/>
                  </a:lnTo>
                  <a:lnTo>
                    <a:pt x="230" y="87"/>
                  </a:lnTo>
                  <a:lnTo>
                    <a:pt x="230" y="102"/>
                  </a:lnTo>
                  <a:lnTo>
                    <a:pt x="230" y="117"/>
                  </a:lnTo>
                  <a:lnTo>
                    <a:pt x="201" y="117"/>
                  </a:lnTo>
                  <a:lnTo>
                    <a:pt x="172" y="117"/>
                  </a:lnTo>
                  <a:lnTo>
                    <a:pt x="144" y="117"/>
                  </a:lnTo>
                  <a:lnTo>
                    <a:pt x="114" y="117"/>
                  </a:lnTo>
                  <a:lnTo>
                    <a:pt x="86" y="117"/>
                  </a:lnTo>
                  <a:lnTo>
                    <a:pt x="57" y="117"/>
                  </a:lnTo>
                  <a:lnTo>
                    <a:pt x="28" y="117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96" name="Freeform 1229"/>
            <p:cNvSpPr>
              <a:spLocks/>
            </p:cNvSpPr>
            <p:nvPr/>
          </p:nvSpPr>
          <p:spPr bwMode="auto">
            <a:xfrm>
              <a:off x="951" y="2064"/>
              <a:ext cx="50" cy="29"/>
            </a:xfrm>
            <a:custGeom>
              <a:avLst/>
              <a:gdLst>
                <a:gd name="T0" fmla="*/ 0 w 198"/>
                <a:gd name="T1" fmla="*/ 0 h 117"/>
                <a:gd name="T2" fmla="*/ 0 w 198"/>
                <a:gd name="T3" fmla="*/ 0 h 117"/>
                <a:gd name="T4" fmla="*/ 0 w 198"/>
                <a:gd name="T5" fmla="*/ 0 h 117"/>
                <a:gd name="T6" fmla="*/ 0 w 198"/>
                <a:gd name="T7" fmla="*/ 0 h 117"/>
                <a:gd name="T8" fmla="*/ 0 w 198"/>
                <a:gd name="T9" fmla="*/ 0 h 117"/>
                <a:gd name="T10" fmla="*/ 0 w 198"/>
                <a:gd name="T11" fmla="*/ 0 h 117"/>
                <a:gd name="T12" fmla="*/ 0 w 198"/>
                <a:gd name="T13" fmla="*/ 0 h 117"/>
                <a:gd name="T14" fmla="*/ 0 w 198"/>
                <a:gd name="T15" fmla="*/ 0 h 117"/>
                <a:gd name="T16" fmla="*/ 0 w 198"/>
                <a:gd name="T17" fmla="*/ 0 h 117"/>
                <a:gd name="T18" fmla="*/ 0 w 198"/>
                <a:gd name="T19" fmla="*/ 0 h 117"/>
                <a:gd name="T20" fmla="*/ 0 w 198"/>
                <a:gd name="T21" fmla="*/ 0 h 117"/>
                <a:gd name="T22" fmla="*/ 0 w 198"/>
                <a:gd name="T23" fmla="*/ 0 h 117"/>
                <a:gd name="T24" fmla="*/ 0 w 198"/>
                <a:gd name="T25" fmla="*/ 0 h 117"/>
                <a:gd name="T26" fmla="*/ 0 w 198"/>
                <a:gd name="T27" fmla="*/ 0 h 117"/>
                <a:gd name="T28" fmla="*/ 0 w 198"/>
                <a:gd name="T29" fmla="*/ 0 h 117"/>
                <a:gd name="T30" fmla="*/ 0 w 198"/>
                <a:gd name="T31" fmla="*/ 0 h 117"/>
                <a:gd name="T32" fmla="*/ 0 w 198"/>
                <a:gd name="T33" fmla="*/ 0 h 117"/>
                <a:gd name="T34" fmla="*/ 0 w 198"/>
                <a:gd name="T35" fmla="*/ 0 h 117"/>
                <a:gd name="T36" fmla="*/ 0 w 198"/>
                <a:gd name="T37" fmla="*/ 0 h 117"/>
                <a:gd name="T38" fmla="*/ 0 w 198"/>
                <a:gd name="T39" fmla="*/ 0 h 117"/>
                <a:gd name="T40" fmla="*/ 0 w 198"/>
                <a:gd name="T41" fmla="*/ 0 h 117"/>
                <a:gd name="T42" fmla="*/ 0 w 198"/>
                <a:gd name="T43" fmla="*/ 0 h 117"/>
                <a:gd name="T44" fmla="*/ 0 w 198"/>
                <a:gd name="T45" fmla="*/ 0 h 117"/>
                <a:gd name="T46" fmla="*/ 0 w 198"/>
                <a:gd name="T47" fmla="*/ 0 h 117"/>
                <a:gd name="T48" fmla="*/ 0 w 198"/>
                <a:gd name="T49" fmla="*/ 0 h 117"/>
                <a:gd name="T50" fmla="*/ 0 w 198"/>
                <a:gd name="T51" fmla="*/ 0 h 117"/>
                <a:gd name="T52" fmla="*/ 0 w 198"/>
                <a:gd name="T53" fmla="*/ 0 h 117"/>
                <a:gd name="T54" fmla="*/ 0 w 198"/>
                <a:gd name="T55" fmla="*/ 0 h 117"/>
                <a:gd name="T56" fmla="*/ 0 w 198"/>
                <a:gd name="T57" fmla="*/ 0 h 117"/>
                <a:gd name="T58" fmla="*/ 0 w 198"/>
                <a:gd name="T59" fmla="*/ 0 h 117"/>
                <a:gd name="T60" fmla="*/ 0 w 198"/>
                <a:gd name="T61" fmla="*/ 0 h 117"/>
                <a:gd name="T62" fmla="*/ 0 w 198"/>
                <a:gd name="T63" fmla="*/ 0 h 117"/>
                <a:gd name="T64" fmla="*/ 0 w 198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117"/>
                <a:gd name="T101" fmla="*/ 198 w 198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117">
                  <a:moveTo>
                    <a:pt x="0" y="0"/>
                  </a:moveTo>
                  <a:lnTo>
                    <a:pt x="25" y="0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98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8" y="0"/>
                  </a:lnTo>
                  <a:lnTo>
                    <a:pt x="198" y="14"/>
                  </a:lnTo>
                  <a:lnTo>
                    <a:pt x="198" y="29"/>
                  </a:lnTo>
                  <a:lnTo>
                    <a:pt x="198" y="44"/>
                  </a:lnTo>
                  <a:lnTo>
                    <a:pt x="198" y="59"/>
                  </a:lnTo>
                  <a:lnTo>
                    <a:pt x="198" y="72"/>
                  </a:lnTo>
                  <a:lnTo>
                    <a:pt x="198" y="87"/>
                  </a:lnTo>
                  <a:lnTo>
                    <a:pt x="198" y="102"/>
                  </a:lnTo>
                  <a:lnTo>
                    <a:pt x="198" y="117"/>
                  </a:lnTo>
                  <a:lnTo>
                    <a:pt x="173" y="117"/>
                  </a:lnTo>
                  <a:lnTo>
                    <a:pt x="149" y="117"/>
                  </a:lnTo>
                  <a:lnTo>
                    <a:pt x="123" y="117"/>
                  </a:lnTo>
                  <a:lnTo>
                    <a:pt x="98" y="117"/>
                  </a:lnTo>
                  <a:lnTo>
                    <a:pt x="74" y="117"/>
                  </a:lnTo>
                  <a:lnTo>
                    <a:pt x="49" y="117"/>
                  </a:lnTo>
                  <a:lnTo>
                    <a:pt x="25" y="117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97" name="Freeform 1230"/>
            <p:cNvSpPr>
              <a:spLocks/>
            </p:cNvSpPr>
            <p:nvPr/>
          </p:nvSpPr>
          <p:spPr bwMode="auto">
            <a:xfrm>
              <a:off x="955" y="2064"/>
              <a:ext cx="42" cy="29"/>
            </a:xfrm>
            <a:custGeom>
              <a:avLst/>
              <a:gdLst>
                <a:gd name="T0" fmla="*/ 0 w 166"/>
                <a:gd name="T1" fmla="*/ 0 h 117"/>
                <a:gd name="T2" fmla="*/ 0 w 166"/>
                <a:gd name="T3" fmla="*/ 0 h 117"/>
                <a:gd name="T4" fmla="*/ 0 w 166"/>
                <a:gd name="T5" fmla="*/ 0 h 117"/>
                <a:gd name="T6" fmla="*/ 0 w 166"/>
                <a:gd name="T7" fmla="*/ 0 h 117"/>
                <a:gd name="T8" fmla="*/ 0 w 166"/>
                <a:gd name="T9" fmla="*/ 0 h 117"/>
                <a:gd name="T10" fmla="*/ 0 w 166"/>
                <a:gd name="T11" fmla="*/ 0 h 117"/>
                <a:gd name="T12" fmla="*/ 0 w 166"/>
                <a:gd name="T13" fmla="*/ 0 h 117"/>
                <a:gd name="T14" fmla="*/ 0 w 166"/>
                <a:gd name="T15" fmla="*/ 0 h 117"/>
                <a:gd name="T16" fmla="*/ 0 w 166"/>
                <a:gd name="T17" fmla="*/ 0 h 117"/>
                <a:gd name="T18" fmla="*/ 0 w 166"/>
                <a:gd name="T19" fmla="*/ 0 h 117"/>
                <a:gd name="T20" fmla="*/ 0 w 166"/>
                <a:gd name="T21" fmla="*/ 0 h 117"/>
                <a:gd name="T22" fmla="*/ 0 w 166"/>
                <a:gd name="T23" fmla="*/ 0 h 117"/>
                <a:gd name="T24" fmla="*/ 0 w 166"/>
                <a:gd name="T25" fmla="*/ 0 h 117"/>
                <a:gd name="T26" fmla="*/ 0 w 166"/>
                <a:gd name="T27" fmla="*/ 0 h 117"/>
                <a:gd name="T28" fmla="*/ 0 w 166"/>
                <a:gd name="T29" fmla="*/ 0 h 117"/>
                <a:gd name="T30" fmla="*/ 0 w 166"/>
                <a:gd name="T31" fmla="*/ 0 h 117"/>
                <a:gd name="T32" fmla="*/ 0 w 166"/>
                <a:gd name="T33" fmla="*/ 0 h 117"/>
                <a:gd name="T34" fmla="*/ 0 w 166"/>
                <a:gd name="T35" fmla="*/ 0 h 117"/>
                <a:gd name="T36" fmla="*/ 0 w 166"/>
                <a:gd name="T37" fmla="*/ 0 h 117"/>
                <a:gd name="T38" fmla="*/ 0 w 166"/>
                <a:gd name="T39" fmla="*/ 0 h 117"/>
                <a:gd name="T40" fmla="*/ 0 w 166"/>
                <a:gd name="T41" fmla="*/ 0 h 117"/>
                <a:gd name="T42" fmla="*/ 0 w 166"/>
                <a:gd name="T43" fmla="*/ 0 h 117"/>
                <a:gd name="T44" fmla="*/ 0 w 166"/>
                <a:gd name="T45" fmla="*/ 0 h 117"/>
                <a:gd name="T46" fmla="*/ 0 w 166"/>
                <a:gd name="T47" fmla="*/ 0 h 117"/>
                <a:gd name="T48" fmla="*/ 0 w 166"/>
                <a:gd name="T49" fmla="*/ 0 h 117"/>
                <a:gd name="T50" fmla="*/ 0 w 166"/>
                <a:gd name="T51" fmla="*/ 0 h 117"/>
                <a:gd name="T52" fmla="*/ 0 w 166"/>
                <a:gd name="T53" fmla="*/ 0 h 117"/>
                <a:gd name="T54" fmla="*/ 0 w 166"/>
                <a:gd name="T55" fmla="*/ 0 h 117"/>
                <a:gd name="T56" fmla="*/ 0 w 166"/>
                <a:gd name="T57" fmla="*/ 0 h 117"/>
                <a:gd name="T58" fmla="*/ 0 w 166"/>
                <a:gd name="T59" fmla="*/ 0 h 117"/>
                <a:gd name="T60" fmla="*/ 0 w 166"/>
                <a:gd name="T61" fmla="*/ 0 h 117"/>
                <a:gd name="T62" fmla="*/ 0 w 166"/>
                <a:gd name="T63" fmla="*/ 0 h 117"/>
                <a:gd name="T64" fmla="*/ 0 w 166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117"/>
                <a:gd name="T101" fmla="*/ 166 w 166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117">
                  <a:moveTo>
                    <a:pt x="0" y="0"/>
                  </a:moveTo>
                  <a:lnTo>
                    <a:pt x="20" y="0"/>
                  </a:lnTo>
                  <a:lnTo>
                    <a:pt x="41" y="0"/>
                  </a:lnTo>
                  <a:lnTo>
                    <a:pt x="61" y="0"/>
                  </a:lnTo>
                  <a:lnTo>
                    <a:pt x="82" y="0"/>
                  </a:lnTo>
                  <a:lnTo>
                    <a:pt x="103" y="0"/>
                  </a:lnTo>
                  <a:lnTo>
                    <a:pt x="124" y="0"/>
                  </a:lnTo>
                  <a:lnTo>
                    <a:pt x="145" y="0"/>
                  </a:lnTo>
                  <a:lnTo>
                    <a:pt x="166" y="0"/>
                  </a:lnTo>
                  <a:lnTo>
                    <a:pt x="166" y="14"/>
                  </a:lnTo>
                  <a:lnTo>
                    <a:pt x="166" y="29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72"/>
                  </a:lnTo>
                  <a:lnTo>
                    <a:pt x="166" y="87"/>
                  </a:lnTo>
                  <a:lnTo>
                    <a:pt x="166" y="102"/>
                  </a:lnTo>
                  <a:lnTo>
                    <a:pt x="166" y="117"/>
                  </a:lnTo>
                  <a:lnTo>
                    <a:pt x="145" y="117"/>
                  </a:lnTo>
                  <a:lnTo>
                    <a:pt x="124" y="117"/>
                  </a:lnTo>
                  <a:lnTo>
                    <a:pt x="103" y="117"/>
                  </a:lnTo>
                  <a:lnTo>
                    <a:pt x="82" y="117"/>
                  </a:lnTo>
                  <a:lnTo>
                    <a:pt x="61" y="117"/>
                  </a:lnTo>
                  <a:lnTo>
                    <a:pt x="41" y="117"/>
                  </a:lnTo>
                  <a:lnTo>
                    <a:pt x="20" y="117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98" name="Freeform 1231"/>
            <p:cNvSpPr>
              <a:spLocks/>
            </p:cNvSpPr>
            <p:nvPr/>
          </p:nvSpPr>
          <p:spPr bwMode="auto">
            <a:xfrm>
              <a:off x="959" y="2064"/>
              <a:ext cx="34" cy="29"/>
            </a:xfrm>
            <a:custGeom>
              <a:avLst/>
              <a:gdLst>
                <a:gd name="T0" fmla="*/ 0 w 135"/>
                <a:gd name="T1" fmla="*/ 0 h 117"/>
                <a:gd name="T2" fmla="*/ 0 w 135"/>
                <a:gd name="T3" fmla="*/ 0 h 117"/>
                <a:gd name="T4" fmla="*/ 0 w 135"/>
                <a:gd name="T5" fmla="*/ 0 h 117"/>
                <a:gd name="T6" fmla="*/ 0 w 135"/>
                <a:gd name="T7" fmla="*/ 0 h 117"/>
                <a:gd name="T8" fmla="*/ 0 w 135"/>
                <a:gd name="T9" fmla="*/ 0 h 117"/>
                <a:gd name="T10" fmla="*/ 0 w 135"/>
                <a:gd name="T11" fmla="*/ 0 h 117"/>
                <a:gd name="T12" fmla="*/ 0 w 135"/>
                <a:gd name="T13" fmla="*/ 0 h 117"/>
                <a:gd name="T14" fmla="*/ 0 w 135"/>
                <a:gd name="T15" fmla="*/ 0 h 117"/>
                <a:gd name="T16" fmla="*/ 0 w 135"/>
                <a:gd name="T17" fmla="*/ 0 h 117"/>
                <a:gd name="T18" fmla="*/ 0 w 135"/>
                <a:gd name="T19" fmla="*/ 0 h 117"/>
                <a:gd name="T20" fmla="*/ 0 w 135"/>
                <a:gd name="T21" fmla="*/ 0 h 117"/>
                <a:gd name="T22" fmla="*/ 0 w 135"/>
                <a:gd name="T23" fmla="*/ 0 h 117"/>
                <a:gd name="T24" fmla="*/ 0 w 135"/>
                <a:gd name="T25" fmla="*/ 0 h 117"/>
                <a:gd name="T26" fmla="*/ 0 w 135"/>
                <a:gd name="T27" fmla="*/ 0 h 117"/>
                <a:gd name="T28" fmla="*/ 0 w 135"/>
                <a:gd name="T29" fmla="*/ 0 h 117"/>
                <a:gd name="T30" fmla="*/ 0 w 135"/>
                <a:gd name="T31" fmla="*/ 0 h 117"/>
                <a:gd name="T32" fmla="*/ 0 w 135"/>
                <a:gd name="T33" fmla="*/ 0 h 117"/>
                <a:gd name="T34" fmla="*/ 0 w 135"/>
                <a:gd name="T35" fmla="*/ 0 h 117"/>
                <a:gd name="T36" fmla="*/ 0 w 135"/>
                <a:gd name="T37" fmla="*/ 0 h 117"/>
                <a:gd name="T38" fmla="*/ 0 w 135"/>
                <a:gd name="T39" fmla="*/ 0 h 117"/>
                <a:gd name="T40" fmla="*/ 0 w 135"/>
                <a:gd name="T41" fmla="*/ 0 h 117"/>
                <a:gd name="T42" fmla="*/ 0 w 135"/>
                <a:gd name="T43" fmla="*/ 0 h 117"/>
                <a:gd name="T44" fmla="*/ 0 w 135"/>
                <a:gd name="T45" fmla="*/ 0 h 117"/>
                <a:gd name="T46" fmla="*/ 0 w 135"/>
                <a:gd name="T47" fmla="*/ 0 h 117"/>
                <a:gd name="T48" fmla="*/ 0 w 135"/>
                <a:gd name="T49" fmla="*/ 0 h 117"/>
                <a:gd name="T50" fmla="*/ 0 w 135"/>
                <a:gd name="T51" fmla="*/ 0 h 117"/>
                <a:gd name="T52" fmla="*/ 0 w 135"/>
                <a:gd name="T53" fmla="*/ 0 h 117"/>
                <a:gd name="T54" fmla="*/ 0 w 135"/>
                <a:gd name="T55" fmla="*/ 0 h 117"/>
                <a:gd name="T56" fmla="*/ 0 w 135"/>
                <a:gd name="T57" fmla="*/ 0 h 117"/>
                <a:gd name="T58" fmla="*/ 0 w 135"/>
                <a:gd name="T59" fmla="*/ 0 h 117"/>
                <a:gd name="T60" fmla="*/ 0 w 135"/>
                <a:gd name="T61" fmla="*/ 0 h 117"/>
                <a:gd name="T62" fmla="*/ 0 w 135"/>
                <a:gd name="T63" fmla="*/ 0 h 117"/>
                <a:gd name="T64" fmla="*/ 0 w 135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7"/>
                <a:gd name="T101" fmla="*/ 135 w 135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7">
                  <a:moveTo>
                    <a:pt x="0" y="0"/>
                  </a:moveTo>
                  <a:lnTo>
                    <a:pt x="17" y="0"/>
                  </a:lnTo>
                  <a:lnTo>
                    <a:pt x="34" y="0"/>
                  </a:lnTo>
                  <a:lnTo>
                    <a:pt x="50" y="0"/>
                  </a:lnTo>
                  <a:lnTo>
                    <a:pt x="67" y="0"/>
                  </a:lnTo>
                  <a:lnTo>
                    <a:pt x="85" y="0"/>
                  </a:lnTo>
                  <a:lnTo>
                    <a:pt x="102" y="0"/>
                  </a:lnTo>
                  <a:lnTo>
                    <a:pt x="118" y="0"/>
                  </a:lnTo>
                  <a:lnTo>
                    <a:pt x="135" y="0"/>
                  </a:lnTo>
                  <a:lnTo>
                    <a:pt x="135" y="14"/>
                  </a:lnTo>
                  <a:lnTo>
                    <a:pt x="135" y="29"/>
                  </a:lnTo>
                  <a:lnTo>
                    <a:pt x="135" y="44"/>
                  </a:lnTo>
                  <a:lnTo>
                    <a:pt x="135" y="59"/>
                  </a:lnTo>
                  <a:lnTo>
                    <a:pt x="135" y="72"/>
                  </a:lnTo>
                  <a:lnTo>
                    <a:pt x="135" y="87"/>
                  </a:lnTo>
                  <a:lnTo>
                    <a:pt x="135" y="102"/>
                  </a:lnTo>
                  <a:lnTo>
                    <a:pt x="135" y="117"/>
                  </a:lnTo>
                  <a:lnTo>
                    <a:pt x="118" y="117"/>
                  </a:lnTo>
                  <a:lnTo>
                    <a:pt x="102" y="117"/>
                  </a:lnTo>
                  <a:lnTo>
                    <a:pt x="85" y="117"/>
                  </a:lnTo>
                  <a:lnTo>
                    <a:pt x="67" y="117"/>
                  </a:lnTo>
                  <a:lnTo>
                    <a:pt x="50" y="117"/>
                  </a:lnTo>
                  <a:lnTo>
                    <a:pt x="34" y="117"/>
                  </a:lnTo>
                  <a:lnTo>
                    <a:pt x="17" y="117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99" name="Freeform 1232"/>
            <p:cNvSpPr>
              <a:spLocks/>
            </p:cNvSpPr>
            <p:nvPr/>
          </p:nvSpPr>
          <p:spPr bwMode="auto">
            <a:xfrm>
              <a:off x="963" y="2064"/>
              <a:ext cx="26" cy="29"/>
            </a:xfrm>
            <a:custGeom>
              <a:avLst/>
              <a:gdLst>
                <a:gd name="T0" fmla="*/ 0 w 103"/>
                <a:gd name="T1" fmla="*/ 0 h 117"/>
                <a:gd name="T2" fmla="*/ 0 w 103"/>
                <a:gd name="T3" fmla="*/ 0 h 117"/>
                <a:gd name="T4" fmla="*/ 0 w 103"/>
                <a:gd name="T5" fmla="*/ 0 h 117"/>
                <a:gd name="T6" fmla="*/ 0 w 103"/>
                <a:gd name="T7" fmla="*/ 0 h 117"/>
                <a:gd name="T8" fmla="*/ 0 w 103"/>
                <a:gd name="T9" fmla="*/ 0 h 117"/>
                <a:gd name="T10" fmla="*/ 0 w 103"/>
                <a:gd name="T11" fmla="*/ 0 h 117"/>
                <a:gd name="T12" fmla="*/ 0 w 103"/>
                <a:gd name="T13" fmla="*/ 0 h 117"/>
                <a:gd name="T14" fmla="*/ 0 w 103"/>
                <a:gd name="T15" fmla="*/ 0 h 117"/>
                <a:gd name="T16" fmla="*/ 0 w 103"/>
                <a:gd name="T17" fmla="*/ 0 h 117"/>
                <a:gd name="T18" fmla="*/ 0 w 103"/>
                <a:gd name="T19" fmla="*/ 0 h 117"/>
                <a:gd name="T20" fmla="*/ 0 w 103"/>
                <a:gd name="T21" fmla="*/ 0 h 117"/>
                <a:gd name="T22" fmla="*/ 0 w 103"/>
                <a:gd name="T23" fmla="*/ 0 h 117"/>
                <a:gd name="T24" fmla="*/ 0 w 103"/>
                <a:gd name="T25" fmla="*/ 0 h 117"/>
                <a:gd name="T26" fmla="*/ 0 w 103"/>
                <a:gd name="T27" fmla="*/ 0 h 117"/>
                <a:gd name="T28" fmla="*/ 0 w 103"/>
                <a:gd name="T29" fmla="*/ 0 h 117"/>
                <a:gd name="T30" fmla="*/ 0 w 103"/>
                <a:gd name="T31" fmla="*/ 0 h 117"/>
                <a:gd name="T32" fmla="*/ 0 w 103"/>
                <a:gd name="T33" fmla="*/ 0 h 117"/>
                <a:gd name="T34" fmla="*/ 0 w 103"/>
                <a:gd name="T35" fmla="*/ 0 h 117"/>
                <a:gd name="T36" fmla="*/ 0 w 103"/>
                <a:gd name="T37" fmla="*/ 0 h 117"/>
                <a:gd name="T38" fmla="*/ 0 w 103"/>
                <a:gd name="T39" fmla="*/ 0 h 117"/>
                <a:gd name="T40" fmla="*/ 0 w 103"/>
                <a:gd name="T41" fmla="*/ 0 h 117"/>
                <a:gd name="T42" fmla="*/ 0 w 103"/>
                <a:gd name="T43" fmla="*/ 0 h 117"/>
                <a:gd name="T44" fmla="*/ 0 w 103"/>
                <a:gd name="T45" fmla="*/ 0 h 117"/>
                <a:gd name="T46" fmla="*/ 0 w 103"/>
                <a:gd name="T47" fmla="*/ 0 h 117"/>
                <a:gd name="T48" fmla="*/ 0 w 103"/>
                <a:gd name="T49" fmla="*/ 0 h 117"/>
                <a:gd name="T50" fmla="*/ 0 w 103"/>
                <a:gd name="T51" fmla="*/ 0 h 117"/>
                <a:gd name="T52" fmla="*/ 0 w 103"/>
                <a:gd name="T53" fmla="*/ 0 h 117"/>
                <a:gd name="T54" fmla="*/ 0 w 103"/>
                <a:gd name="T55" fmla="*/ 0 h 117"/>
                <a:gd name="T56" fmla="*/ 0 w 103"/>
                <a:gd name="T57" fmla="*/ 0 h 117"/>
                <a:gd name="T58" fmla="*/ 0 w 103"/>
                <a:gd name="T59" fmla="*/ 0 h 117"/>
                <a:gd name="T60" fmla="*/ 0 w 103"/>
                <a:gd name="T61" fmla="*/ 0 h 117"/>
                <a:gd name="T62" fmla="*/ 0 w 103"/>
                <a:gd name="T63" fmla="*/ 0 h 117"/>
                <a:gd name="T64" fmla="*/ 0 w 10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117"/>
                <a:gd name="T101" fmla="*/ 103 w 103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117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03" y="14"/>
                  </a:lnTo>
                  <a:lnTo>
                    <a:pt x="103" y="29"/>
                  </a:lnTo>
                  <a:lnTo>
                    <a:pt x="103" y="44"/>
                  </a:lnTo>
                  <a:lnTo>
                    <a:pt x="103" y="59"/>
                  </a:lnTo>
                  <a:lnTo>
                    <a:pt x="103" y="72"/>
                  </a:lnTo>
                  <a:lnTo>
                    <a:pt x="103" y="87"/>
                  </a:lnTo>
                  <a:lnTo>
                    <a:pt x="103" y="102"/>
                  </a:lnTo>
                  <a:lnTo>
                    <a:pt x="103" y="117"/>
                  </a:lnTo>
                  <a:lnTo>
                    <a:pt x="90" y="117"/>
                  </a:lnTo>
                  <a:lnTo>
                    <a:pt x="77" y="117"/>
                  </a:lnTo>
                  <a:lnTo>
                    <a:pt x="65" y="117"/>
                  </a:lnTo>
                  <a:lnTo>
                    <a:pt x="51" y="117"/>
                  </a:lnTo>
                  <a:lnTo>
                    <a:pt x="39" y="117"/>
                  </a:lnTo>
                  <a:lnTo>
                    <a:pt x="26" y="117"/>
                  </a:lnTo>
                  <a:lnTo>
                    <a:pt x="13" y="117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00" name="Freeform 1233"/>
            <p:cNvSpPr>
              <a:spLocks/>
            </p:cNvSpPr>
            <p:nvPr/>
          </p:nvSpPr>
          <p:spPr bwMode="auto">
            <a:xfrm>
              <a:off x="967" y="2064"/>
              <a:ext cx="18" cy="29"/>
            </a:xfrm>
            <a:custGeom>
              <a:avLst/>
              <a:gdLst>
                <a:gd name="T0" fmla="*/ 0 w 71"/>
                <a:gd name="T1" fmla="*/ 0 h 117"/>
                <a:gd name="T2" fmla="*/ 0 w 71"/>
                <a:gd name="T3" fmla="*/ 0 h 117"/>
                <a:gd name="T4" fmla="*/ 0 w 71"/>
                <a:gd name="T5" fmla="*/ 0 h 117"/>
                <a:gd name="T6" fmla="*/ 0 w 71"/>
                <a:gd name="T7" fmla="*/ 0 h 117"/>
                <a:gd name="T8" fmla="*/ 0 w 71"/>
                <a:gd name="T9" fmla="*/ 0 h 117"/>
                <a:gd name="T10" fmla="*/ 0 w 71"/>
                <a:gd name="T11" fmla="*/ 0 h 117"/>
                <a:gd name="T12" fmla="*/ 0 w 71"/>
                <a:gd name="T13" fmla="*/ 0 h 117"/>
                <a:gd name="T14" fmla="*/ 0 w 71"/>
                <a:gd name="T15" fmla="*/ 0 h 117"/>
                <a:gd name="T16" fmla="*/ 0 w 71"/>
                <a:gd name="T17" fmla="*/ 0 h 117"/>
                <a:gd name="T18" fmla="*/ 0 w 71"/>
                <a:gd name="T19" fmla="*/ 0 h 117"/>
                <a:gd name="T20" fmla="*/ 0 w 71"/>
                <a:gd name="T21" fmla="*/ 0 h 117"/>
                <a:gd name="T22" fmla="*/ 0 w 71"/>
                <a:gd name="T23" fmla="*/ 0 h 117"/>
                <a:gd name="T24" fmla="*/ 0 w 71"/>
                <a:gd name="T25" fmla="*/ 0 h 117"/>
                <a:gd name="T26" fmla="*/ 0 w 71"/>
                <a:gd name="T27" fmla="*/ 0 h 117"/>
                <a:gd name="T28" fmla="*/ 0 w 71"/>
                <a:gd name="T29" fmla="*/ 0 h 117"/>
                <a:gd name="T30" fmla="*/ 0 w 71"/>
                <a:gd name="T31" fmla="*/ 0 h 117"/>
                <a:gd name="T32" fmla="*/ 0 w 71"/>
                <a:gd name="T33" fmla="*/ 0 h 117"/>
                <a:gd name="T34" fmla="*/ 0 w 71"/>
                <a:gd name="T35" fmla="*/ 0 h 117"/>
                <a:gd name="T36" fmla="*/ 0 w 71"/>
                <a:gd name="T37" fmla="*/ 0 h 117"/>
                <a:gd name="T38" fmla="*/ 0 w 71"/>
                <a:gd name="T39" fmla="*/ 0 h 117"/>
                <a:gd name="T40" fmla="*/ 0 w 71"/>
                <a:gd name="T41" fmla="*/ 0 h 117"/>
                <a:gd name="T42" fmla="*/ 0 w 71"/>
                <a:gd name="T43" fmla="*/ 0 h 117"/>
                <a:gd name="T44" fmla="*/ 0 w 71"/>
                <a:gd name="T45" fmla="*/ 0 h 117"/>
                <a:gd name="T46" fmla="*/ 0 w 71"/>
                <a:gd name="T47" fmla="*/ 0 h 117"/>
                <a:gd name="T48" fmla="*/ 0 w 71"/>
                <a:gd name="T49" fmla="*/ 0 h 117"/>
                <a:gd name="T50" fmla="*/ 0 w 71"/>
                <a:gd name="T51" fmla="*/ 0 h 117"/>
                <a:gd name="T52" fmla="*/ 0 w 71"/>
                <a:gd name="T53" fmla="*/ 0 h 117"/>
                <a:gd name="T54" fmla="*/ 0 w 71"/>
                <a:gd name="T55" fmla="*/ 0 h 117"/>
                <a:gd name="T56" fmla="*/ 0 w 71"/>
                <a:gd name="T57" fmla="*/ 0 h 117"/>
                <a:gd name="T58" fmla="*/ 0 w 71"/>
                <a:gd name="T59" fmla="*/ 0 h 117"/>
                <a:gd name="T60" fmla="*/ 0 w 71"/>
                <a:gd name="T61" fmla="*/ 0 h 117"/>
                <a:gd name="T62" fmla="*/ 0 w 71"/>
                <a:gd name="T63" fmla="*/ 0 h 117"/>
                <a:gd name="T64" fmla="*/ 0 w 71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17"/>
                <a:gd name="T101" fmla="*/ 71 w 71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17">
                  <a:moveTo>
                    <a:pt x="0" y="0"/>
                  </a:moveTo>
                  <a:lnTo>
                    <a:pt x="8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1" y="14"/>
                  </a:lnTo>
                  <a:lnTo>
                    <a:pt x="71" y="29"/>
                  </a:lnTo>
                  <a:lnTo>
                    <a:pt x="71" y="44"/>
                  </a:lnTo>
                  <a:lnTo>
                    <a:pt x="71" y="59"/>
                  </a:lnTo>
                  <a:lnTo>
                    <a:pt x="71" y="72"/>
                  </a:lnTo>
                  <a:lnTo>
                    <a:pt x="71" y="87"/>
                  </a:lnTo>
                  <a:lnTo>
                    <a:pt x="71" y="102"/>
                  </a:lnTo>
                  <a:lnTo>
                    <a:pt x="71" y="117"/>
                  </a:lnTo>
                  <a:lnTo>
                    <a:pt x="62" y="117"/>
                  </a:lnTo>
                  <a:lnTo>
                    <a:pt x="53" y="117"/>
                  </a:lnTo>
                  <a:lnTo>
                    <a:pt x="44" y="117"/>
                  </a:lnTo>
                  <a:lnTo>
                    <a:pt x="35" y="117"/>
                  </a:lnTo>
                  <a:lnTo>
                    <a:pt x="27" y="117"/>
                  </a:lnTo>
                  <a:lnTo>
                    <a:pt x="18" y="117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01" name="Rectangle 1234"/>
            <p:cNvSpPr>
              <a:spLocks noChangeArrowheads="1"/>
            </p:cNvSpPr>
            <p:nvPr/>
          </p:nvSpPr>
          <p:spPr bwMode="auto">
            <a:xfrm>
              <a:off x="971" y="2064"/>
              <a:ext cx="10" cy="29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2" name="Rectangle 1235"/>
            <p:cNvSpPr>
              <a:spLocks noChangeArrowheads="1"/>
            </p:cNvSpPr>
            <p:nvPr/>
          </p:nvSpPr>
          <p:spPr bwMode="auto">
            <a:xfrm>
              <a:off x="927" y="2006"/>
              <a:ext cx="98" cy="30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3" name="Rectangle 1236"/>
            <p:cNvSpPr>
              <a:spLocks noChangeArrowheads="1"/>
            </p:cNvSpPr>
            <p:nvPr/>
          </p:nvSpPr>
          <p:spPr bwMode="auto">
            <a:xfrm>
              <a:off x="927" y="2006"/>
              <a:ext cx="98" cy="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4" name="Freeform 1237"/>
            <p:cNvSpPr>
              <a:spLocks/>
            </p:cNvSpPr>
            <p:nvPr/>
          </p:nvSpPr>
          <p:spPr bwMode="auto">
            <a:xfrm>
              <a:off x="931" y="2006"/>
              <a:ext cx="90" cy="30"/>
            </a:xfrm>
            <a:custGeom>
              <a:avLst/>
              <a:gdLst>
                <a:gd name="T0" fmla="*/ 0 w 358"/>
                <a:gd name="T1" fmla="*/ 0 h 117"/>
                <a:gd name="T2" fmla="*/ 0 w 358"/>
                <a:gd name="T3" fmla="*/ 0 h 117"/>
                <a:gd name="T4" fmla="*/ 0 w 358"/>
                <a:gd name="T5" fmla="*/ 0 h 117"/>
                <a:gd name="T6" fmla="*/ 0 w 358"/>
                <a:gd name="T7" fmla="*/ 0 h 117"/>
                <a:gd name="T8" fmla="*/ 0 w 358"/>
                <a:gd name="T9" fmla="*/ 0 h 117"/>
                <a:gd name="T10" fmla="*/ 0 w 358"/>
                <a:gd name="T11" fmla="*/ 0 h 117"/>
                <a:gd name="T12" fmla="*/ 0 w 358"/>
                <a:gd name="T13" fmla="*/ 0 h 117"/>
                <a:gd name="T14" fmla="*/ 0 w 358"/>
                <a:gd name="T15" fmla="*/ 0 h 117"/>
                <a:gd name="T16" fmla="*/ 1 w 358"/>
                <a:gd name="T17" fmla="*/ 0 h 117"/>
                <a:gd name="T18" fmla="*/ 1 w 358"/>
                <a:gd name="T19" fmla="*/ 0 h 117"/>
                <a:gd name="T20" fmla="*/ 1 w 358"/>
                <a:gd name="T21" fmla="*/ 0 h 117"/>
                <a:gd name="T22" fmla="*/ 1 w 358"/>
                <a:gd name="T23" fmla="*/ 0 h 117"/>
                <a:gd name="T24" fmla="*/ 1 w 358"/>
                <a:gd name="T25" fmla="*/ 0 h 117"/>
                <a:gd name="T26" fmla="*/ 1 w 358"/>
                <a:gd name="T27" fmla="*/ 0 h 117"/>
                <a:gd name="T28" fmla="*/ 1 w 358"/>
                <a:gd name="T29" fmla="*/ 0 h 117"/>
                <a:gd name="T30" fmla="*/ 1 w 358"/>
                <a:gd name="T31" fmla="*/ 0 h 117"/>
                <a:gd name="T32" fmla="*/ 1 w 358"/>
                <a:gd name="T33" fmla="*/ 0 h 117"/>
                <a:gd name="T34" fmla="*/ 0 w 358"/>
                <a:gd name="T35" fmla="*/ 0 h 117"/>
                <a:gd name="T36" fmla="*/ 0 w 358"/>
                <a:gd name="T37" fmla="*/ 0 h 117"/>
                <a:gd name="T38" fmla="*/ 0 w 358"/>
                <a:gd name="T39" fmla="*/ 0 h 117"/>
                <a:gd name="T40" fmla="*/ 0 w 358"/>
                <a:gd name="T41" fmla="*/ 0 h 117"/>
                <a:gd name="T42" fmla="*/ 0 w 358"/>
                <a:gd name="T43" fmla="*/ 0 h 117"/>
                <a:gd name="T44" fmla="*/ 0 w 358"/>
                <a:gd name="T45" fmla="*/ 0 h 117"/>
                <a:gd name="T46" fmla="*/ 0 w 358"/>
                <a:gd name="T47" fmla="*/ 0 h 117"/>
                <a:gd name="T48" fmla="*/ 0 w 358"/>
                <a:gd name="T49" fmla="*/ 0 h 117"/>
                <a:gd name="T50" fmla="*/ 0 w 358"/>
                <a:gd name="T51" fmla="*/ 0 h 117"/>
                <a:gd name="T52" fmla="*/ 0 w 358"/>
                <a:gd name="T53" fmla="*/ 0 h 117"/>
                <a:gd name="T54" fmla="*/ 0 w 358"/>
                <a:gd name="T55" fmla="*/ 0 h 117"/>
                <a:gd name="T56" fmla="*/ 0 w 358"/>
                <a:gd name="T57" fmla="*/ 0 h 117"/>
                <a:gd name="T58" fmla="*/ 0 w 358"/>
                <a:gd name="T59" fmla="*/ 0 h 117"/>
                <a:gd name="T60" fmla="*/ 0 w 358"/>
                <a:gd name="T61" fmla="*/ 0 h 117"/>
                <a:gd name="T62" fmla="*/ 0 w 358"/>
                <a:gd name="T63" fmla="*/ 0 h 117"/>
                <a:gd name="T64" fmla="*/ 0 w 358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8"/>
                <a:gd name="T100" fmla="*/ 0 h 117"/>
                <a:gd name="T101" fmla="*/ 358 w 358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8" h="117">
                  <a:moveTo>
                    <a:pt x="0" y="0"/>
                  </a:moveTo>
                  <a:lnTo>
                    <a:pt x="44" y="0"/>
                  </a:lnTo>
                  <a:lnTo>
                    <a:pt x="90" y="0"/>
                  </a:lnTo>
                  <a:lnTo>
                    <a:pt x="134" y="0"/>
                  </a:lnTo>
                  <a:lnTo>
                    <a:pt x="178" y="0"/>
                  </a:lnTo>
                  <a:lnTo>
                    <a:pt x="224" y="0"/>
                  </a:lnTo>
                  <a:lnTo>
                    <a:pt x="268" y="0"/>
                  </a:lnTo>
                  <a:lnTo>
                    <a:pt x="313" y="0"/>
                  </a:lnTo>
                  <a:lnTo>
                    <a:pt x="358" y="0"/>
                  </a:lnTo>
                  <a:lnTo>
                    <a:pt x="358" y="15"/>
                  </a:lnTo>
                  <a:lnTo>
                    <a:pt x="358" y="30"/>
                  </a:lnTo>
                  <a:lnTo>
                    <a:pt x="358" y="45"/>
                  </a:lnTo>
                  <a:lnTo>
                    <a:pt x="358" y="58"/>
                  </a:lnTo>
                  <a:lnTo>
                    <a:pt x="358" y="73"/>
                  </a:lnTo>
                  <a:lnTo>
                    <a:pt x="358" y="88"/>
                  </a:lnTo>
                  <a:lnTo>
                    <a:pt x="358" y="103"/>
                  </a:lnTo>
                  <a:lnTo>
                    <a:pt x="358" y="117"/>
                  </a:lnTo>
                  <a:lnTo>
                    <a:pt x="313" y="117"/>
                  </a:lnTo>
                  <a:lnTo>
                    <a:pt x="268" y="117"/>
                  </a:lnTo>
                  <a:lnTo>
                    <a:pt x="224" y="117"/>
                  </a:lnTo>
                  <a:lnTo>
                    <a:pt x="178" y="117"/>
                  </a:lnTo>
                  <a:lnTo>
                    <a:pt x="134" y="117"/>
                  </a:lnTo>
                  <a:lnTo>
                    <a:pt x="90" y="117"/>
                  </a:lnTo>
                  <a:lnTo>
                    <a:pt x="44" y="117"/>
                  </a:lnTo>
                  <a:lnTo>
                    <a:pt x="0" y="117"/>
                  </a:lnTo>
                  <a:lnTo>
                    <a:pt x="0" y="103"/>
                  </a:lnTo>
                  <a:lnTo>
                    <a:pt x="0" y="88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05" name="Freeform 1238"/>
            <p:cNvSpPr>
              <a:spLocks/>
            </p:cNvSpPr>
            <p:nvPr/>
          </p:nvSpPr>
          <p:spPr bwMode="auto">
            <a:xfrm>
              <a:off x="935" y="2006"/>
              <a:ext cx="82" cy="30"/>
            </a:xfrm>
            <a:custGeom>
              <a:avLst/>
              <a:gdLst>
                <a:gd name="T0" fmla="*/ 0 w 326"/>
                <a:gd name="T1" fmla="*/ 0 h 117"/>
                <a:gd name="T2" fmla="*/ 0 w 326"/>
                <a:gd name="T3" fmla="*/ 0 h 117"/>
                <a:gd name="T4" fmla="*/ 0 w 326"/>
                <a:gd name="T5" fmla="*/ 0 h 117"/>
                <a:gd name="T6" fmla="*/ 0 w 326"/>
                <a:gd name="T7" fmla="*/ 0 h 117"/>
                <a:gd name="T8" fmla="*/ 0 w 326"/>
                <a:gd name="T9" fmla="*/ 0 h 117"/>
                <a:gd name="T10" fmla="*/ 0 w 326"/>
                <a:gd name="T11" fmla="*/ 0 h 117"/>
                <a:gd name="T12" fmla="*/ 0 w 326"/>
                <a:gd name="T13" fmla="*/ 0 h 117"/>
                <a:gd name="T14" fmla="*/ 0 w 326"/>
                <a:gd name="T15" fmla="*/ 0 h 117"/>
                <a:gd name="T16" fmla="*/ 0 w 326"/>
                <a:gd name="T17" fmla="*/ 0 h 117"/>
                <a:gd name="T18" fmla="*/ 0 w 326"/>
                <a:gd name="T19" fmla="*/ 0 h 117"/>
                <a:gd name="T20" fmla="*/ 0 w 326"/>
                <a:gd name="T21" fmla="*/ 0 h 117"/>
                <a:gd name="T22" fmla="*/ 0 w 326"/>
                <a:gd name="T23" fmla="*/ 0 h 117"/>
                <a:gd name="T24" fmla="*/ 0 w 326"/>
                <a:gd name="T25" fmla="*/ 0 h 117"/>
                <a:gd name="T26" fmla="*/ 0 w 326"/>
                <a:gd name="T27" fmla="*/ 0 h 117"/>
                <a:gd name="T28" fmla="*/ 0 w 326"/>
                <a:gd name="T29" fmla="*/ 0 h 117"/>
                <a:gd name="T30" fmla="*/ 0 w 326"/>
                <a:gd name="T31" fmla="*/ 0 h 117"/>
                <a:gd name="T32" fmla="*/ 0 w 326"/>
                <a:gd name="T33" fmla="*/ 0 h 117"/>
                <a:gd name="T34" fmla="*/ 0 w 326"/>
                <a:gd name="T35" fmla="*/ 0 h 117"/>
                <a:gd name="T36" fmla="*/ 0 w 326"/>
                <a:gd name="T37" fmla="*/ 0 h 117"/>
                <a:gd name="T38" fmla="*/ 0 w 326"/>
                <a:gd name="T39" fmla="*/ 0 h 117"/>
                <a:gd name="T40" fmla="*/ 0 w 326"/>
                <a:gd name="T41" fmla="*/ 0 h 117"/>
                <a:gd name="T42" fmla="*/ 0 w 326"/>
                <a:gd name="T43" fmla="*/ 0 h 117"/>
                <a:gd name="T44" fmla="*/ 0 w 326"/>
                <a:gd name="T45" fmla="*/ 0 h 117"/>
                <a:gd name="T46" fmla="*/ 0 w 326"/>
                <a:gd name="T47" fmla="*/ 0 h 117"/>
                <a:gd name="T48" fmla="*/ 0 w 326"/>
                <a:gd name="T49" fmla="*/ 0 h 117"/>
                <a:gd name="T50" fmla="*/ 0 w 326"/>
                <a:gd name="T51" fmla="*/ 0 h 117"/>
                <a:gd name="T52" fmla="*/ 0 w 326"/>
                <a:gd name="T53" fmla="*/ 0 h 117"/>
                <a:gd name="T54" fmla="*/ 0 w 326"/>
                <a:gd name="T55" fmla="*/ 0 h 117"/>
                <a:gd name="T56" fmla="*/ 0 w 326"/>
                <a:gd name="T57" fmla="*/ 0 h 117"/>
                <a:gd name="T58" fmla="*/ 0 w 326"/>
                <a:gd name="T59" fmla="*/ 0 h 117"/>
                <a:gd name="T60" fmla="*/ 0 w 326"/>
                <a:gd name="T61" fmla="*/ 0 h 117"/>
                <a:gd name="T62" fmla="*/ 0 w 326"/>
                <a:gd name="T63" fmla="*/ 0 h 117"/>
                <a:gd name="T64" fmla="*/ 0 w 326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6"/>
                <a:gd name="T100" fmla="*/ 0 h 117"/>
                <a:gd name="T101" fmla="*/ 326 w 326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6" h="117">
                  <a:moveTo>
                    <a:pt x="0" y="0"/>
                  </a:moveTo>
                  <a:lnTo>
                    <a:pt x="41" y="0"/>
                  </a:lnTo>
                  <a:lnTo>
                    <a:pt x="81" y="0"/>
                  </a:lnTo>
                  <a:lnTo>
                    <a:pt x="122" y="0"/>
                  </a:lnTo>
                  <a:lnTo>
                    <a:pt x="162" y="0"/>
                  </a:lnTo>
                  <a:lnTo>
                    <a:pt x="203" y="0"/>
                  </a:lnTo>
                  <a:lnTo>
                    <a:pt x="245" y="0"/>
                  </a:lnTo>
                  <a:lnTo>
                    <a:pt x="286" y="0"/>
                  </a:lnTo>
                  <a:lnTo>
                    <a:pt x="326" y="0"/>
                  </a:lnTo>
                  <a:lnTo>
                    <a:pt x="326" y="15"/>
                  </a:lnTo>
                  <a:lnTo>
                    <a:pt x="326" y="30"/>
                  </a:lnTo>
                  <a:lnTo>
                    <a:pt x="326" y="45"/>
                  </a:lnTo>
                  <a:lnTo>
                    <a:pt x="326" y="58"/>
                  </a:lnTo>
                  <a:lnTo>
                    <a:pt x="326" y="73"/>
                  </a:lnTo>
                  <a:lnTo>
                    <a:pt x="326" y="88"/>
                  </a:lnTo>
                  <a:lnTo>
                    <a:pt x="326" y="103"/>
                  </a:lnTo>
                  <a:lnTo>
                    <a:pt x="326" y="117"/>
                  </a:lnTo>
                  <a:lnTo>
                    <a:pt x="286" y="117"/>
                  </a:lnTo>
                  <a:lnTo>
                    <a:pt x="245" y="117"/>
                  </a:lnTo>
                  <a:lnTo>
                    <a:pt x="203" y="117"/>
                  </a:lnTo>
                  <a:lnTo>
                    <a:pt x="162" y="117"/>
                  </a:lnTo>
                  <a:lnTo>
                    <a:pt x="122" y="117"/>
                  </a:lnTo>
                  <a:lnTo>
                    <a:pt x="81" y="117"/>
                  </a:lnTo>
                  <a:lnTo>
                    <a:pt x="41" y="117"/>
                  </a:lnTo>
                  <a:lnTo>
                    <a:pt x="0" y="117"/>
                  </a:lnTo>
                  <a:lnTo>
                    <a:pt x="0" y="103"/>
                  </a:lnTo>
                  <a:lnTo>
                    <a:pt x="0" y="88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06" name="Freeform 1239"/>
            <p:cNvSpPr>
              <a:spLocks/>
            </p:cNvSpPr>
            <p:nvPr/>
          </p:nvSpPr>
          <p:spPr bwMode="auto">
            <a:xfrm>
              <a:off x="939" y="2006"/>
              <a:ext cx="74" cy="30"/>
            </a:xfrm>
            <a:custGeom>
              <a:avLst/>
              <a:gdLst>
                <a:gd name="T0" fmla="*/ 0 w 294"/>
                <a:gd name="T1" fmla="*/ 0 h 117"/>
                <a:gd name="T2" fmla="*/ 0 w 294"/>
                <a:gd name="T3" fmla="*/ 0 h 117"/>
                <a:gd name="T4" fmla="*/ 0 w 294"/>
                <a:gd name="T5" fmla="*/ 0 h 117"/>
                <a:gd name="T6" fmla="*/ 0 w 294"/>
                <a:gd name="T7" fmla="*/ 0 h 117"/>
                <a:gd name="T8" fmla="*/ 0 w 294"/>
                <a:gd name="T9" fmla="*/ 0 h 117"/>
                <a:gd name="T10" fmla="*/ 0 w 294"/>
                <a:gd name="T11" fmla="*/ 0 h 117"/>
                <a:gd name="T12" fmla="*/ 0 w 294"/>
                <a:gd name="T13" fmla="*/ 0 h 117"/>
                <a:gd name="T14" fmla="*/ 0 w 294"/>
                <a:gd name="T15" fmla="*/ 0 h 117"/>
                <a:gd name="T16" fmla="*/ 0 w 294"/>
                <a:gd name="T17" fmla="*/ 0 h 117"/>
                <a:gd name="T18" fmla="*/ 0 w 294"/>
                <a:gd name="T19" fmla="*/ 0 h 117"/>
                <a:gd name="T20" fmla="*/ 0 w 294"/>
                <a:gd name="T21" fmla="*/ 0 h 117"/>
                <a:gd name="T22" fmla="*/ 0 w 294"/>
                <a:gd name="T23" fmla="*/ 0 h 117"/>
                <a:gd name="T24" fmla="*/ 0 w 294"/>
                <a:gd name="T25" fmla="*/ 0 h 117"/>
                <a:gd name="T26" fmla="*/ 0 w 294"/>
                <a:gd name="T27" fmla="*/ 0 h 117"/>
                <a:gd name="T28" fmla="*/ 0 w 294"/>
                <a:gd name="T29" fmla="*/ 0 h 117"/>
                <a:gd name="T30" fmla="*/ 0 w 294"/>
                <a:gd name="T31" fmla="*/ 0 h 117"/>
                <a:gd name="T32" fmla="*/ 0 w 294"/>
                <a:gd name="T33" fmla="*/ 0 h 117"/>
                <a:gd name="T34" fmla="*/ 0 w 294"/>
                <a:gd name="T35" fmla="*/ 0 h 117"/>
                <a:gd name="T36" fmla="*/ 0 w 294"/>
                <a:gd name="T37" fmla="*/ 0 h 117"/>
                <a:gd name="T38" fmla="*/ 0 w 294"/>
                <a:gd name="T39" fmla="*/ 0 h 117"/>
                <a:gd name="T40" fmla="*/ 0 w 294"/>
                <a:gd name="T41" fmla="*/ 0 h 117"/>
                <a:gd name="T42" fmla="*/ 0 w 294"/>
                <a:gd name="T43" fmla="*/ 0 h 117"/>
                <a:gd name="T44" fmla="*/ 0 w 294"/>
                <a:gd name="T45" fmla="*/ 0 h 117"/>
                <a:gd name="T46" fmla="*/ 0 w 294"/>
                <a:gd name="T47" fmla="*/ 0 h 117"/>
                <a:gd name="T48" fmla="*/ 0 w 294"/>
                <a:gd name="T49" fmla="*/ 0 h 117"/>
                <a:gd name="T50" fmla="*/ 0 w 294"/>
                <a:gd name="T51" fmla="*/ 0 h 117"/>
                <a:gd name="T52" fmla="*/ 0 w 294"/>
                <a:gd name="T53" fmla="*/ 0 h 117"/>
                <a:gd name="T54" fmla="*/ 0 w 294"/>
                <a:gd name="T55" fmla="*/ 0 h 117"/>
                <a:gd name="T56" fmla="*/ 0 w 294"/>
                <a:gd name="T57" fmla="*/ 0 h 117"/>
                <a:gd name="T58" fmla="*/ 0 w 294"/>
                <a:gd name="T59" fmla="*/ 0 h 117"/>
                <a:gd name="T60" fmla="*/ 0 w 294"/>
                <a:gd name="T61" fmla="*/ 0 h 117"/>
                <a:gd name="T62" fmla="*/ 0 w 294"/>
                <a:gd name="T63" fmla="*/ 0 h 117"/>
                <a:gd name="T64" fmla="*/ 0 w 29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4"/>
                <a:gd name="T100" fmla="*/ 0 h 117"/>
                <a:gd name="T101" fmla="*/ 294 w 294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4" h="117">
                  <a:moveTo>
                    <a:pt x="0" y="0"/>
                  </a:moveTo>
                  <a:lnTo>
                    <a:pt x="37" y="0"/>
                  </a:lnTo>
                  <a:lnTo>
                    <a:pt x="74" y="0"/>
                  </a:lnTo>
                  <a:lnTo>
                    <a:pt x="109" y="0"/>
                  </a:lnTo>
                  <a:lnTo>
                    <a:pt x="146" y="0"/>
                  </a:lnTo>
                  <a:lnTo>
                    <a:pt x="183" y="0"/>
                  </a:lnTo>
                  <a:lnTo>
                    <a:pt x="220" y="0"/>
                  </a:lnTo>
                  <a:lnTo>
                    <a:pt x="257" y="0"/>
                  </a:lnTo>
                  <a:lnTo>
                    <a:pt x="294" y="0"/>
                  </a:lnTo>
                  <a:lnTo>
                    <a:pt x="294" y="15"/>
                  </a:lnTo>
                  <a:lnTo>
                    <a:pt x="294" y="30"/>
                  </a:lnTo>
                  <a:lnTo>
                    <a:pt x="294" y="45"/>
                  </a:lnTo>
                  <a:lnTo>
                    <a:pt x="294" y="58"/>
                  </a:lnTo>
                  <a:lnTo>
                    <a:pt x="294" y="73"/>
                  </a:lnTo>
                  <a:lnTo>
                    <a:pt x="294" y="88"/>
                  </a:lnTo>
                  <a:lnTo>
                    <a:pt x="294" y="103"/>
                  </a:lnTo>
                  <a:lnTo>
                    <a:pt x="294" y="117"/>
                  </a:lnTo>
                  <a:lnTo>
                    <a:pt x="257" y="117"/>
                  </a:lnTo>
                  <a:lnTo>
                    <a:pt x="220" y="117"/>
                  </a:lnTo>
                  <a:lnTo>
                    <a:pt x="183" y="117"/>
                  </a:lnTo>
                  <a:lnTo>
                    <a:pt x="146" y="117"/>
                  </a:lnTo>
                  <a:lnTo>
                    <a:pt x="109" y="117"/>
                  </a:lnTo>
                  <a:lnTo>
                    <a:pt x="74" y="117"/>
                  </a:lnTo>
                  <a:lnTo>
                    <a:pt x="37" y="117"/>
                  </a:lnTo>
                  <a:lnTo>
                    <a:pt x="0" y="117"/>
                  </a:lnTo>
                  <a:lnTo>
                    <a:pt x="0" y="103"/>
                  </a:lnTo>
                  <a:lnTo>
                    <a:pt x="0" y="88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07" name="Freeform 1240"/>
            <p:cNvSpPr>
              <a:spLocks/>
            </p:cNvSpPr>
            <p:nvPr/>
          </p:nvSpPr>
          <p:spPr bwMode="auto">
            <a:xfrm>
              <a:off x="943" y="2006"/>
              <a:ext cx="66" cy="30"/>
            </a:xfrm>
            <a:custGeom>
              <a:avLst/>
              <a:gdLst>
                <a:gd name="T0" fmla="*/ 0 w 262"/>
                <a:gd name="T1" fmla="*/ 0 h 117"/>
                <a:gd name="T2" fmla="*/ 0 w 262"/>
                <a:gd name="T3" fmla="*/ 0 h 117"/>
                <a:gd name="T4" fmla="*/ 0 w 262"/>
                <a:gd name="T5" fmla="*/ 0 h 117"/>
                <a:gd name="T6" fmla="*/ 0 w 262"/>
                <a:gd name="T7" fmla="*/ 0 h 117"/>
                <a:gd name="T8" fmla="*/ 0 w 262"/>
                <a:gd name="T9" fmla="*/ 0 h 117"/>
                <a:gd name="T10" fmla="*/ 0 w 262"/>
                <a:gd name="T11" fmla="*/ 0 h 117"/>
                <a:gd name="T12" fmla="*/ 0 w 262"/>
                <a:gd name="T13" fmla="*/ 0 h 117"/>
                <a:gd name="T14" fmla="*/ 0 w 262"/>
                <a:gd name="T15" fmla="*/ 0 h 117"/>
                <a:gd name="T16" fmla="*/ 0 w 262"/>
                <a:gd name="T17" fmla="*/ 0 h 117"/>
                <a:gd name="T18" fmla="*/ 0 w 262"/>
                <a:gd name="T19" fmla="*/ 0 h 117"/>
                <a:gd name="T20" fmla="*/ 0 w 262"/>
                <a:gd name="T21" fmla="*/ 0 h 117"/>
                <a:gd name="T22" fmla="*/ 0 w 262"/>
                <a:gd name="T23" fmla="*/ 0 h 117"/>
                <a:gd name="T24" fmla="*/ 0 w 262"/>
                <a:gd name="T25" fmla="*/ 0 h 117"/>
                <a:gd name="T26" fmla="*/ 0 w 262"/>
                <a:gd name="T27" fmla="*/ 0 h 117"/>
                <a:gd name="T28" fmla="*/ 0 w 262"/>
                <a:gd name="T29" fmla="*/ 0 h 117"/>
                <a:gd name="T30" fmla="*/ 0 w 262"/>
                <a:gd name="T31" fmla="*/ 0 h 117"/>
                <a:gd name="T32" fmla="*/ 0 w 262"/>
                <a:gd name="T33" fmla="*/ 0 h 117"/>
                <a:gd name="T34" fmla="*/ 0 w 262"/>
                <a:gd name="T35" fmla="*/ 0 h 117"/>
                <a:gd name="T36" fmla="*/ 0 w 262"/>
                <a:gd name="T37" fmla="*/ 0 h 117"/>
                <a:gd name="T38" fmla="*/ 0 w 262"/>
                <a:gd name="T39" fmla="*/ 0 h 117"/>
                <a:gd name="T40" fmla="*/ 0 w 262"/>
                <a:gd name="T41" fmla="*/ 0 h 117"/>
                <a:gd name="T42" fmla="*/ 0 w 262"/>
                <a:gd name="T43" fmla="*/ 0 h 117"/>
                <a:gd name="T44" fmla="*/ 0 w 262"/>
                <a:gd name="T45" fmla="*/ 0 h 117"/>
                <a:gd name="T46" fmla="*/ 0 w 262"/>
                <a:gd name="T47" fmla="*/ 0 h 117"/>
                <a:gd name="T48" fmla="*/ 0 w 262"/>
                <a:gd name="T49" fmla="*/ 0 h 117"/>
                <a:gd name="T50" fmla="*/ 0 w 262"/>
                <a:gd name="T51" fmla="*/ 0 h 117"/>
                <a:gd name="T52" fmla="*/ 0 w 262"/>
                <a:gd name="T53" fmla="*/ 0 h 117"/>
                <a:gd name="T54" fmla="*/ 0 w 262"/>
                <a:gd name="T55" fmla="*/ 0 h 117"/>
                <a:gd name="T56" fmla="*/ 0 w 262"/>
                <a:gd name="T57" fmla="*/ 0 h 117"/>
                <a:gd name="T58" fmla="*/ 0 w 262"/>
                <a:gd name="T59" fmla="*/ 0 h 117"/>
                <a:gd name="T60" fmla="*/ 0 w 262"/>
                <a:gd name="T61" fmla="*/ 0 h 117"/>
                <a:gd name="T62" fmla="*/ 0 w 262"/>
                <a:gd name="T63" fmla="*/ 0 h 117"/>
                <a:gd name="T64" fmla="*/ 0 w 262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117"/>
                <a:gd name="T101" fmla="*/ 262 w 262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117">
                  <a:moveTo>
                    <a:pt x="0" y="0"/>
                  </a:moveTo>
                  <a:lnTo>
                    <a:pt x="32" y="0"/>
                  </a:lnTo>
                  <a:lnTo>
                    <a:pt x="65" y="0"/>
                  </a:lnTo>
                  <a:lnTo>
                    <a:pt x="98" y="0"/>
                  </a:lnTo>
                  <a:lnTo>
                    <a:pt x="130" y="0"/>
                  </a:lnTo>
                  <a:lnTo>
                    <a:pt x="164" y="0"/>
                  </a:lnTo>
                  <a:lnTo>
                    <a:pt x="197" y="0"/>
                  </a:lnTo>
                  <a:lnTo>
                    <a:pt x="229" y="0"/>
                  </a:lnTo>
                  <a:lnTo>
                    <a:pt x="262" y="0"/>
                  </a:lnTo>
                  <a:lnTo>
                    <a:pt x="262" y="15"/>
                  </a:lnTo>
                  <a:lnTo>
                    <a:pt x="262" y="30"/>
                  </a:lnTo>
                  <a:lnTo>
                    <a:pt x="262" y="45"/>
                  </a:lnTo>
                  <a:lnTo>
                    <a:pt x="262" y="58"/>
                  </a:lnTo>
                  <a:lnTo>
                    <a:pt x="262" y="73"/>
                  </a:lnTo>
                  <a:lnTo>
                    <a:pt x="262" y="88"/>
                  </a:lnTo>
                  <a:lnTo>
                    <a:pt x="262" y="103"/>
                  </a:lnTo>
                  <a:lnTo>
                    <a:pt x="262" y="117"/>
                  </a:lnTo>
                  <a:lnTo>
                    <a:pt x="229" y="117"/>
                  </a:lnTo>
                  <a:lnTo>
                    <a:pt x="197" y="117"/>
                  </a:lnTo>
                  <a:lnTo>
                    <a:pt x="164" y="117"/>
                  </a:lnTo>
                  <a:lnTo>
                    <a:pt x="130" y="117"/>
                  </a:lnTo>
                  <a:lnTo>
                    <a:pt x="98" y="117"/>
                  </a:lnTo>
                  <a:lnTo>
                    <a:pt x="65" y="117"/>
                  </a:lnTo>
                  <a:lnTo>
                    <a:pt x="32" y="117"/>
                  </a:lnTo>
                  <a:lnTo>
                    <a:pt x="0" y="117"/>
                  </a:lnTo>
                  <a:lnTo>
                    <a:pt x="0" y="103"/>
                  </a:lnTo>
                  <a:lnTo>
                    <a:pt x="0" y="88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08" name="Freeform 1241"/>
            <p:cNvSpPr>
              <a:spLocks/>
            </p:cNvSpPr>
            <p:nvPr/>
          </p:nvSpPr>
          <p:spPr bwMode="auto">
            <a:xfrm>
              <a:off x="947" y="2006"/>
              <a:ext cx="58" cy="30"/>
            </a:xfrm>
            <a:custGeom>
              <a:avLst/>
              <a:gdLst>
                <a:gd name="T0" fmla="*/ 0 w 230"/>
                <a:gd name="T1" fmla="*/ 0 h 117"/>
                <a:gd name="T2" fmla="*/ 0 w 230"/>
                <a:gd name="T3" fmla="*/ 0 h 117"/>
                <a:gd name="T4" fmla="*/ 0 w 230"/>
                <a:gd name="T5" fmla="*/ 0 h 117"/>
                <a:gd name="T6" fmla="*/ 0 w 230"/>
                <a:gd name="T7" fmla="*/ 0 h 117"/>
                <a:gd name="T8" fmla="*/ 0 w 230"/>
                <a:gd name="T9" fmla="*/ 0 h 117"/>
                <a:gd name="T10" fmla="*/ 0 w 230"/>
                <a:gd name="T11" fmla="*/ 0 h 117"/>
                <a:gd name="T12" fmla="*/ 0 w 230"/>
                <a:gd name="T13" fmla="*/ 0 h 117"/>
                <a:gd name="T14" fmla="*/ 0 w 230"/>
                <a:gd name="T15" fmla="*/ 0 h 117"/>
                <a:gd name="T16" fmla="*/ 0 w 230"/>
                <a:gd name="T17" fmla="*/ 0 h 117"/>
                <a:gd name="T18" fmla="*/ 0 w 230"/>
                <a:gd name="T19" fmla="*/ 0 h 117"/>
                <a:gd name="T20" fmla="*/ 0 w 230"/>
                <a:gd name="T21" fmla="*/ 0 h 117"/>
                <a:gd name="T22" fmla="*/ 0 w 230"/>
                <a:gd name="T23" fmla="*/ 0 h 117"/>
                <a:gd name="T24" fmla="*/ 0 w 230"/>
                <a:gd name="T25" fmla="*/ 0 h 117"/>
                <a:gd name="T26" fmla="*/ 0 w 230"/>
                <a:gd name="T27" fmla="*/ 0 h 117"/>
                <a:gd name="T28" fmla="*/ 0 w 230"/>
                <a:gd name="T29" fmla="*/ 0 h 117"/>
                <a:gd name="T30" fmla="*/ 0 w 230"/>
                <a:gd name="T31" fmla="*/ 0 h 117"/>
                <a:gd name="T32" fmla="*/ 0 w 230"/>
                <a:gd name="T33" fmla="*/ 0 h 117"/>
                <a:gd name="T34" fmla="*/ 0 w 230"/>
                <a:gd name="T35" fmla="*/ 0 h 117"/>
                <a:gd name="T36" fmla="*/ 0 w 230"/>
                <a:gd name="T37" fmla="*/ 0 h 117"/>
                <a:gd name="T38" fmla="*/ 0 w 230"/>
                <a:gd name="T39" fmla="*/ 0 h 117"/>
                <a:gd name="T40" fmla="*/ 0 w 230"/>
                <a:gd name="T41" fmla="*/ 0 h 117"/>
                <a:gd name="T42" fmla="*/ 0 w 230"/>
                <a:gd name="T43" fmla="*/ 0 h 117"/>
                <a:gd name="T44" fmla="*/ 0 w 230"/>
                <a:gd name="T45" fmla="*/ 0 h 117"/>
                <a:gd name="T46" fmla="*/ 0 w 230"/>
                <a:gd name="T47" fmla="*/ 0 h 117"/>
                <a:gd name="T48" fmla="*/ 0 w 230"/>
                <a:gd name="T49" fmla="*/ 0 h 117"/>
                <a:gd name="T50" fmla="*/ 0 w 230"/>
                <a:gd name="T51" fmla="*/ 0 h 117"/>
                <a:gd name="T52" fmla="*/ 0 w 230"/>
                <a:gd name="T53" fmla="*/ 0 h 117"/>
                <a:gd name="T54" fmla="*/ 0 w 230"/>
                <a:gd name="T55" fmla="*/ 0 h 117"/>
                <a:gd name="T56" fmla="*/ 0 w 230"/>
                <a:gd name="T57" fmla="*/ 0 h 117"/>
                <a:gd name="T58" fmla="*/ 0 w 230"/>
                <a:gd name="T59" fmla="*/ 0 h 117"/>
                <a:gd name="T60" fmla="*/ 0 w 230"/>
                <a:gd name="T61" fmla="*/ 0 h 117"/>
                <a:gd name="T62" fmla="*/ 0 w 230"/>
                <a:gd name="T63" fmla="*/ 0 h 117"/>
                <a:gd name="T64" fmla="*/ 0 w 23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0"/>
                <a:gd name="T100" fmla="*/ 0 h 117"/>
                <a:gd name="T101" fmla="*/ 230 w 230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0" h="117">
                  <a:moveTo>
                    <a:pt x="0" y="0"/>
                  </a:moveTo>
                  <a:lnTo>
                    <a:pt x="28" y="0"/>
                  </a:lnTo>
                  <a:lnTo>
                    <a:pt x="57" y="0"/>
                  </a:lnTo>
                  <a:lnTo>
                    <a:pt x="86" y="0"/>
                  </a:lnTo>
                  <a:lnTo>
                    <a:pt x="114" y="0"/>
                  </a:lnTo>
                  <a:lnTo>
                    <a:pt x="144" y="0"/>
                  </a:lnTo>
                  <a:lnTo>
                    <a:pt x="172" y="0"/>
                  </a:lnTo>
                  <a:lnTo>
                    <a:pt x="201" y="0"/>
                  </a:lnTo>
                  <a:lnTo>
                    <a:pt x="230" y="0"/>
                  </a:lnTo>
                  <a:lnTo>
                    <a:pt x="230" y="15"/>
                  </a:lnTo>
                  <a:lnTo>
                    <a:pt x="230" y="30"/>
                  </a:lnTo>
                  <a:lnTo>
                    <a:pt x="230" y="45"/>
                  </a:lnTo>
                  <a:lnTo>
                    <a:pt x="230" y="58"/>
                  </a:lnTo>
                  <a:lnTo>
                    <a:pt x="230" y="73"/>
                  </a:lnTo>
                  <a:lnTo>
                    <a:pt x="230" y="88"/>
                  </a:lnTo>
                  <a:lnTo>
                    <a:pt x="230" y="103"/>
                  </a:lnTo>
                  <a:lnTo>
                    <a:pt x="230" y="117"/>
                  </a:lnTo>
                  <a:lnTo>
                    <a:pt x="201" y="117"/>
                  </a:lnTo>
                  <a:lnTo>
                    <a:pt x="172" y="117"/>
                  </a:lnTo>
                  <a:lnTo>
                    <a:pt x="144" y="117"/>
                  </a:lnTo>
                  <a:lnTo>
                    <a:pt x="114" y="117"/>
                  </a:lnTo>
                  <a:lnTo>
                    <a:pt x="86" y="117"/>
                  </a:lnTo>
                  <a:lnTo>
                    <a:pt x="57" y="117"/>
                  </a:lnTo>
                  <a:lnTo>
                    <a:pt x="28" y="117"/>
                  </a:lnTo>
                  <a:lnTo>
                    <a:pt x="0" y="117"/>
                  </a:lnTo>
                  <a:lnTo>
                    <a:pt x="0" y="103"/>
                  </a:lnTo>
                  <a:lnTo>
                    <a:pt x="0" y="88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09" name="Freeform 1242"/>
            <p:cNvSpPr>
              <a:spLocks/>
            </p:cNvSpPr>
            <p:nvPr/>
          </p:nvSpPr>
          <p:spPr bwMode="auto">
            <a:xfrm>
              <a:off x="951" y="2006"/>
              <a:ext cx="50" cy="30"/>
            </a:xfrm>
            <a:custGeom>
              <a:avLst/>
              <a:gdLst>
                <a:gd name="T0" fmla="*/ 0 w 198"/>
                <a:gd name="T1" fmla="*/ 0 h 117"/>
                <a:gd name="T2" fmla="*/ 0 w 198"/>
                <a:gd name="T3" fmla="*/ 0 h 117"/>
                <a:gd name="T4" fmla="*/ 0 w 198"/>
                <a:gd name="T5" fmla="*/ 0 h 117"/>
                <a:gd name="T6" fmla="*/ 0 w 198"/>
                <a:gd name="T7" fmla="*/ 0 h 117"/>
                <a:gd name="T8" fmla="*/ 0 w 198"/>
                <a:gd name="T9" fmla="*/ 0 h 117"/>
                <a:gd name="T10" fmla="*/ 0 w 198"/>
                <a:gd name="T11" fmla="*/ 0 h 117"/>
                <a:gd name="T12" fmla="*/ 0 w 198"/>
                <a:gd name="T13" fmla="*/ 0 h 117"/>
                <a:gd name="T14" fmla="*/ 0 w 198"/>
                <a:gd name="T15" fmla="*/ 0 h 117"/>
                <a:gd name="T16" fmla="*/ 0 w 198"/>
                <a:gd name="T17" fmla="*/ 0 h 117"/>
                <a:gd name="T18" fmla="*/ 0 w 198"/>
                <a:gd name="T19" fmla="*/ 0 h 117"/>
                <a:gd name="T20" fmla="*/ 0 w 198"/>
                <a:gd name="T21" fmla="*/ 0 h 117"/>
                <a:gd name="T22" fmla="*/ 0 w 198"/>
                <a:gd name="T23" fmla="*/ 0 h 117"/>
                <a:gd name="T24" fmla="*/ 0 w 198"/>
                <a:gd name="T25" fmla="*/ 0 h 117"/>
                <a:gd name="T26" fmla="*/ 0 w 198"/>
                <a:gd name="T27" fmla="*/ 0 h 117"/>
                <a:gd name="T28" fmla="*/ 0 w 198"/>
                <a:gd name="T29" fmla="*/ 0 h 117"/>
                <a:gd name="T30" fmla="*/ 0 w 198"/>
                <a:gd name="T31" fmla="*/ 0 h 117"/>
                <a:gd name="T32" fmla="*/ 0 w 198"/>
                <a:gd name="T33" fmla="*/ 0 h 117"/>
                <a:gd name="T34" fmla="*/ 0 w 198"/>
                <a:gd name="T35" fmla="*/ 0 h 117"/>
                <a:gd name="T36" fmla="*/ 0 w 198"/>
                <a:gd name="T37" fmla="*/ 0 h 117"/>
                <a:gd name="T38" fmla="*/ 0 w 198"/>
                <a:gd name="T39" fmla="*/ 0 h 117"/>
                <a:gd name="T40" fmla="*/ 0 w 198"/>
                <a:gd name="T41" fmla="*/ 0 h 117"/>
                <a:gd name="T42" fmla="*/ 0 w 198"/>
                <a:gd name="T43" fmla="*/ 0 h 117"/>
                <a:gd name="T44" fmla="*/ 0 w 198"/>
                <a:gd name="T45" fmla="*/ 0 h 117"/>
                <a:gd name="T46" fmla="*/ 0 w 198"/>
                <a:gd name="T47" fmla="*/ 0 h 117"/>
                <a:gd name="T48" fmla="*/ 0 w 198"/>
                <a:gd name="T49" fmla="*/ 0 h 117"/>
                <a:gd name="T50" fmla="*/ 0 w 198"/>
                <a:gd name="T51" fmla="*/ 0 h 117"/>
                <a:gd name="T52" fmla="*/ 0 w 198"/>
                <a:gd name="T53" fmla="*/ 0 h 117"/>
                <a:gd name="T54" fmla="*/ 0 w 198"/>
                <a:gd name="T55" fmla="*/ 0 h 117"/>
                <a:gd name="T56" fmla="*/ 0 w 198"/>
                <a:gd name="T57" fmla="*/ 0 h 117"/>
                <a:gd name="T58" fmla="*/ 0 w 198"/>
                <a:gd name="T59" fmla="*/ 0 h 117"/>
                <a:gd name="T60" fmla="*/ 0 w 198"/>
                <a:gd name="T61" fmla="*/ 0 h 117"/>
                <a:gd name="T62" fmla="*/ 0 w 198"/>
                <a:gd name="T63" fmla="*/ 0 h 117"/>
                <a:gd name="T64" fmla="*/ 0 w 198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117"/>
                <a:gd name="T101" fmla="*/ 198 w 198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117">
                  <a:moveTo>
                    <a:pt x="0" y="0"/>
                  </a:moveTo>
                  <a:lnTo>
                    <a:pt x="25" y="0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98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8" y="0"/>
                  </a:lnTo>
                  <a:lnTo>
                    <a:pt x="198" y="15"/>
                  </a:lnTo>
                  <a:lnTo>
                    <a:pt x="198" y="30"/>
                  </a:lnTo>
                  <a:lnTo>
                    <a:pt x="198" y="45"/>
                  </a:lnTo>
                  <a:lnTo>
                    <a:pt x="198" y="58"/>
                  </a:lnTo>
                  <a:lnTo>
                    <a:pt x="198" y="73"/>
                  </a:lnTo>
                  <a:lnTo>
                    <a:pt x="198" y="88"/>
                  </a:lnTo>
                  <a:lnTo>
                    <a:pt x="198" y="103"/>
                  </a:lnTo>
                  <a:lnTo>
                    <a:pt x="198" y="117"/>
                  </a:lnTo>
                  <a:lnTo>
                    <a:pt x="173" y="117"/>
                  </a:lnTo>
                  <a:lnTo>
                    <a:pt x="149" y="117"/>
                  </a:lnTo>
                  <a:lnTo>
                    <a:pt x="123" y="117"/>
                  </a:lnTo>
                  <a:lnTo>
                    <a:pt x="98" y="117"/>
                  </a:lnTo>
                  <a:lnTo>
                    <a:pt x="74" y="117"/>
                  </a:lnTo>
                  <a:lnTo>
                    <a:pt x="49" y="117"/>
                  </a:lnTo>
                  <a:lnTo>
                    <a:pt x="25" y="117"/>
                  </a:lnTo>
                  <a:lnTo>
                    <a:pt x="0" y="117"/>
                  </a:lnTo>
                  <a:lnTo>
                    <a:pt x="0" y="103"/>
                  </a:lnTo>
                  <a:lnTo>
                    <a:pt x="0" y="88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10" name="Freeform 1243"/>
            <p:cNvSpPr>
              <a:spLocks/>
            </p:cNvSpPr>
            <p:nvPr/>
          </p:nvSpPr>
          <p:spPr bwMode="auto">
            <a:xfrm>
              <a:off x="955" y="2006"/>
              <a:ext cx="42" cy="30"/>
            </a:xfrm>
            <a:custGeom>
              <a:avLst/>
              <a:gdLst>
                <a:gd name="T0" fmla="*/ 0 w 166"/>
                <a:gd name="T1" fmla="*/ 0 h 117"/>
                <a:gd name="T2" fmla="*/ 0 w 166"/>
                <a:gd name="T3" fmla="*/ 0 h 117"/>
                <a:gd name="T4" fmla="*/ 0 w 166"/>
                <a:gd name="T5" fmla="*/ 0 h 117"/>
                <a:gd name="T6" fmla="*/ 0 w 166"/>
                <a:gd name="T7" fmla="*/ 0 h 117"/>
                <a:gd name="T8" fmla="*/ 0 w 166"/>
                <a:gd name="T9" fmla="*/ 0 h 117"/>
                <a:gd name="T10" fmla="*/ 0 w 166"/>
                <a:gd name="T11" fmla="*/ 0 h 117"/>
                <a:gd name="T12" fmla="*/ 0 w 166"/>
                <a:gd name="T13" fmla="*/ 0 h 117"/>
                <a:gd name="T14" fmla="*/ 0 w 166"/>
                <a:gd name="T15" fmla="*/ 0 h 117"/>
                <a:gd name="T16" fmla="*/ 0 w 166"/>
                <a:gd name="T17" fmla="*/ 0 h 117"/>
                <a:gd name="T18" fmla="*/ 0 w 166"/>
                <a:gd name="T19" fmla="*/ 0 h 117"/>
                <a:gd name="T20" fmla="*/ 0 w 166"/>
                <a:gd name="T21" fmla="*/ 0 h 117"/>
                <a:gd name="T22" fmla="*/ 0 w 166"/>
                <a:gd name="T23" fmla="*/ 0 h 117"/>
                <a:gd name="T24" fmla="*/ 0 w 166"/>
                <a:gd name="T25" fmla="*/ 0 h 117"/>
                <a:gd name="T26" fmla="*/ 0 w 166"/>
                <a:gd name="T27" fmla="*/ 0 h 117"/>
                <a:gd name="T28" fmla="*/ 0 w 166"/>
                <a:gd name="T29" fmla="*/ 0 h 117"/>
                <a:gd name="T30" fmla="*/ 0 w 166"/>
                <a:gd name="T31" fmla="*/ 0 h 117"/>
                <a:gd name="T32" fmla="*/ 0 w 166"/>
                <a:gd name="T33" fmla="*/ 0 h 117"/>
                <a:gd name="T34" fmla="*/ 0 w 166"/>
                <a:gd name="T35" fmla="*/ 0 h 117"/>
                <a:gd name="T36" fmla="*/ 0 w 166"/>
                <a:gd name="T37" fmla="*/ 0 h 117"/>
                <a:gd name="T38" fmla="*/ 0 w 166"/>
                <a:gd name="T39" fmla="*/ 0 h 117"/>
                <a:gd name="T40" fmla="*/ 0 w 166"/>
                <a:gd name="T41" fmla="*/ 0 h 117"/>
                <a:gd name="T42" fmla="*/ 0 w 166"/>
                <a:gd name="T43" fmla="*/ 0 h 117"/>
                <a:gd name="T44" fmla="*/ 0 w 166"/>
                <a:gd name="T45" fmla="*/ 0 h 117"/>
                <a:gd name="T46" fmla="*/ 0 w 166"/>
                <a:gd name="T47" fmla="*/ 0 h 117"/>
                <a:gd name="T48" fmla="*/ 0 w 166"/>
                <a:gd name="T49" fmla="*/ 0 h 117"/>
                <a:gd name="T50" fmla="*/ 0 w 166"/>
                <a:gd name="T51" fmla="*/ 0 h 117"/>
                <a:gd name="T52" fmla="*/ 0 w 166"/>
                <a:gd name="T53" fmla="*/ 0 h 117"/>
                <a:gd name="T54" fmla="*/ 0 w 166"/>
                <a:gd name="T55" fmla="*/ 0 h 117"/>
                <a:gd name="T56" fmla="*/ 0 w 166"/>
                <a:gd name="T57" fmla="*/ 0 h 117"/>
                <a:gd name="T58" fmla="*/ 0 w 166"/>
                <a:gd name="T59" fmla="*/ 0 h 117"/>
                <a:gd name="T60" fmla="*/ 0 w 166"/>
                <a:gd name="T61" fmla="*/ 0 h 117"/>
                <a:gd name="T62" fmla="*/ 0 w 166"/>
                <a:gd name="T63" fmla="*/ 0 h 117"/>
                <a:gd name="T64" fmla="*/ 0 w 166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"/>
                <a:gd name="T100" fmla="*/ 0 h 117"/>
                <a:gd name="T101" fmla="*/ 166 w 166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" h="117">
                  <a:moveTo>
                    <a:pt x="0" y="0"/>
                  </a:moveTo>
                  <a:lnTo>
                    <a:pt x="20" y="0"/>
                  </a:lnTo>
                  <a:lnTo>
                    <a:pt x="41" y="0"/>
                  </a:lnTo>
                  <a:lnTo>
                    <a:pt x="61" y="0"/>
                  </a:lnTo>
                  <a:lnTo>
                    <a:pt x="82" y="0"/>
                  </a:lnTo>
                  <a:lnTo>
                    <a:pt x="103" y="0"/>
                  </a:lnTo>
                  <a:lnTo>
                    <a:pt x="124" y="0"/>
                  </a:lnTo>
                  <a:lnTo>
                    <a:pt x="145" y="0"/>
                  </a:lnTo>
                  <a:lnTo>
                    <a:pt x="166" y="0"/>
                  </a:lnTo>
                  <a:lnTo>
                    <a:pt x="166" y="15"/>
                  </a:lnTo>
                  <a:lnTo>
                    <a:pt x="166" y="30"/>
                  </a:lnTo>
                  <a:lnTo>
                    <a:pt x="166" y="45"/>
                  </a:lnTo>
                  <a:lnTo>
                    <a:pt x="166" y="58"/>
                  </a:lnTo>
                  <a:lnTo>
                    <a:pt x="166" y="73"/>
                  </a:lnTo>
                  <a:lnTo>
                    <a:pt x="166" y="88"/>
                  </a:lnTo>
                  <a:lnTo>
                    <a:pt x="166" y="103"/>
                  </a:lnTo>
                  <a:lnTo>
                    <a:pt x="166" y="117"/>
                  </a:lnTo>
                  <a:lnTo>
                    <a:pt x="145" y="117"/>
                  </a:lnTo>
                  <a:lnTo>
                    <a:pt x="124" y="117"/>
                  </a:lnTo>
                  <a:lnTo>
                    <a:pt x="103" y="117"/>
                  </a:lnTo>
                  <a:lnTo>
                    <a:pt x="82" y="117"/>
                  </a:lnTo>
                  <a:lnTo>
                    <a:pt x="61" y="117"/>
                  </a:lnTo>
                  <a:lnTo>
                    <a:pt x="41" y="117"/>
                  </a:lnTo>
                  <a:lnTo>
                    <a:pt x="20" y="117"/>
                  </a:lnTo>
                  <a:lnTo>
                    <a:pt x="0" y="117"/>
                  </a:lnTo>
                  <a:lnTo>
                    <a:pt x="0" y="103"/>
                  </a:lnTo>
                  <a:lnTo>
                    <a:pt x="0" y="88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11" name="Freeform 1244"/>
            <p:cNvSpPr>
              <a:spLocks/>
            </p:cNvSpPr>
            <p:nvPr/>
          </p:nvSpPr>
          <p:spPr bwMode="auto">
            <a:xfrm>
              <a:off x="959" y="2006"/>
              <a:ext cx="34" cy="30"/>
            </a:xfrm>
            <a:custGeom>
              <a:avLst/>
              <a:gdLst>
                <a:gd name="T0" fmla="*/ 0 w 135"/>
                <a:gd name="T1" fmla="*/ 0 h 117"/>
                <a:gd name="T2" fmla="*/ 0 w 135"/>
                <a:gd name="T3" fmla="*/ 0 h 117"/>
                <a:gd name="T4" fmla="*/ 0 w 135"/>
                <a:gd name="T5" fmla="*/ 0 h 117"/>
                <a:gd name="T6" fmla="*/ 0 w 135"/>
                <a:gd name="T7" fmla="*/ 0 h 117"/>
                <a:gd name="T8" fmla="*/ 0 w 135"/>
                <a:gd name="T9" fmla="*/ 0 h 117"/>
                <a:gd name="T10" fmla="*/ 0 w 135"/>
                <a:gd name="T11" fmla="*/ 0 h 117"/>
                <a:gd name="T12" fmla="*/ 0 w 135"/>
                <a:gd name="T13" fmla="*/ 0 h 117"/>
                <a:gd name="T14" fmla="*/ 0 w 135"/>
                <a:gd name="T15" fmla="*/ 0 h 117"/>
                <a:gd name="T16" fmla="*/ 0 w 135"/>
                <a:gd name="T17" fmla="*/ 0 h 117"/>
                <a:gd name="T18" fmla="*/ 0 w 135"/>
                <a:gd name="T19" fmla="*/ 0 h 117"/>
                <a:gd name="T20" fmla="*/ 0 w 135"/>
                <a:gd name="T21" fmla="*/ 0 h 117"/>
                <a:gd name="T22" fmla="*/ 0 w 135"/>
                <a:gd name="T23" fmla="*/ 0 h 117"/>
                <a:gd name="T24" fmla="*/ 0 w 135"/>
                <a:gd name="T25" fmla="*/ 0 h 117"/>
                <a:gd name="T26" fmla="*/ 0 w 135"/>
                <a:gd name="T27" fmla="*/ 0 h 117"/>
                <a:gd name="T28" fmla="*/ 0 w 135"/>
                <a:gd name="T29" fmla="*/ 0 h 117"/>
                <a:gd name="T30" fmla="*/ 0 w 135"/>
                <a:gd name="T31" fmla="*/ 0 h 117"/>
                <a:gd name="T32" fmla="*/ 0 w 135"/>
                <a:gd name="T33" fmla="*/ 0 h 117"/>
                <a:gd name="T34" fmla="*/ 0 w 135"/>
                <a:gd name="T35" fmla="*/ 0 h 117"/>
                <a:gd name="T36" fmla="*/ 0 w 135"/>
                <a:gd name="T37" fmla="*/ 0 h 117"/>
                <a:gd name="T38" fmla="*/ 0 w 135"/>
                <a:gd name="T39" fmla="*/ 0 h 117"/>
                <a:gd name="T40" fmla="*/ 0 w 135"/>
                <a:gd name="T41" fmla="*/ 0 h 117"/>
                <a:gd name="T42" fmla="*/ 0 w 135"/>
                <a:gd name="T43" fmla="*/ 0 h 117"/>
                <a:gd name="T44" fmla="*/ 0 w 135"/>
                <a:gd name="T45" fmla="*/ 0 h 117"/>
                <a:gd name="T46" fmla="*/ 0 w 135"/>
                <a:gd name="T47" fmla="*/ 0 h 117"/>
                <a:gd name="T48" fmla="*/ 0 w 135"/>
                <a:gd name="T49" fmla="*/ 0 h 117"/>
                <a:gd name="T50" fmla="*/ 0 w 135"/>
                <a:gd name="T51" fmla="*/ 0 h 117"/>
                <a:gd name="T52" fmla="*/ 0 w 135"/>
                <a:gd name="T53" fmla="*/ 0 h 117"/>
                <a:gd name="T54" fmla="*/ 0 w 135"/>
                <a:gd name="T55" fmla="*/ 0 h 117"/>
                <a:gd name="T56" fmla="*/ 0 w 135"/>
                <a:gd name="T57" fmla="*/ 0 h 117"/>
                <a:gd name="T58" fmla="*/ 0 w 135"/>
                <a:gd name="T59" fmla="*/ 0 h 117"/>
                <a:gd name="T60" fmla="*/ 0 w 135"/>
                <a:gd name="T61" fmla="*/ 0 h 117"/>
                <a:gd name="T62" fmla="*/ 0 w 135"/>
                <a:gd name="T63" fmla="*/ 0 h 117"/>
                <a:gd name="T64" fmla="*/ 0 w 135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7"/>
                <a:gd name="T101" fmla="*/ 135 w 135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7">
                  <a:moveTo>
                    <a:pt x="0" y="0"/>
                  </a:moveTo>
                  <a:lnTo>
                    <a:pt x="17" y="0"/>
                  </a:lnTo>
                  <a:lnTo>
                    <a:pt x="34" y="0"/>
                  </a:lnTo>
                  <a:lnTo>
                    <a:pt x="50" y="0"/>
                  </a:lnTo>
                  <a:lnTo>
                    <a:pt x="67" y="0"/>
                  </a:lnTo>
                  <a:lnTo>
                    <a:pt x="85" y="0"/>
                  </a:lnTo>
                  <a:lnTo>
                    <a:pt x="102" y="0"/>
                  </a:lnTo>
                  <a:lnTo>
                    <a:pt x="118" y="0"/>
                  </a:lnTo>
                  <a:lnTo>
                    <a:pt x="135" y="0"/>
                  </a:lnTo>
                  <a:lnTo>
                    <a:pt x="135" y="15"/>
                  </a:lnTo>
                  <a:lnTo>
                    <a:pt x="135" y="30"/>
                  </a:lnTo>
                  <a:lnTo>
                    <a:pt x="135" y="45"/>
                  </a:lnTo>
                  <a:lnTo>
                    <a:pt x="135" y="58"/>
                  </a:lnTo>
                  <a:lnTo>
                    <a:pt x="135" y="73"/>
                  </a:lnTo>
                  <a:lnTo>
                    <a:pt x="135" y="88"/>
                  </a:lnTo>
                  <a:lnTo>
                    <a:pt x="135" y="103"/>
                  </a:lnTo>
                  <a:lnTo>
                    <a:pt x="135" y="117"/>
                  </a:lnTo>
                  <a:lnTo>
                    <a:pt x="118" y="117"/>
                  </a:lnTo>
                  <a:lnTo>
                    <a:pt x="102" y="117"/>
                  </a:lnTo>
                  <a:lnTo>
                    <a:pt x="85" y="117"/>
                  </a:lnTo>
                  <a:lnTo>
                    <a:pt x="67" y="117"/>
                  </a:lnTo>
                  <a:lnTo>
                    <a:pt x="50" y="117"/>
                  </a:lnTo>
                  <a:lnTo>
                    <a:pt x="34" y="117"/>
                  </a:lnTo>
                  <a:lnTo>
                    <a:pt x="17" y="117"/>
                  </a:lnTo>
                  <a:lnTo>
                    <a:pt x="0" y="117"/>
                  </a:lnTo>
                  <a:lnTo>
                    <a:pt x="0" y="103"/>
                  </a:lnTo>
                  <a:lnTo>
                    <a:pt x="0" y="88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12" name="Freeform 1245"/>
            <p:cNvSpPr>
              <a:spLocks/>
            </p:cNvSpPr>
            <p:nvPr/>
          </p:nvSpPr>
          <p:spPr bwMode="auto">
            <a:xfrm>
              <a:off x="963" y="2006"/>
              <a:ext cx="26" cy="30"/>
            </a:xfrm>
            <a:custGeom>
              <a:avLst/>
              <a:gdLst>
                <a:gd name="T0" fmla="*/ 0 w 103"/>
                <a:gd name="T1" fmla="*/ 0 h 117"/>
                <a:gd name="T2" fmla="*/ 0 w 103"/>
                <a:gd name="T3" fmla="*/ 0 h 117"/>
                <a:gd name="T4" fmla="*/ 0 w 103"/>
                <a:gd name="T5" fmla="*/ 0 h 117"/>
                <a:gd name="T6" fmla="*/ 0 w 103"/>
                <a:gd name="T7" fmla="*/ 0 h 117"/>
                <a:gd name="T8" fmla="*/ 0 w 103"/>
                <a:gd name="T9" fmla="*/ 0 h 117"/>
                <a:gd name="T10" fmla="*/ 0 w 103"/>
                <a:gd name="T11" fmla="*/ 0 h 117"/>
                <a:gd name="T12" fmla="*/ 0 w 103"/>
                <a:gd name="T13" fmla="*/ 0 h 117"/>
                <a:gd name="T14" fmla="*/ 0 w 103"/>
                <a:gd name="T15" fmla="*/ 0 h 117"/>
                <a:gd name="T16" fmla="*/ 0 w 103"/>
                <a:gd name="T17" fmla="*/ 0 h 117"/>
                <a:gd name="T18" fmla="*/ 0 w 103"/>
                <a:gd name="T19" fmla="*/ 0 h 117"/>
                <a:gd name="T20" fmla="*/ 0 w 103"/>
                <a:gd name="T21" fmla="*/ 0 h 117"/>
                <a:gd name="T22" fmla="*/ 0 w 103"/>
                <a:gd name="T23" fmla="*/ 0 h 117"/>
                <a:gd name="T24" fmla="*/ 0 w 103"/>
                <a:gd name="T25" fmla="*/ 0 h 117"/>
                <a:gd name="T26" fmla="*/ 0 w 103"/>
                <a:gd name="T27" fmla="*/ 0 h 117"/>
                <a:gd name="T28" fmla="*/ 0 w 103"/>
                <a:gd name="T29" fmla="*/ 0 h 117"/>
                <a:gd name="T30" fmla="*/ 0 w 103"/>
                <a:gd name="T31" fmla="*/ 0 h 117"/>
                <a:gd name="T32" fmla="*/ 0 w 103"/>
                <a:gd name="T33" fmla="*/ 0 h 117"/>
                <a:gd name="T34" fmla="*/ 0 w 103"/>
                <a:gd name="T35" fmla="*/ 0 h 117"/>
                <a:gd name="T36" fmla="*/ 0 w 103"/>
                <a:gd name="T37" fmla="*/ 0 h 117"/>
                <a:gd name="T38" fmla="*/ 0 w 103"/>
                <a:gd name="T39" fmla="*/ 0 h 117"/>
                <a:gd name="T40" fmla="*/ 0 w 103"/>
                <a:gd name="T41" fmla="*/ 0 h 117"/>
                <a:gd name="T42" fmla="*/ 0 w 103"/>
                <a:gd name="T43" fmla="*/ 0 h 117"/>
                <a:gd name="T44" fmla="*/ 0 w 103"/>
                <a:gd name="T45" fmla="*/ 0 h 117"/>
                <a:gd name="T46" fmla="*/ 0 w 103"/>
                <a:gd name="T47" fmla="*/ 0 h 117"/>
                <a:gd name="T48" fmla="*/ 0 w 103"/>
                <a:gd name="T49" fmla="*/ 0 h 117"/>
                <a:gd name="T50" fmla="*/ 0 w 103"/>
                <a:gd name="T51" fmla="*/ 0 h 117"/>
                <a:gd name="T52" fmla="*/ 0 w 103"/>
                <a:gd name="T53" fmla="*/ 0 h 117"/>
                <a:gd name="T54" fmla="*/ 0 w 103"/>
                <a:gd name="T55" fmla="*/ 0 h 117"/>
                <a:gd name="T56" fmla="*/ 0 w 103"/>
                <a:gd name="T57" fmla="*/ 0 h 117"/>
                <a:gd name="T58" fmla="*/ 0 w 103"/>
                <a:gd name="T59" fmla="*/ 0 h 117"/>
                <a:gd name="T60" fmla="*/ 0 w 103"/>
                <a:gd name="T61" fmla="*/ 0 h 117"/>
                <a:gd name="T62" fmla="*/ 0 w 103"/>
                <a:gd name="T63" fmla="*/ 0 h 117"/>
                <a:gd name="T64" fmla="*/ 0 w 10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117"/>
                <a:gd name="T101" fmla="*/ 103 w 103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117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03" y="15"/>
                  </a:lnTo>
                  <a:lnTo>
                    <a:pt x="103" y="30"/>
                  </a:lnTo>
                  <a:lnTo>
                    <a:pt x="103" y="45"/>
                  </a:lnTo>
                  <a:lnTo>
                    <a:pt x="103" y="58"/>
                  </a:lnTo>
                  <a:lnTo>
                    <a:pt x="103" y="73"/>
                  </a:lnTo>
                  <a:lnTo>
                    <a:pt x="103" y="88"/>
                  </a:lnTo>
                  <a:lnTo>
                    <a:pt x="103" y="103"/>
                  </a:lnTo>
                  <a:lnTo>
                    <a:pt x="103" y="117"/>
                  </a:lnTo>
                  <a:lnTo>
                    <a:pt x="90" y="117"/>
                  </a:lnTo>
                  <a:lnTo>
                    <a:pt x="77" y="117"/>
                  </a:lnTo>
                  <a:lnTo>
                    <a:pt x="65" y="117"/>
                  </a:lnTo>
                  <a:lnTo>
                    <a:pt x="51" y="117"/>
                  </a:lnTo>
                  <a:lnTo>
                    <a:pt x="39" y="117"/>
                  </a:lnTo>
                  <a:lnTo>
                    <a:pt x="26" y="117"/>
                  </a:lnTo>
                  <a:lnTo>
                    <a:pt x="13" y="117"/>
                  </a:lnTo>
                  <a:lnTo>
                    <a:pt x="0" y="117"/>
                  </a:lnTo>
                  <a:lnTo>
                    <a:pt x="0" y="103"/>
                  </a:lnTo>
                  <a:lnTo>
                    <a:pt x="0" y="88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13" name="Freeform 1246"/>
            <p:cNvSpPr>
              <a:spLocks/>
            </p:cNvSpPr>
            <p:nvPr/>
          </p:nvSpPr>
          <p:spPr bwMode="auto">
            <a:xfrm>
              <a:off x="967" y="2006"/>
              <a:ext cx="18" cy="30"/>
            </a:xfrm>
            <a:custGeom>
              <a:avLst/>
              <a:gdLst>
                <a:gd name="T0" fmla="*/ 0 w 71"/>
                <a:gd name="T1" fmla="*/ 0 h 117"/>
                <a:gd name="T2" fmla="*/ 0 w 71"/>
                <a:gd name="T3" fmla="*/ 0 h 117"/>
                <a:gd name="T4" fmla="*/ 0 w 71"/>
                <a:gd name="T5" fmla="*/ 0 h 117"/>
                <a:gd name="T6" fmla="*/ 0 w 71"/>
                <a:gd name="T7" fmla="*/ 0 h 117"/>
                <a:gd name="T8" fmla="*/ 0 w 71"/>
                <a:gd name="T9" fmla="*/ 0 h 117"/>
                <a:gd name="T10" fmla="*/ 0 w 71"/>
                <a:gd name="T11" fmla="*/ 0 h 117"/>
                <a:gd name="T12" fmla="*/ 0 w 71"/>
                <a:gd name="T13" fmla="*/ 0 h 117"/>
                <a:gd name="T14" fmla="*/ 0 w 71"/>
                <a:gd name="T15" fmla="*/ 0 h 117"/>
                <a:gd name="T16" fmla="*/ 0 w 71"/>
                <a:gd name="T17" fmla="*/ 0 h 117"/>
                <a:gd name="T18" fmla="*/ 0 w 71"/>
                <a:gd name="T19" fmla="*/ 0 h 117"/>
                <a:gd name="T20" fmla="*/ 0 w 71"/>
                <a:gd name="T21" fmla="*/ 0 h 117"/>
                <a:gd name="T22" fmla="*/ 0 w 71"/>
                <a:gd name="T23" fmla="*/ 0 h 117"/>
                <a:gd name="T24" fmla="*/ 0 w 71"/>
                <a:gd name="T25" fmla="*/ 0 h 117"/>
                <a:gd name="T26" fmla="*/ 0 w 71"/>
                <a:gd name="T27" fmla="*/ 0 h 117"/>
                <a:gd name="T28" fmla="*/ 0 w 71"/>
                <a:gd name="T29" fmla="*/ 0 h 117"/>
                <a:gd name="T30" fmla="*/ 0 w 71"/>
                <a:gd name="T31" fmla="*/ 0 h 117"/>
                <a:gd name="T32" fmla="*/ 0 w 71"/>
                <a:gd name="T33" fmla="*/ 0 h 117"/>
                <a:gd name="T34" fmla="*/ 0 w 71"/>
                <a:gd name="T35" fmla="*/ 0 h 117"/>
                <a:gd name="T36" fmla="*/ 0 w 71"/>
                <a:gd name="T37" fmla="*/ 0 h 117"/>
                <a:gd name="T38" fmla="*/ 0 w 71"/>
                <a:gd name="T39" fmla="*/ 0 h 117"/>
                <a:gd name="T40" fmla="*/ 0 w 71"/>
                <a:gd name="T41" fmla="*/ 0 h 117"/>
                <a:gd name="T42" fmla="*/ 0 w 71"/>
                <a:gd name="T43" fmla="*/ 0 h 117"/>
                <a:gd name="T44" fmla="*/ 0 w 71"/>
                <a:gd name="T45" fmla="*/ 0 h 117"/>
                <a:gd name="T46" fmla="*/ 0 w 71"/>
                <a:gd name="T47" fmla="*/ 0 h 117"/>
                <a:gd name="T48" fmla="*/ 0 w 71"/>
                <a:gd name="T49" fmla="*/ 0 h 117"/>
                <a:gd name="T50" fmla="*/ 0 w 71"/>
                <a:gd name="T51" fmla="*/ 0 h 117"/>
                <a:gd name="T52" fmla="*/ 0 w 71"/>
                <a:gd name="T53" fmla="*/ 0 h 117"/>
                <a:gd name="T54" fmla="*/ 0 w 71"/>
                <a:gd name="T55" fmla="*/ 0 h 117"/>
                <a:gd name="T56" fmla="*/ 0 w 71"/>
                <a:gd name="T57" fmla="*/ 0 h 117"/>
                <a:gd name="T58" fmla="*/ 0 w 71"/>
                <a:gd name="T59" fmla="*/ 0 h 117"/>
                <a:gd name="T60" fmla="*/ 0 w 71"/>
                <a:gd name="T61" fmla="*/ 0 h 117"/>
                <a:gd name="T62" fmla="*/ 0 w 71"/>
                <a:gd name="T63" fmla="*/ 0 h 117"/>
                <a:gd name="T64" fmla="*/ 0 w 71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117"/>
                <a:gd name="T101" fmla="*/ 71 w 71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117">
                  <a:moveTo>
                    <a:pt x="0" y="0"/>
                  </a:moveTo>
                  <a:lnTo>
                    <a:pt x="8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71" y="15"/>
                  </a:lnTo>
                  <a:lnTo>
                    <a:pt x="71" y="30"/>
                  </a:lnTo>
                  <a:lnTo>
                    <a:pt x="71" y="45"/>
                  </a:lnTo>
                  <a:lnTo>
                    <a:pt x="71" y="58"/>
                  </a:lnTo>
                  <a:lnTo>
                    <a:pt x="71" y="73"/>
                  </a:lnTo>
                  <a:lnTo>
                    <a:pt x="71" y="88"/>
                  </a:lnTo>
                  <a:lnTo>
                    <a:pt x="71" y="103"/>
                  </a:lnTo>
                  <a:lnTo>
                    <a:pt x="71" y="117"/>
                  </a:lnTo>
                  <a:lnTo>
                    <a:pt x="62" y="117"/>
                  </a:lnTo>
                  <a:lnTo>
                    <a:pt x="53" y="117"/>
                  </a:lnTo>
                  <a:lnTo>
                    <a:pt x="44" y="117"/>
                  </a:lnTo>
                  <a:lnTo>
                    <a:pt x="35" y="117"/>
                  </a:lnTo>
                  <a:lnTo>
                    <a:pt x="27" y="117"/>
                  </a:lnTo>
                  <a:lnTo>
                    <a:pt x="18" y="117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103"/>
                  </a:lnTo>
                  <a:lnTo>
                    <a:pt x="0" y="88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14" name="Rectangle 1247"/>
            <p:cNvSpPr>
              <a:spLocks noChangeArrowheads="1"/>
            </p:cNvSpPr>
            <p:nvPr/>
          </p:nvSpPr>
          <p:spPr bwMode="auto">
            <a:xfrm>
              <a:off x="971" y="2006"/>
              <a:ext cx="10" cy="3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5" name="Rectangle 1248"/>
            <p:cNvSpPr>
              <a:spLocks noChangeArrowheads="1"/>
            </p:cNvSpPr>
            <p:nvPr/>
          </p:nvSpPr>
          <p:spPr bwMode="auto">
            <a:xfrm>
              <a:off x="940" y="1998"/>
              <a:ext cx="73" cy="8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6" name="Freeform 1249"/>
            <p:cNvSpPr>
              <a:spLocks/>
            </p:cNvSpPr>
            <p:nvPr/>
          </p:nvSpPr>
          <p:spPr bwMode="auto">
            <a:xfrm>
              <a:off x="943" y="1998"/>
              <a:ext cx="67" cy="8"/>
            </a:xfrm>
            <a:custGeom>
              <a:avLst/>
              <a:gdLst>
                <a:gd name="T0" fmla="*/ 0 w 268"/>
                <a:gd name="T1" fmla="*/ 0 h 32"/>
                <a:gd name="T2" fmla="*/ 0 w 268"/>
                <a:gd name="T3" fmla="*/ 0 h 32"/>
                <a:gd name="T4" fmla="*/ 0 w 268"/>
                <a:gd name="T5" fmla="*/ 0 h 32"/>
                <a:gd name="T6" fmla="*/ 0 w 268"/>
                <a:gd name="T7" fmla="*/ 0 h 32"/>
                <a:gd name="T8" fmla="*/ 0 w 268"/>
                <a:gd name="T9" fmla="*/ 0 h 32"/>
                <a:gd name="T10" fmla="*/ 0 w 268"/>
                <a:gd name="T11" fmla="*/ 0 h 32"/>
                <a:gd name="T12" fmla="*/ 0 w 268"/>
                <a:gd name="T13" fmla="*/ 0 h 32"/>
                <a:gd name="T14" fmla="*/ 0 w 268"/>
                <a:gd name="T15" fmla="*/ 0 h 32"/>
                <a:gd name="T16" fmla="*/ 0 w 268"/>
                <a:gd name="T17" fmla="*/ 0 h 32"/>
                <a:gd name="T18" fmla="*/ 0 w 268"/>
                <a:gd name="T19" fmla="*/ 0 h 32"/>
                <a:gd name="T20" fmla="*/ 0 w 268"/>
                <a:gd name="T21" fmla="*/ 0 h 32"/>
                <a:gd name="T22" fmla="*/ 0 w 268"/>
                <a:gd name="T23" fmla="*/ 0 h 32"/>
                <a:gd name="T24" fmla="*/ 0 w 268"/>
                <a:gd name="T25" fmla="*/ 0 h 32"/>
                <a:gd name="T26" fmla="*/ 0 w 268"/>
                <a:gd name="T27" fmla="*/ 0 h 32"/>
                <a:gd name="T28" fmla="*/ 0 w 268"/>
                <a:gd name="T29" fmla="*/ 0 h 32"/>
                <a:gd name="T30" fmla="*/ 0 w 268"/>
                <a:gd name="T31" fmla="*/ 0 h 32"/>
                <a:gd name="T32" fmla="*/ 0 w 268"/>
                <a:gd name="T33" fmla="*/ 0 h 32"/>
                <a:gd name="T34" fmla="*/ 0 w 268"/>
                <a:gd name="T35" fmla="*/ 0 h 32"/>
                <a:gd name="T36" fmla="*/ 0 w 268"/>
                <a:gd name="T37" fmla="*/ 0 h 32"/>
                <a:gd name="T38" fmla="*/ 0 w 268"/>
                <a:gd name="T39" fmla="*/ 0 h 32"/>
                <a:gd name="T40" fmla="*/ 0 w 268"/>
                <a:gd name="T41" fmla="*/ 0 h 32"/>
                <a:gd name="T42" fmla="*/ 0 w 268"/>
                <a:gd name="T43" fmla="*/ 0 h 32"/>
                <a:gd name="T44" fmla="*/ 0 w 268"/>
                <a:gd name="T45" fmla="*/ 0 h 32"/>
                <a:gd name="T46" fmla="*/ 0 w 268"/>
                <a:gd name="T47" fmla="*/ 0 h 32"/>
                <a:gd name="T48" fmla="*/ 0 w 268"/>
                <a:gd name="T49" fmla="*/ 0 h 32"/>
                <a:gd name="T50" fmla="*/ 0 w 268"/>
                <a:gd name="T51" fmla="*/ 0 h 32"/>
                <a:gd name="T52" fmla="*/ 0 w 268"/>
                <a:gd name="T53" fmla="*/ 0 h 32"/>
                <a:gd name="T54" fmla="*/ 0 w 268"/>
                <a:gd name="T55" fmla="*/ 0 h 32"/>
                <a:gd name="T56" fmla="*/ 0 w 268"/>
                <a:gd name="T57" fmla="*/ 0 h 32"/>
                <a:gd name="T58" fmla="*/ 0 w 268"/>
                <a:gd name="T59" fmla="*/ 0 h 32"/>
                <a:gd name="T60" fmla="*/ 0 w 268"/>
                <a:gd name="T61" fmla="*/ 0 h 32"/>
                <a:gd name="T62" fmla="*/ 0 w 268"/>
                <a:gd name="T63" fmla="*/ 0 h 32"/>
                <a:gd name="T64" fmla="*/ 0 w 268"/>
                <a:gd name="T65" fmla="*/ 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32"/>
                <a:gd name="T101" fmla="*/ 268 w 268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32">
                  <a:moveTo>
                    <a:pt x="0" y="0"/>
                  </a:moveTo>
                  <a:lnTo>
                    <a:pt x="33" y="0"/>
                  </a:lnTo>
                  <a:lnTo>
                    <a:pt x="66" y="0"/>
                  </a:lnTo>
                  <a:lnTo>
                    <a:pt x="99" y="0"/>
                  </a:lnTo>
                  <a:lnTo>
                    <a:pt x="134" y="0"/>
                  </a:lnTo>
                  <a:lnTo>
                    <a:pt x="167" y="0"/>
                  </a:lnTo>
                  <a:lnTo>
                    <a:pt x="200" y="0"/>
                  </a:lnTo>
                  <a:lnTo>
                    <a:pt x="234" y="0"/>
                  </a:lnTo>
                  <a:lnTo>
                    <a:pt x="268" y="0"/>
                  </a:lnTo>
                  <a:lnTo>
                    <a:pt x="268" y="4"/>
                  </a:lnTo>
                  <a:lnTo>
                    <a:pt x="268" y="8"/>
                  </a:lnTo>
                  <a:lnTo>
                    <a:pt x="268" y="13"/>
                  </a:lnTo>
                  <a:lnTo>
                    <a:pt x="268" y="16"/>
                  </a:lnTo>
                  <a:lnTo>
                    <a:pt x="268" y="20"/>
                  </a:lnTo>
                  <a:lnTo>
                    <a:pt x="268" y="25"/>
                  </a:lnTo>
                  <a:lnTo>
                    <a:pt x="268" y="29"/>
                  </a:lnTo>
                  <a:lnTo>
                    <a:pt x="268" y="32"/>
                  </a:lnTo>
                  <a:lnTo>
                    <a:pt x="234" y="32"/>
                  </a:lnTo>
                  <a:lnTo>
                    <a:pt x="200" y="32"/>
                  </a:lnTo>
                  <a:lnTo>
                    <a:pt x="167" y="32"/>
                  </a:lnTo>
                  <a:lnTo>
                    <a:pt x="134" y="32"/>
                  </a:lnTo>
                  <a:lnTo>
                    <a:pt x="99" y="32"/>
                  </a:lnTo>
                  <a:lnTo>
                    <a:pt x="66" y="32"/>
                  </a:lnTo>
                  <a:lnTo>
                    <a:pt x="33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17" name="Freeform 1250"/>
            <p:cNvSpPr>
              <a:spLocks/>
            </p:cNvSpPr>
            <p:nvPr/>
          </p:nvSpPr>
          <p:spPr bwMode="auto">
            <a:xfrm>
              <a:off x="946" y="1998"/>
              <a:ext cx="61" cy="8"/>
            </a:xfrm>
            <a:custGeom>
              <a:avLst/>
              <a:gdLst>
                <a:gd name="T0" fmla="*/ 0 w 244"/>
                <a:gd name="T1" fmla="*/ 0 h 32"/>
                <a:gd name="T2" fmla="*/ 0 w 244"/>
                <a:gd name="T3" fmla="*/ 0 h 32"/>
                <a:gd name="T4" fmla="*/ 0 w 244"/>
                <a:gd name="T5" fmla="*/ 0 h 32"/>
                <a:gd name="T6" fmla="*/ 0 w 244"/>
                <a:gd name="T7" fmla="*/ 0 h 32"/>
                <a:gd name="T8" fmla="*/ 0 w 244"/>
                <a:gd name="T9" fmla="*/ 0 h 32"/>
                <a:gd name="T10" fmla="*/ 0 w 244"/>
                <a:gd name="T11" fmla="*/ 0 h 32"/>
                <a:gd name="T12" fmla="*/ 0 w 244"/>
                <a:gd name="T13" fmla="*/ 0 h 32"/>
                <a:gd name="T14" fmla="*/ 0 w 244"/>
                <a:gd name="T15" fmla="*/ 0 h 32"/>
                <a:gd name="T16" fmla="*/ 0 w 244"/>
                <a:gd name="T17" fmla="*/ 0 h 32"/>
                <a:gd name="T18" fmla="*/ 0 w 244"/>
                <a:gd name="T19" fmla="*/ 0 h 32"/>
                <a:gd name="T20" fmla="*/ 0 w 244"/>
                <a:gd name="T21" fmla="*/ 0 h 32"/>
                <a:gd name="T22" fmla="*/ 0 w 244"/>
                <a:gd name="T23" fmla="*/ 0 h 32"/>
                <a:gd name="T24" fmla="*/ 0 w 244"/>
                <a:gd name="T25" fmla="*/ 0 h 32"/>
                <a:gd name="T26" fmla="*/ 0 w 244"/>
                <a:gd name="T27" fmla="*/ 0 h 32"/>
                <a:gd name="T28" fmla="*/ 0 w 244"/>
                <a:gd name="T29" fmla="*/ 0 h 32"/>
                <a:gd name="T30" fmla="*/ 0 w 244"/>
                <a:gd name="T31" fmla="*/ 0 h 32"/>
                <a:gd name="T32" fmla="*/ 0 w 244"/>
                <a:gd name="T33" fmla="*/ 0 h 32"/>
                <a:gd name="T34" fmla="*/ 0 w 244"/>
                <a:gd name="T35" fmla="*/ 0 h 32"/>
                <a:gd name="T36" fmla="*/ 0 w 244"/>
                <a:gd name="T37" fmla="*/ 0 h 32"/>
                <a:gd name="T38" fmla="*/ 0 w 244"/>
                <a:gd name="T39" fmla="*/ 0 h 32"/>
                <a:gd name="T40" fmla="*/ 0 w 244"/>
                <a:gd name="T41" fmla="*/ 0 h 32"/>
                <a:gd name="T42" fmla="*/ 0 w 244"/>
                <a:gd name="T43" fmla="*/ 0 h 32"/>
                <a:gd name="T44" fmla="*/ 0 w 244"/>
                <a:gd name="T45" fmla="*/ 0 h 32"/>
                <a:gd name="T46" fmla="*/ 0 w 244"/>
                <a:gd name="T47" fmla="*/ 0 h 32"/>
                <a:gd name="T48" fmla="*/ 0 w 244"/>
                <a:gd name="T49" fmla="*/ 0 h 32"/>
                <a:gd name="T50" fmla="*/ 0 w 244"/>
                <a:gd name="T51" fmla="*/ 0 h 32"/>
                <a:gd name="T52" fmla="*/ 0 w 244"/>
                <a:gd name="T53" fmla="*/ 0 h 32"/>
                <a:gd name="T54" fmla="*/ 0 w 244"/>
                <a:gd name="T55" fmla="*/ 0 h 32"/>
                <a:gd name="T56" fmla="*/ 0 w 244"/>
                <a:gd name="T57" fmla="*/ 0 h 32"/>
                <a:gd name="T58" fmla="*/ 0 w 244"/>
                <a:gd name="T59" fmla="*/ 0 h 32"/>
                <a:gd name="T60" fmla="*/ 0 w 244"/>
                <a:gd name="T61" fmla="*/ 0 h 32"/>
                <a:gd name="T62" fmla="*/ 0 w 244"/>
                <a:gd name="T63" fmla="*/ 0 h 32"/>
                <a:gd name="T64" fmla="*/ 0 w 244"/>
                <a:gd name="T65" fmla="*/ 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4"/>
                <a:gd name="T100" fmla="*/ 0 h 32"/>
                <a:gd name="T101" fmla="*/ 244 w 244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4" h="32">
                  <a:moveTo>
                    <a:pt x="0" y="0"/>
                  </a:moveTo>
                  <a:lnTo>
                    <a:pt x="30" y="0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122" y="0"/>
                  </a:lnTo>
                  <a:lnTo>
                    <a:pt x="151" y="0"/>
                  </a:lnTo>
                  <a:lnTo>
                    <a:pt x="182" y="0"/>
                  </a:lnTo>
                  <a:lnTo>
                    <a:pt x="213" y="0"/>
                  </a:lnTo>
                  <a:lnTo>
                    <a:pt x="244" y="0"/>
                  </a:lnTo>
                  <a:lnTo>
                    <a:pt x="244" y="4"/>
                  </a:lnTo>
                  <a:lnTo>
                    <a:pt x="244" y="8"/>
                  </a:lnTo>
                  <a:lnTo>
                    <a:pt x="244" y="13"/>
                  </a:lnTo>
                  <a:lnTo>
                    <a:pt x="244" y="16"/>
                  </a:lnTo>
                  <a:lnTo>
                    <a:pt x="244" y="20"/>
                  </a:lnTo>
                  <a:lnTo>
                    <a:pt x="244" y="25"/>
                  </a:lnTo>
                  <a:lnTo>
                    <a:pt x="244" y="29"/>
                  </a:lnTo>
                  <a:lnTo>
                    <a:pt x="244" y="32"/>
                  </a:lnTo>
                  <a:lnTo>
                    <a:pt x="213" y="32"/>
                  </a:lnTo>
                  <a:lnTo>
                    <a:pt x="182" y="32"/>
                  </a:lnTo>
                  <a:lnTo>
                    <a:pt x="151" y="32"/>
                  </a:lnTo>
                  <a:lnTo>
                    <a:pt x="122" y="32"/>
                  </a:lnTo>
                  <a:lnTo>
                    <a:pt x="91" y="32"/>
                  </a:lnTo>
                  <a:lnTo>
                    <a:pt x="60" y="32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18" name="Freeform 1251"/>
            <p:cNvSpPr>
              <a:spLocks/>
            </p:cNvSpPr>
            <p:nvPr/>
          </p:nvSpPr>
          <p:spPr bwMode="auto">
            <a:xfrm>
              <a:off x="949" y="1998"/>
              <a:ext cx="55" cy="8"/>
            </a:xfrm>
            <a:custGeom>
              <a:avLst/>
              <a:gdLst>
                <a:gd name="T0" fmla="*/ 0 w 220"/>
                <a:gd name="T1" fmla="*/ 0 h 32"/>
                <a:gd name="T2" fmla="*/ 0 w 220"/>
                <a:gd name="T3" fmla="*/ 0 h 32"/>
                <a:gd name="T4" fmla="*/ 0 w 220"/>
                <a:gd name="T5" fmla="*/ 0 h 32"/>
                <a:gd name="T6" fmla="*/ 0 w 220"/>
                <a:gd name="T7" fmla="*/ 0 h 32"/>
                <a:gd name="T8" fmla="*/ 0 w 220"/>
                <a:gd name="T9" fmla="*/ 0 h 32"/>
                <a:gd name="T10" fmla="*/ 0 w 220"/>
                <a:gd name="T11" fmla="*/ 0 h 32"/>
                <a:gd name="T12" fmla="*/ 0 w 220"/>
                <a:gd name="T13" fmla="*/ 0 h 32"/>
                <a:gd name="T14" fmla="*/ 0 w 220"/>
                <a:gd name="T15" fmla="*/ 0 h 32"/>
                <a:gd name="T16" fmla="*/ 0 w 220"/>
                <a:gd name="T17" fmla="*/ 0 h 32"/>
                <a:gd name="T18" fmla="*/ 0 w 220"/>
                <a:gd name="T19" fmla="*/ 0 h 32"/>
                <a:gd name="T20" fmla="*/ 0 w 220"/>
                <a:gd name="T21" fmla="*/ 0 h 32"/>
                <a:gd name="T22" fmla="*/ 0 w 220"/>
                <a:gd name="T23" fmla="*/ 0 h 32"/>
                <a:gd name="T24" fmla="*/ 0 w 220"/>
                <a:gd name="T25" fmla="*/ 0 h 32"/>
                <a:gd name="T26" fmla="*/ 0 w 220"/>
                <a:gd name="T27" fmla="*/ 0 h 32"/>
                <a:gd name="T28" fmla="*/ 0 w 220"/>
                <a:gd name="T29" fmla="*/ 0 h 32"/>
                <a:gd name="T30" fmla="*/ 0 w 220"/>
                <a:gd name="T31" fmla="*/ 0 h 32"/>
                <a:gd name="T32" fmla="*/ 0 w 220"/>
                <a:gd name="T33" fmla="*/ 0 h 32"/>
                <a:gd name="T34" fmla="*/ 0 w 220"/>
                <a:gd name="T35" fmla="*/ 0 h 32"/>
                <a:gd name="T36" fmla="*/ 0 w 220"/>
                <a:gd name="T37" fmla="*/ 0 h 32"/>
                <a:gd name="T38" fmla="*/ 0 w 220"/>
                <a:gd name="T39" fmla="*/ 0 h 32"/>
                <a:gd name="T40" fmla="*/ 0 w 220"/>
                <a:gd name="T41" fmla="*/ 0 h 32"/>
                <a:gd name="T42" fmla="*/ 0 w 220"/>
                <a:gd name="T43" fmla="*/ 0 h 32"/>
                <a:gd name="T44" fmla="*/ 0 w 220"/>
                <a:gd name="T45" fmla="*/ 0 h 32"/>
                <a:gd name="T46" fmla="*/ 0 w 220"/>
                <a:gd name="T47" fmla="*/ 0 h 32"/>
                <a:gd name="T48" fmla="*/ 0 w 220"/>
                <a:gd name="T49" fmla="*/ 0 h 32"/>
                <a:gd name="T50" fmla="*/ 0 w 220"/>
                <a:gd name="T51" fmla="*/ 0 h 32"/>
                <a:gd name="T52" fmla="*/ 0 w 220"/>
                <a:gd name="T53" fmla="*/ 0 h 32"/>
                <a:gd name="T54" fmla="*/ 0 w 220"/>
                <a:gd name="T55" fmla="*/ 0 h 32"/>
                <a:gd name="T56" fmla="*/ 0 w 220"/>
                <a:gd name="T57" fmla="*/ 0 h 32"/>
                <a:gd name="T58" fmla="*/ 0 w 220"/>
                <a:gd name="T59" fmla="*/ 0 h 32"/>
                <a:gd name="T60" fmla="*/ 0 w 220"/>
                <a:gd name="T61" fmla="*/ 0 h 32"/>
                <a:gd name="T62" fmla="*/ 0 w 220"/>
                <a:gd name="T63" fmla="*/ 0 h 32"/>
                <a:gd name="T64" fmla="*/ 0 w 220"/>
                <a:gd name="T65" fmla="*/ 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32"/>
                <a:gd name="T101" fmla="*/ 220 w 220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32">
                  <a:moveTo>
                    <a:pt x="0" y="0"/>
                  </a:moveTo>
                  <a:lnTo>
                    <a:pt x="28" y="0"/>
                  </a:lnTo>
                  <a:lnTo>
                    <a:pt x="55" y="0"/>
                  </a:lnTo>
                  <a:lnTo>
                    <a:pt x="83" y="0"/>
                  </a:lnTo>
                  <a:lnTo>
                    <a:pt x="111" y="0"/>
                  </a:lnTo>
                  <a:lnTo>
                    <a:pt x="138" y="0"/>
                  </a:lnTo>
                  <a:lnTo>
                    <a:pt x="165" y="0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20" y="4"/>
                  </a:lnTo>
                  <a:lnTo>
                    <a:pt x="220" y="8"/>
                  </a:lnTo>
                  <a:lnTo>
                    <a:pt x="220" y="13"/>
                  </a:lnTo>
                  <a:lnTo>
                    <a:pt x="220" y="16"/>
                  </a:lnTo>
                  <a:lnTo>
                    <a:pt x="220" y="20"/>
                  </a:lnTo>
                  <a:lnTo>
                    <a:pt x="220" y="25"/>
                  </a:lnTo>
                  <a:lnTo>
                    <a:pt x="220" y="29"/>
                  </a:lnTo>
                  <a:lnTo>
                    <a:pt x="220" y="32"/>
                  </a:lnTo>
                  <a:lnTo>
                    <a:pt x="193" y="32"/>
                  </a:lnTo>
                  <a:lnTo>
                    <a:pt x="165" y="32"/>
                  </a:lnTo>
                  <a:lnTo>
                    <a:pt x="138" y="32"/>
                  </a:lnTo>
                  <a:lnTo>
                    <a:pt x="111" y="32"/>
                  </a:lnTo>
                  <a:lnTo>
                    <a:pt x="83" y="32"/>
                  </a:lnTo>
                  <a:lnTo>
                    <a:pt x="55" y="32"/>
                  </a:lnTo>
                  <a:lnTo>
                    <a:pt x="28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19" name="Freeform 1252"/>
            <p:cNvSpPr>
              <a:spLocks/>
            </p:cNvSpPr>
            <p:nvPr/>
          </p:nvSpPr>
          <p:spPr bwMode="auto">
            <a:xfrm>
              <a:off x="952" y="1998"/>
              <a:ext cx="49" cy="8"/>
            </a:xfrm>
            <a:custGeom>
              <a:avLst/>
              <a:gdLst>
                <a:gd name="T0" fmla="*/ 0 w 196"/>
                <a:gd name="T1" fmla="*/ 0 h 32"/>
                <a:gd name="T2" fmla="*/ 0 w 196"/>
                <a:gd name="T3" fmla="*/ 0 h 32"/>
                <a:gd name="T4" fmla="*/ 0 w 196"/>
                <a:gd name="T5" fmla="*/ 0 h 32"/>
                <a:gd name="T6" fmla="*/ 0 w 196"/>
                <a:gd name="T7" fmla="*/ 0 h 32"/>
                <a:gd name="T8" fmla="*/ 0 w 196"/>
                <a:gd name="T9" fmla="*/ 0 h 32"/>
                <a:gd name="T10" fmla="*/ 0 w 196"/>
                <a:gd name="T11" fmla="*/ 0 h 32"/>
                <a:gd name="T12" fmla="*/ 0 w 196"/>
                <a:gd name="T13" fmla="*/ 0 h 32"/>
                <a:gd name="T14" fmla="*/ 0 w 196"/>
                <a:gd name="T15" fmla="*/ 0 h 32"/>
                <a:gd name="T16" fmla="*/ 0 w 196"/>
                <a:gd name="T17" fmla="*/ 0 h 32"/>
                <a:gd name="T18" fmla="*/ 0 w 196"/>
                <a:gd name="T19" fmla="*/ 0 h 32"/>
                <a:gd name="T20" fmla="*/ 0 w 196"/>
                <a:gd name="T21" fmla="*/ 0 h 32"/>
                <a:gd name="T22" fmla="*/ 0 w 196"/>
                <a:gd name="T23" fmla="*/ 0 h 32"/>
                <a:gd name="T24" fmla="*/ 0 w 196"/>
                <a:gd name="T25" fmla="*/ 0 h 32"/>
                <a:gd name="T26" fmla="*/ 0 w 196"/>
                <a:gd name="T27" fmla="*/ 0 h 32"/>
                <a:gd name="T28" fmla="*/ 0 w 196"/>
                <a:gd name="T29" fmla="*/ 0 h 32"/>
                <a:gd name="T30" fmla="*/ 0 w 196"/>
                <a:gd name="T31" fmla="*/ 0 h 32"/>
                <a:gd name="T32" fmla="*/ 0 w 196"/>
                <a:gd name="T33" fmla="*/ 0 h 32"/>
                <a:gd name="T34" fmla="*/ 0 w 196"/>
                <a:gd name="T35" fmla="*/ 0 h 32"/>
                <a:gd name="T36" fmla="*/ 0 w 196"/>
                <a:gd name="T37" fmla="*/ 0 h 32"/>
                <a:gd name="T38" fmla="*/ 0 w 196"/>
                <a:gd name="T39" fmla="*/ 0 h 32"/>
                <a:gd name="T40" fmla="*/ 0 w 196"/>
                <a:gd name="T41" fmla="*/ 0 h 32"/>
                <a:gd name="T42" fmla="*/ 0 w 196"/>
                <a:gd name="T43" fmla="*/ 0 h 32"/>
                <a:gd name="T44" fmla="*/ 0 w 196"/>
                <a:gd name="T45" fmla="*/ 0 h 32"/>
                <a:gd name="T46" fmla="*/ 0 w 196"/>
                <a:gd name="T47" fmla="*/ 0 h 32"/>
                <a:gd name="T48" fmla="*/ 0 w 196"/>
                <a:gd name="T49" fmla="*/ 0 h 32"/>
                <a:gd name="T50" fmla="*/ 0 w 196"/>
                <a:gd name="T51" fmla="*/ 0 h 32"/>
                <a:gd name="T52" fmla="*/ 0 w 196"/>
                <a:gd name="T53" fmla="*/ 0 h 32"/>
                <a:gd name="T54" fmla="*/ 0 w 196"/>
                <a:gd name="T55" fmla="*/ 0 h 32"/>
                <a:gd name="T56" fmla="*/ 0 w 196"/>
                <a:gd name="T57" fmla="*/ 0 h 32"/>
                <a:gd name="T58" fmla="*/ 0 w 196"/>
                <a:gd name="T59" fmla="*/ 0 h 32"/>
                <a:gd name="T60" fmla="*/ 0 w 196"/>
                <a:gd name="T61" fmla="*/ 0 h 32"/>
                <a:gd name="T62" fmla="*/ 0 w 196"/>
                <a:gd name="T63" fmla="*/ 0 h 32"/>
                <a:gd name="T64" fmla="*/ 0 w 196"/>
                <a:gd name="T65" fmla="*/ 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6"/>
                <a:gd name="T100" fmla="*/ 0 h 32"/>
                <a:gd name="T101" fmla="*/ 196 w 196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6" h="32">
                  <a:moveTo>
                    <a:pt x="0" y="0"/>
                  </a:moveTo>
                  <a:lnTo>
                    <a:pt x="25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23" y="0"/>
                  </a:lnTo>
                  <a:lnTo>
                    <a:pt x="148" y="0"/>
                  </a:lnTo>
                  <a:lnTo>
                    <a:pt x="171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6" y="8"/>
                  </a:lnTo>
                  <a:lnTo>
                    <a:pt x="196" y="13"/>
                  </a:lnTo>
                  <a:lnTo>
                    <a:pt x="196" y="16"/>
                  </a:lnTo>
                  <a:lnTo>
                    <a:pt x="196" y="20"/>
                  </a:lnTo>
                  <a:lnTo>
                    <a:pt x="196" y="25"/>
                  </a:lnTo>
                  <a:lnTo>
                    <a:pt x="196" y="29"/>
                  </a:lnTo>
                  <a:lnTo>
                    <a:pt x="196" y="32"/>
                  </a:lnTo>
                  <a:lnTo>
                    <a:pt x="171" y="32"/>
                  </a:lnTo>
                  <a:lnTo>
                    <a:pt x="148" y="32"/>
                  </a:lnTo>
                  <a:lnTo>
                    <a:pt x="123" y="32"/>
                  </a:lnTo>
                  <a:lnTo>
                    <a:pt x="99" y="32"/>
                  </a:lnTo>
                  <a:lnTo>
                    <a:pt x="74" y="32"/>
                  </a:lnTo>
                  <a:lnTo>
                    <a:pt x="50" y="32"/>
                  </a:lnTo>
                  <a:lnTo>
                    <a:pt x="25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20" name="Freeform 1253"/>
            <p:cNvSpPr>
              <a:spLocks/>
            </p:cNvSpPr>
            <p:nvPr/>
          </p:nvSpPr>
          <p:spPr bwMode="auto">
            <a:xfrm>
              <a:off x="955" y="1998"/>
              <a:ext cx="43" cy="8"/>
            </a:xfrm>
            <a:custGeom>
              <a:avLst/>
              <a:gdLst>
                <a:gd name="T0" fmla="*/ 0 w 172"/>
                <a:gd name="T1" fmla="*/ 0 h 32"/>
                <a:gd name="T2" fmla="*/ 0 w 172"/>
                <a:gd name="T3" fmla="*/ 0 h 32"/>
                <a:gd name="T4" fmla="*/ 0 w 172"/>
                <a:gd name="T5" fmla="*/ 0 h 32"/>
                <a:gd name="T6" fmla="*/ 0 w 172"/>
                <a:gd name="T7" fmla="*/ 0 h 32"/>
                <a:gd name="T8" fmla="*/ 0 w 172"/>
                <a:gd name="T9" fmla="*/ 0 h 32"/>
                <a:gd name="T10" fmla="*/ 0 w 172"/>
                <a:gd name="T11" fmla="*/ 0 h 32"/>
                <a:gd name="T12" fmla="*/ 0 w 172"/>
                <a:gd name="T13" fmla="*/ 0 h 32"/>
                <a:gd name="T14" fmla="*/ 0 w 172"/>
                <a:gd name="T15" fmla="*/ 0 h 32"/>
                <a:gd name="T16" fmla="*/ 0 w 172"/>
                <a:gd name="T17" fmla="*/ 0 h 32"/>
                <a:gd name="T18" fmla="*/ 0 w 172"/>
                <a:gd name="T19" fmla="*/ 0 h 32"/>
                <a:gd name="T20" fmla="*/ 0 w 172"/>
                <a:gd name="T21" fmla="*/ 0 h 32"/>
                <a:gd name="T22" fmla="*/ 0 w 172"/>
                <a:gd name="T23" fmla="*/ 0 h 32"/>
                <a:gd name="T24" fmla="*/ 0 w 172"/>
                <a:gd name="T25" fmla="*/ 0 h 32"/>
                <a:gd name="T26" fmla="*/ 0 w 172"/>
                <a:gd name="T27" fmla="*/ 0 h 32"/>
                <a:gd name="T28" fmla="*/ 0 w 172"/>
                <a:gd name="T29" fmla="*/ 0 h 32"/>
                <a:gd name="T30" fmla="*/ 0 w 172"/>
                <a:gd name="T31" fmla="*/ 0 h 32"/>
                <a:gd name="T32" fmla="*/ 0 w 172"/>
                <a:gd name="T33" fmla="*/ 0 h 32"/>
                <a:gd name="T34" fmla="*/ 0 w 172"/>
                <a:gd name="T35" fmla="*/ 0 h 32"/>
                <a:gd name="T36" fmla="*/ 0 w 172"/>
                <a:gd name="T37" fmla="*/ 0 h 32"/>
                <a:gd name="T38" fmla="*/ 0 w 172"/>
                <a:gd name="T39" fmla="*/ 0 h 32"/>
                <a:gd name="T40" fmla="*/ 0 w 172"/>
                <a:gd name="T41" fmla="*/ 0 h 32"/>
                <a:gd name="T42" fmla="*/ 0 w 172"/>
                <a:gd name="T43" fmla="*/ 0 h 32"/>
                <a:gd name="T44" fmla="*/ 0 w 172"/>
                <a:gd name="T45" fmla="*/ 0 h 32"/>
                <a:gd name="T46" fmla="*/ 0 w 172"/>
                <a:gd name="T47" fmla="*/ 0 h 32"/>
                <a:gd name="T48" fmla="*/ 0 w 172"/>
                <a:gd name="T49" fmla="*/ 0 h 32"/>
                <a:gd name="T50" fmla="*/ 0 w 172"/>
                <a:gd name="T51" fmla="*/ 0 h 32"/>
                <a:gd name="T52" fmla="*/ 0 w 172"/>
                <a:gd name="T53" fmla="*/ 0 h 32"/>
                <a:gd name="T54" fmla="*/ 0 w 172"/>
                <a:gd name="T55" fmla="*/ 0 h 32"/>
                <a:gd name="T56" fmla="*/ 0 w 172"/>
                <a:gd name="T57" fmla="*/ 0 h 32"/>
                <a:gd name="T58" fmla="*/ 0 w 172"/>
                <a:gd name="T59" fmla="*/ 0 h 32"/>
                <a:gd name="T60" fmla="*/ 0 w 172"/>
                <a:gd name="T61" fmla="*/ 0 h 32"/>
                <a:gd name="T62" fmla="*/ 0 w 172"/>
                <a:gd name="T63" fmla="*/ 0 h 32"/>
                <a:gd name="T64" fmla="*/ 0 w 172"/>
                <a:gd name="T65" fmla="*/ 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2"/>
                <a:gd name="T100" fmla="*/ 0 h 32"/>
                <a:gd name="T101" fmla="*/ 172 w 172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2" h="32">
                  <a:moveTo>
                    <a:pt x="0" y="0"/>
                  </a:moveTo>
                  <a:lnTo>
                    <a:pt x="21" y="0"/>
                  </a:lnTo>
                  <a:lnTo>
                    <a:pt x="43" y="0"/>
                  </a:lnTo>
                  <a:lnTo>
                    <a:pt x="64" y="0"/>
                  </a:lnTo>
                  <a:lnTo>
                    <a:pt x="86" y="0"/>
                  </a:lnTo>
                  <a:lnTo>
                    <a:pt x="107" y="0"/>
                  </a:lnTo>
                  <a:lnTo>
                    <a:pt x="129" y="0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72" y="8"/>
                  </a:lnTo>
                  <a:lnTo>
                    <a:pt x="172" y="13"/>
                  </a:lnTo>
                  <a:lnTo>
                    <a:pt x="172" y="16"/>
                  </a:lnTo>
                  <a:lnTo>
                    <a:pt x="172" y="20"/>
                  </a:lnTo>
                  <a:lnTo>
                    <a:pt x="172" y="25"/>
                  </a:lnTo>
                  <a:lnTo>
                    <a:pt x="172" y="29"/>
                  </a:lnTo>
                  <a:lnTo>
                    <a:pt x="172" y="32"/>
                  </a:lnTo>
                  <a:lnTo>
                    <a:pt x="150" y="32"/>
                  </a:lnTo>
                  <a:lnTo>
                    <a:pt x="129" y="32"/>
                  </a:lnTo>
                  <a:lnTo>
                    <a:pt x="107" y="32"/>
                  </a:lnTo>
                  <a:lnTo>
                    <a:pt x="86" y="32"/>
                  </a:lnTo>
                  <a:lnTo>
                    <a:pt x="64" y="32"/>
                  </a:lnTo>
                  <a:lnTo>
                    <a:pt x="43" y="32"/>
                  </a:lnTo>
                  <a:lnTo>
                    <a:pt x="21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21" name="Freeform 1254"/>
            <p:cNvSpPr>
              <a:spLocks/>
            </p:cNvSpPr>
            <p:nvPr/>
          </p:nvSpPr>
          <p:spPr bwMode="auto">
            <a:xfrm>
              <a:off x="958" y="1998"/>
              <a:ext cx="37" cy="8"/>
            </a:xfrm>
            <a:custGeom>
              <a:avLst/>
              <a:gdLst>
                <a:gd name="T0" fmla="*/ 0 w 149"/>
                <a:gd name="T1" fmla="*/ 0 h 32"/>
                <a:gd name="T2" fmla="*/ 0 w 149"/>
                <a:gd name="T3" fmla="*/ 0 h 32"/>
                <a:gd name="T4" fmla="*/ 0 w 149"/>
                <a:gd name="T5" fmla="*/ 0 h 32"/>
                <a:gd name="T6" fmla="*/ 0 w 149"/>
                <a:gd name="T7" fmla="*/ 0 h 32"/>
                <a:gd name="T8" fmla="*/ 0 w 149"/>
                <a:gd name="T9" fmla="*/ 0 h 32"/>
                <a:gd name="T10" fmla="*/ 0 w 149"/>
                <a:gd name="T11" fmla="*/ 0 h 32"/>
                <a:gd name="T12" fmla="*/ 0 w 149"/>
                <a:gd name="T13" fmla="*/ 0 h 32"/>
                <a:gd name="T14" fmla="*/ 0 w 149"/>
                <a:gd name="T15" fmla="*/ 0 h 32"/>
                <a:gd name="T16" fmla="*/ 0 w 149"/>
                <a:gd name="T17" fmla="*/ 0 h 32"/>
                <a:gd name="T18" fmla="*/ 0 w 149"/>
                <a:gd name="T19" fmla="*/ 0 h 32"/>
                <a:gd name="T20" fmla="*/ 0 w 149"/>
                <a:gd name="T21" fmla="*/ 0 h 32"/>
                <a:gd name="T22" fmla="*/ 0 w 149"/>
                <a:gd name="T23" fmla="*/ 0 h 32"/>
                <a:gd name="T24" fmla="*/ 0 w 149"/>
                <a:gd name="T25" fmla="*/ 0 h 32"/>
                <a:gd name="T26" fmla="*/ 0 w 149"/>
                <a:gd name="T27" fmla="*/ 0 h 32"/>
                <a:gd name="T28" fmla="*/ 0 w 149"/>
                <a:gd name="T29" fmla="*/ 0 h 32"/>
                <a:gd name="T30" fmla="*/ 0 w 149"/>
                <a:gd name="T31" fmla="*/ 0 h 32"/>
                <a:gd name="T32" fmla="*/ 0 w 149"/>
                <a:gd name="T33" fmla="*/ 0 h 32"/>
                <a:gd name="T34" fmla="*/ 0 w 149"/>
                <a:gd name="T35" fmla="*/ 0 h 32"/>
                <a:gd name="T36" fmla="*/ 0 w 149"/>
                <a:gd name="T37" fmla="*/ 0 h 32"/>
                <a:gd name="T38" fmla="*/ 0 w 149"/>
                <a:gd name="T39" fmla="*/ 0 h 32"/>
                <a:gd name="T40" fmla="*/ 0 w 149"/>
                <a:gd name="T41" fmla="*/ 0 h 32"/>
                <a:gd name="T42" fmla="*/ 0 w 149"/>
                <a:gd name="T43" fmla="*/ 0 h 32"/>
                <a:gd name="T44" fmla="*/ 0 w 149"/>
                <a:gd name="T45" fmla="*/ 0 h 32"/>
                <a:gd name="T46" fmla="*/ 0 w 149"/>
                <a:gd name="T47" fmla="*/ 0 h 32"/>
                <a:gd name="T48" fmla="*/ 0 w 149"/>
                <a:gd name="T49" fmla="*/ 0 h 32"/>
                <a:gd name="T50" fmla="*/ 0 w 149"/>
                <a:gd name="T51" fmla="*/ 0 h 32"/>
                <a:gd name="T52" fmla="*/ 0 w 149"/>
                <a:gd name="T53" fmla="*/ 0 h 32"/>
                <a:gd name="T54" fmla="*/ 0 w 149"/>
                <a:gd name="T55" fmla="*/ 0 h 32"/>
                <a:gd name="T56" fmla="*/ 0 w 149"/>
                <a:gd name="T57" fmla="*/ 0 h 32"/>
                <a:gd name="T58" fmla="*/ 0 w 149"/>
                <a:gd name="T59" fmla="*/ 0 h 32"/>
                <a:gd name="T60" fmla="*/ 0 w 149"/>
                <a:gd name="T61" fmla="*/ 0 h 32"/>
                <a:gd name="T62" fmla="*/ 0 w 149"/>
                <a:gd name="T63" fmla="*/ 0 h 32"/>
                <a:gd name="T64" fmla="*/ 0 w 149"/>
                <a:gd name="T65" fmla="*/ 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32"/>
                <a:gd name="T101" fmla="*/ 149 w 149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32">
                  <a:moveTo>
                    <a:pt x="0" y="0"/>
                  </a:moveTo>
                  <a:lnTo>
                    <a:pt x="18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49" y="0"/>
                  </a:lnTo>
                  <a:lnTo>
                    <a:pt x="149" y="4"/>
                  </a:lnTo>
                  <a:lnTo>
                    <a:pt x="149" y="8"/>
                  </a:lnTo>
                  <a:lnTo>
                    <a:pt x="149" y="13"/>
                  </a:lnTo>
                  <a:lnTo>
                    <a:pt x="149" y="16"/>
                  </a:lnTo>
                  <a:lnTo>
                    <a:pt x="149" y="20"/>
                  </a:lnTo>
                  <a:lnTo>
                    <a:pt x="149" y="25"/>
                  </a:lnTo>
                  <a:lnTo>
                    <a:pt x="149" y="29"/>
                  </a:lnTo>
                  <a:lnTo>
                    <a:pt x="149" y="32"/>
                  </a:lnTo>
                  <a:lnTo>
                    <a:pt x="130" y="32"/>
                  </a:lnTo>
                  <a:lnTo>
                    <a:pt x="112" y="32"/>
                  </a:lnTo>
                  <a:lnTo>
                    <a:pt x="93" y="32"/>
                  </a:lnTo>
                  <a:lnTo>
                    <a:pt x="75" y="32"/>
                  </a:lnTo>
                  <a:lnTo>
                    <a:pt x="56" y="32"/>
                  </a:lnTo>
                  <a:lnTo>
                    <a:pt x="38" y="32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22" name="Freeform 1255"/>
            <p:cNvSpPr>
              <a:spLocks/>
            </p:cNvSpPr>
            <p:nvPr/>
          </p:nvSpPr>
          <p:spPr bwMode="auto">
            <a:xfrm>
              <a:off x="961" y="1998"/>
              <a:ext cx="31" cy="8"/>
            </a:xfrm>
            <a:custGeom>
              <a:avLst/>
              <a:gdLst>
                <a:gd name="T0" fmla="*/ 0 w 124"/>
                <a:gd name="T1" fmla="*/ 0 h 32"/>
                <a:gd name="T2" fmla="*/ 0 w 124"/>
                <a:gd name="T3" fmla="*/ 0 h 32"/>
                <a:gd name="T4" fmla="*/ 0 w 124"/>
                <a:gd name="T5" fmla="*/ 0 h 32"/>
                <a:gd name="T6" fmla="*/ 0 w 124"/>
                <a:gd name="T7" fmla="*/ 0 h 32"/>
                <a:gd name="T8" fmla="*/ 0 w 124"/>
                <a:gd name="T9" fmla="*/ 0 h 32"/>
                <a:gd name="T10" fmla="*/ 0 w 124"/>
                <a:gd name="T11" fmla="*/ 0 h 32"/>
                <a:gd name="T12" fmla="*/ 0 w 124"/>
                <a:gd name="T13" fmla="*/ 0 h 32"/>
                <a:gd name="T14" fmla="*/ 0 w 124"/>
                <a:gd name="T15" fmla="*/ 0 h 32"/>
                <a:gd name="T16" fmla="*/ 0 w 124"/>
                <a:gd name="T17" fmla="*/ 0 h 32"/>
                <a:gd name="T18" fmla="*/ 0 w 124"/>
                <a:gd name="T19" fmla="*/ 0 h 32"/>
                <a:gd name="T20" fmla="*/ 0 w 124"/>
                <a:gd name="T21" fmla="*/ 0 h 32"/>
                <a:gd name="T22" fmla="*/ 0 w 124"/>
                <a:gd name="T23" fmla="*/ 0 h 32"/>
                <a:gd name="T24" fmla="*/ 0 w 124"/>
                <a:gd name="T25" fmla="*/ 0 h 32"/>
                <a:gd name="T26" fmla="*/ 0 w 124"/>
                <a:gd name="T27" fmla="*/ 0 h 32"/>
                <a:gd name="T28" fmla="*/ 0 w 124"/>
                <a:gd name="T29" fmla="*/ 0 h 32"/>
                <a:gd name="T30" fmla="*/ 0 w 124"/>
                <a:gd name="T31" fmla="*/ 0 h 32"/>
                <a:gd name="T32" fmla="*/ 0 w 124"/>
                <a:gd name="T33" fmla="*/ 0 h 32"/>
                <a:gd name="T34" fmla="*/ 0 w 124"/>
                <a:gd name="T35" fmla="*/ 0 h 32"/>
                <a:gd name="T36" fmla="*/ 0 w 124"/>
                <a:gd name="T37" fmla="*/ 0 h 32"/>
                <a:gd name="T38" fmla="*/ 0 w 124"/>
                <a:gd name="T39" fmla="*/ 0 h 32"/>
                <a:gd name="T40" fmla="*/ 0 w 124"/>
                <a:gd name="T41" fmla="*/ 0 h 32"/>
                <a:gd name="T42" fmla="*/ 0 w 124"/>
                <a:gd name="T43" fmla="*/ 0 h 32"/>
                <a:gd name="T44" fmla="*/ 0 w 124"/>
                <a:gd name="T45" fmla="*/ 0 h 32"/>
                <a:gd name="T46" fmla="*/ 0 w 124"/>
                <a:gd name="T47" fmla="*/ 0 h 32"/>
                <a:gd name="T48" fmla="*/ 0 w 124"/>
                <a:gd name="T49" fmla="*/ 0 h 32"/>
                <a:gd name="T50" fmla="*/ 0 w 124"/>
                <a:gd name="T51" fmla="*/ 0 h 32"/>
                <a:gd name="T52" fmla="*/ 0 w 124"/>
                <a:gd name="T53" fmla="*/ 0 h 32"/>
                <a:gd name="T54" fmla="*/ 0 w 124"/>
                <a:gd name="T55" fmla="*/ 0 h 32"/>
                <a:gd name="T56" fmla="*/ 0 w 124"/>
                <a:gd name="T57" fmla="*/ 0 h 32"/>
                <a:gd name="T58" fmla="*/ 0 w 124"/>
                <a:gd name="T59" fmla="*/ 0 h 32"/>
                <a:gd name="T60" fmla="*/ 0 w 124"/>
                <a:gd name="T61" fmla="*/ 0 h 32"/>
                <a:gd name="T62" fmla="*/ 0 w 124"/>
                <a:gd name="T63" fmla="*/ 0 h 32"/>
                <a:gd name="T64" fmla="*/ 0 w 124"/>
                <a:gd name="T65" fmla="*/ 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32"/>
                <a:gd name="T101" fmla="*/ 124 w 124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32">
                  <a:moveTo>
                    <a:pt x="0" y="0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78" y="0"/>
                  </a:lnTo>
                  <a:lnTo>
                    <a:pt x="94" y="0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24" y="4"/>
                  </a:lnTo>
                  <a:lnTo>
                    <a:pt x="124" y="8"/>
                  </a:lnTo>
                  <a:lnTo>
                    <a:pt x="124" y="13"/>
                  </a:lnTo>
                  <a:lnTo>
                    <a:pt x="124" y="16"/>
                  </a:lnTo>
                  <a:lnTo>
                    <a:pt x="124" y="20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4" y="32"/>
                  </a:lnTo>
                  <a:lnTo>
                    <a:pt x="110" y="32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7" y="32"/>
                  </a:lnTo>
                  <a:lnTo>
                    <a:pt x="31" y="32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23" name="Freeform 1256"/>
            <p:cNvSpPr>
              <a:spLocks/>
            </p:cNvSpPr>
            <p:nvPr/>
          </p:nvSpPr>
          <p:spPr bwMode="auto">
            <a:xfrm>
              <a:off x="964" y="1998"/>
              <a:ext cx="25" cy="8"/>
            </a:xfrm>
            <a:custGeom>
              <a:avLst/>
              <a:gdLst>
                <a:gd name="T0" fmla="*/ 0 w 101"/>
                <a:gd name="T1" fmla="*/ 0 h 32"/>
                <a:gd name="T2" fmla="*/ 0 w 101"/>
                <a:gd name="T3" fmla="*/ 0 h 32"/>
                <a:gd name="T4" fmla="*/ 0 w 101"/>
                <a:gd name="T5" fmla="*/ 0 h 32"/>
                <a:gd name="T6" fmla="*/ 0 w 101"/>
                <a:gd name="T7" fmla="*/ 0 h 32"/>
                <a:gd name="T8" fmla="*/ 0 w 101"/>
                <a:gd name="T9" fmla="*/ 0 h 32"/>
                <a:gd name="T10" fmla="*/ 0 w 101"/>
                <a:gd name="T11" fmla="*/ 0 h 32"/>
                <a:gd name="T12" fmla="*/ 0 w 101"/>
                <a:gd name="T13" fmla="*/ 0 h 32"/>
                <a:gd name="T14" fmla="*/ 0 w 101"/>
                <a:gd name="T15" fmla="*/ 0 h 32"/>
                <a:gd name="T16" fmla="*/ 0 w 101"/>
                <a:gd name="T17" fmla="*/ 0 h 32"/>
                <a:gd name="T18" fmla="*/ 0 w 101"/>
                <a:gd name="T19" fmla="*/ 0 h 32"/>
                <a:gd name="T20" fmla="*/ 0 w 101"/>
                <a:gd name="T21" fmla="*/ 0 h 32"/>
                <a:gd name="T22" fmla="*/ 0 w 101"/>
                <a:gd name="T23" fmla="*/ 0 h 32"/>
                <a:gd name="T24" fmla="*/ 0 w 101"/>
                <a:gd name="T25" fmla="*/ 0 h 32"/>
                <a:gd name="T26" fmla="*/ 0 w 101"/>
                <a:gd name="T27" fmla="*/ 0 h 32"/>
                <a:gd name="T28" fmla="*/ 0 w 101"/>
                <a:gd name="T29" fmla="*/ 0 h 32"/>
                <a:gd name="T30" fmla="*/ 0 w 101"/>
                <a:gd name="T31" fmla="*/ 0 h 32"/>
                <a:gd name="T32" fmla="*/ 0 w 101"/>
                <a:gd name="T33" fmla="*/ 0 h 32"/>
                <a:gd name="T34" fmla="*/ 0 w 101"/>
                <a:gd name="T35" fmla="*/ 0 h 32"/>
                <a:gd name="T36" fmla="*/ 0 w 101"/>
                <a:gd name="T37" fmla="*/ 0 h 32"/>
                <a:gd name="T38" fmla="*/ 0 w 101"/>
                <a:gd name="T39" fmla="*/ 0 h 32"/>
                <a:gd name="T40" fmla="*/ 0 w 101"/>
                <a:gd name="T41" fmla="*/ 0 h 32"/>
                <a:gd name="T42" fmla="*/ 0 w 101"/>
                <a:gd name="T43" fmla="*/ 0 h 32"/>
                <a:gd name="T44" fmla="*/ 0 w 101"/>
                <a:gd name="T45" fmla="*/ 0 h 32"/>
                <a:gd name="T46" fmla="*/ 0 w 101"/>
                <a:gd name="T47" fmla="*/ 0 h 32"/>
                <a:gd name="T48" fmla="*/ 0 w 101"/>
                <a:gd name="T49" fmla="*/ 0 h 32"/>
                <a:gd name="T50" fmla="*/ 0 w 101"/>
                <a:gd name="T51" fmla="*/ 0 h 32"/>
                <a:gd name="T52" fmla="*/ 0 w 101"/>
                <a:gd name="T53" fmla="*/ 0 h 32"/>
                <a:gd name="T54" fmla="*/ 0 w 101"/>
                <a:gd name="T55" fmla="*/ 0 h 32"/>
                <a:gd name="T56" fmla="*/ 0 w 101"/>
                <a:gd name="T57" fmla="*/ 0 h 32"/>
                <a:gd name="T58" fmla="*/ 0 w 101"/>
                <a:gd name="T59" fmla="*/ 0 h 32"/>
                <a:gd name="T60" fmla="*/ 0 w 101"/>
                <a:gd name="T61" fmla="*/ 0 h 32"/>
                <a:gd name="T62" fmla="*/ 0 w 101"/>
                <a:gd name="T63" fmla="*/ 0 h 32"/>
                <a:gd name="T64" fmla="*/ 0 w 101"/>
                <a:gd name="T65" fmla="*/ 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32"/>
                <a:gd name="T101" fmla="*/ 101 w 101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32">
                  <a:moveTo>
                    <a:pt x="0" y="0"/>
                  </a:moveTo>
                  <a:lnTo>
                    <a:pt x="13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75" y="0"/>
                  </a:lnTo>
                  <a:lnTo>
                    <a:pt x="88" y="0"/>
                  </a:lnTo>
                  <a:lnTo>
                    <a:pt x="101" y="0"/>
                  </a:lnTo>
                  <a:lnTo>
                    <a:pt x="101" y="4"/>
                  </a:lnTo>
                  <a:lnTo>
                    <a:pt x="101" y="8"/>
                  </a:lnTo>
                  <a:lnTo>
                    <a:pt x="101" y="13"/>
                  </a:lnTo>
                  <a:lnTo>
                    <a:pt x="101" y="16"/>
                  </a:lnTo>
                  <a:lnTo>
                    <a:pt x="101" y="20"/>
                  </a:lnTo>
                  <a:lnTo>
                    <a:pt x="101" y="25"/>
                  </a:lnTo>
                  <a:lnTo>
                    <a:pt x="101" y="29"/>
                  </a:lnTo>
                  <a:lnTo>
                    <a:pt x="101" y="32"/>
                  </a:lnTo>
                  <a:lnTo>
                    <a:pt x="88" y="32"/>
                  </a:lnTo>
                  <a:lnTo>
                    <a:pt x="75" y="32"/>
                  </a:lnTo>
                  <a:lnTo>
                    <a:pt x="63" y="32"/>
                  </a:lnTo>
                  <a:lnTo>
                    <a:pt x="51" y="32"/>
                  </a:lnTo>
                  <a:lnTo>
                    <a:pt x="37" y="32"/>
                  </a:lnTo>
                  <a:lnTo>
                    <a:pt x="25" y="32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24" name="Freeform 1257"/>
            <p:cNvSpPr>
              <a:spLocks/>
            </p:cNvSpPr>
            <p:nvPr/>
          </p:nvSpPr>
          <p:spPr bwMode="auto">
            <a:xfrm>
              <a:off x="967" y="1998"/>
              <a:ext cx="19" cy="8"/>
            </a:xfrm>
            <a:custGeom>
              <a:avLst/>
              <a:gdLst>
                <a:gd name="T0" fmla="*/ 0 w 78"/>
                <a:gd name="T1" fmla="*/ 0 h 32"/>
                <a:gd name="T2" fmla="*/ 0 w 78"/>
                <a:gd name="T3" fmla="*/ 0 h 32"/>
                <a:gd name="T4" fmla="*/ 0 w 78"/>
                <a:gd name="T5" fmla="*/ 0 h 32"/>
                <a:gd name="T6" fmla="*/ 0 w 78"/>
                <a:gd name="T7" fmla="*/ 0 h 32"/>
                <a:gd name="T8" fmla="*/ 0 w 78"/>
                <a:gd name="T9" fmla="*/ 0 h 32"/>
                <a:gd name="T10" fmla="*/ 0 w 78"/>
                <a:gd name="T11" fmla="*/ 0 h 32"/>
                <a:gd name="T12" fmla="*/ 0 w 78"/>
                <a:gd name="T13" fmla="*/ 0 h 32"/>
                <a:gd name="T14" fmla="*/ 0 w 78"/>
                <a:gd name="T15" fmla="*/ 0 h 32"/>
                <a:gd name="T16" fmla="*/ 0 w 78"/>
                <a:gd name="T17" fmla="*/ 0 h 32"/>
                <a:gd name="T18" fmla="*/ 0 w 78"/>
                <a:gd name="T19" fmla="*/ 0 h 32"/>
                <a:gd name="T20" fmla="*/ 0 w 78"/>
                <a:gd name="T21" fmla="*/ 0 h 32"/>
                <a:gd name="T22" fmla="*/ 0 w 78"/>
                <a:gd name="T23" fmla="*/ 0 h 32"/>
                <a:gd name="T24" fmla="*/ 0 w 78"/>
                <a:gd name="T25" fmla="*/ 0 h 32"/>
                <a:gd name="T26" fmla="*/ 0 w 78"/>
                <a:gd name="T27" fmla="*/ 0 h 32"/>
                <a:gd name="T28" fmla="*/ 0 w 78"/>
                <a:gd name="T29" fmla="*/ 0 h 32"/>
                <a:gd name="T30" fmla="*/ 0 w 78"/>
                <a:gd name="T31" fmla="*/ 0 h 32"/>
                <a:gd name="T32" fmla="*/ 0 w 78"/>
                <a:gd name="T33" fmla="*/ 0 h 32"/>
                <a:gd name="T34" fmla="*/ 0 w 78"/>
                <a:gd name="T35" fmla="*/ 0 h 32"/>
                <a:gd name="T36" fmla="*/ 0 w 78"/>
                <a:gd name="T37" fmla="*/ 0 h 32"/>
                <a:gd name="T38" fmla="*/ 0 w 78"/>
                <a:gd name="T39" fmla="*/ 0 h 32"/>
                <a:gd name="T40" fmla="*/ 0 w 78"/>
                <a:gd name="T41" fmla="*/ 0 h 32"/>
                <a:gd name="T42" fmla="*/ 0 w 78"/>
                <a:gd name="T43" fmla="*/ 0 h 32"/>
                <a:gd name="T44" fmla="*/ 0 w 78"/>
                <a:gd name="T45" fmla="*/ 0 h 32"/>
                <a:gd name="T46" fmla="*/ 0 w 78"/>
                <a:gd name="T47" fmla="*/ 0 h 32"/>
                <a:gd name="T48" fmla="*/ 0 w 78"/>
                <a:gd name="T49" fmla="*/ 0 h 32"/>
                <a:gd name="T50" fmla="*/ 0 w 78"/>
                <a:gd name="T51" fmla="*/ 0 h 32"/>
                <a:gd name="T52" fmla="*/ 0 w 78"/>
                <a:gd name="T53" fmla="*/ 0 h 32"/>
                <a:gd name="T54" fmla="*/ 0 w 78"/>
                <a:gd name="T55" fmla="*/ 0 h 32"/>
                <a:gd name="T56" fmla="*/ 0 w 78"/>
                <a:gd name="T57" fmla="*/ 0 h 32"/>
                <a:gd name="T58" fmla="*/ 0 w 78"/>
                <a:gd name="T59" fmla="*/ 0 h 32"/>
                <a:gd name="T60" fmla="*/ 0 w 78"/>
                <a:gd name="T61" fmla="*/ 0 h 32"/>
                <a:gd name="T62" fmla="*/ 0 w 78"/>
                <a:gd name="T63" fmla="*/ 0 h 32"/>
                <a:gd name="T64" fmla="*/ 0 w 78"/>
                <a:gd name="T65" fmla="*/ 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"/>
                <a:gd name="T100" fmla="*/ 0 h 32"/>
                <a:gd name="T101" fmla="*/ 78 w 78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" h="32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78" y="13"/>
                  </a:lnTo>
                  <a:lnTo>
                    <a:pt x="78" y="16"/>
                  </a:lnTo>
                  <a:lnTo>
                    <a:pt x="78" y="20"/>
                  </a:lnTo>
                  <a:lnTo>
                    <a:pt x="78" y="25"/>
                  </a:lnTo>
                  <a:lnTo>
                    <a:pt x="78" y="29"/>
                  </a:lnTo>
                  <a:lnTo>
                    <a:pt x="78" y="32"/>
                  </a:lnTo>
                  <a:lnTo>
                    <a:pt x="68" y="32"/>
                  </a:lnTo>
                  <a:lnTo>
                    <a:pt x="58" y="32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20" y="32"/>
                  </a:lnTo>
                  <a:lnTo>
                    <a:pt x="1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25" name="Freeform 1258"/>
            <p:cNvSpPr>
              <a:spLocks/>
            </p:cNvSpPr>
            <p:nvPr/>
          </p:nvSpPr>
          <p:spPr bwMode="auto">
            <a:xfrm>
              <a:off x="970" y="1998"/>
              <a:ext cx="13" cy="8"/>
            </a:xfrm>
            <a:custGeom>
              <a:avLst/>
              <a:gdLst>
                <a:gd name="T0" fmla="*/ 0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0 w 53"/>
                <a:gd name="T7" fmla="*/ 0 h 32"/>
                <a:gd name="T8" fmla="*/ 0 w 53"/>
                <a:gd name="T9" fmla="*/ 0 h 32"/>
                <a:gd name="T10" fmla="*/ 0 w 53"/>
                <a:gd name="T11" fmla="*/ 0 h 32"/>
                <a:gd name="T12" fmla="*/ 0 w 53"/>
                <a:gd name="T13" fmla="*/ 0 h 32"/>
                <a:gd name="T14" fmla="*/ 0 w 53"/>
                <a:gd name="T15" fmla="*/ 0 h 32"/>
                <a:gd name="T16" fmla="*/ 0 w 53"/>
                <a:gd name="T17" fmla="*/ 0 h 32"/>
                <a:gd name="T18" fmla="*/ 0 w 53"/>
                <a:gd name="T19" fmla="*/ 0 h 32"/>
                <a:gd name="T20" fmla="*/ 0 w 53"/>
                <a:gd name="T21" fmla="*/ 0 h 32"/>
                <a:gd name="T22" fmla="*/ 0 w 53"/>
                <a:gd name="T23" fmla="*/ 0 h 32"/>
                <a:gd name="T24" fmla="*/ 0 w 53"/>
                <a:gd name="T25" fmla="*/ 0 h 32"/>
                <a:gd name="T26" fmla="*/ 0 w 53"/>
                <a:gd name="T27" fmla="*/ 0 h 32"/>
                <a:gd name="T28" fmla="*/ 0 w 53"/>
                <a:gd name="T29" fmla="*/ 0 h 32"/>
                <a:gd name="T30" fmla="*/ 0 w 53"/>
                <a:gd name="T31" fmla="*/ 0 h 32"/>
                <a:gd name="T32" fmla="*/ 0 w 53"/>
                <a:gd name="T33" fmla="*/ 0 h 32"/>
                <a:gd name="T34" fmla="*/ 0 w 53"/>
                <a:gd name="T35" fmla="*/ 0 h 32"/>
                <a:gd name="T36" fmla="*/ 0 w 53"/>
                <a:gd name="T37" fmla="*/ 0 h 32"/>
                <a:gd name="T38" fmla="*/ 0 w 53"/>
                <a:gd name="T39" fmla="*/ 0 h 32"/>
                <a:gd name="T40" fmla="*/ 0 w 53"/>
                <a:gd name="T41" fmla="*/ 0 h 32"/>
                <a:gd name="T42" fmla="*/ 0 w 53"/>
                <a:gd name="T43" fmla="*/ 0 h 32"/>
                <a:gd name="T44" fmla="*/ 0 w 53"/>
                <a:gd name="T45" fmla="*/ 0 h 32"/>
                <a:gd name="T46" fmla="*/ 0 w 53"/>
                <a:gd name="T47" fmla="*/ 0 h 32"/>
                <a:gd name="T48" fmla="*/ 0 w 53"/>
                <a:gd name="T49" fmla="*/ 0 h 32"/>
                <a:gd name="T50" fmla="*/ 0 w 53"/>
                <a:gd name="T51" fmla="*/ 0 h 32"/>
                <a:gd name="T52" fmla="*/ 0 w 53"/>
                <a:gd name="T53" fmla="*/ 0 h 32"/>
                <a:gd name="T54" fmla="*/ 0 w 53"/>
                <a:gd name="T55" fmla="*/ 0 h 32"/>
                <a:gd name="T56" fmla="*/ 0 w 53"/>
                <a:gd name="T57" fmla="*/ 0 h 32"/>
                <a:gd name="T58" fmla="*/ 0 w 53"/>
                <a:gd name="T59" fmla="*/ 0 h 32"/>
                <a:gd name="T60" fmla="*/ 0 w 53"/>
                <a:gd name="T61" fmla="*/ 0 h 32"/>
                <a:gd name="T62" fmla="*/ 0 w 53"/>
                <a:gd name="T63" fmla="*/ 0 h 32"/>
                <a:gd name="T64" fmla="*/ 0 w 53"/>
                <a:gd name="T65" fmla="*/ 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"/>
                <a:gd name="T100" fmla="*/ 0 h 32"/>
                <a:gd name="T101" fmla="*/ 53 w 53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" h="3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3" y="13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53" y="25"/>
                  </a:lnTo>
                  <a:lnTo>
                    <a:pt x="53" y="29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39" y="32"/>
                  </a:lnTo>
                  <a:lnTo>
                    <a:pt x="33" y="32"/>
                  </a:lnTo>
                  <a:lnTo>
                    <a:pt x="27" y="32"/>
                  </a:lnTo>
                  <a:lnTo>
                    <a:pt x="19" y="32"/>
                  </a:lnTo>
                  <a:lnTo>
                    <a:pt x="13" y="32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26" name="Rectangle 1259"/>
            <p:cNvSpPr>
              <a:spLocks noChangeArrowheads="1"/>
            </p:cNvSpPr>
            <p:nvPr/>
          </p:nvSpPr>
          <p:spPr bwMode="auto">
            <a:xfrm>
              <a:off x="973" y="1998"/>
              <a:ext cx="7" cy="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7" name="Freeform 1260"/>
            <p:cNvSpPr>
              <a:spLocks/>
            </p:cNvSpPr>
            <p:nvPr/>
          </p:nvSpPr>
          <p:spPr bwMode="auto">
            <a:xfrm>
              <a:off x="943" y="1748"/>
              <a:ext cx="66" cy="156"/>
            </a:xfrm>
            <a:custGeom>
              <a:avLst/>
              <a:gdLst>
                <a:gd name="T0" fmla="*/ 0 w 263"/>
                <a:gd name="T1" fmla="*/ 1 h 624"/>
                <a:gd name="T2" fmla="*/ 0 w 263"/>
                <a:gd name="T3" fmla="*/ 0 h 624"/>
                <a:gd name="T4" fmla="*/ 0 w 263"/>
                <a:gd name="T5" fmla="*/ 0 h 624"/>
                <a:gd name="T6" fmla="*/ 0 w 263"/>
                <a:gd name="T7" fmla="*/ 1 h 624"/>
                <a:gd name="T8" fmla="*/ 0 w 263"/>
                <a:gd name="T9" fmla="*/ 1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3"/>
                <a:gd name="T16" fmla="*/ 0 h 624"/>
                <a:gd name="T17" fmla="*/ 263 w 263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3" h="624">
                  <a:moveTo>
                    <a:pt x="0" y="624"/>
                  </a:moveTo>
                  <a:lnTo>
                    <a:pt x="34" y="0"/>
                  </a:lnTo>
                  <a:lnTo>
                    <a:pt x="219" y="0"/>
                  </a:lnTo>
                  <a:lnTo>
                    <a:pt x="263" y="624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28" name="Freeform 1261"/>
            <p:cNvSpPr>
              <a:spLocks/>
            </p:cNvSpPr>
            <p:nvPr/>
          </p:nvSpPr>
          <p:spPr bwMode="auto">
            <a:xfrm>
              <a:off x="943" y="1748"/>
              <a:ext cx="66" cy="156"/>
            </a:xfrm>
            <a:custGeom>
              <a:avLst/>
              <a:gdLst>
                <a:gd name="T0" fmla="*/ 0 w 263"/>
                <a:gd name="T1" fmla="*/ 1 h 624"/>
                <a:gd name="T2" fmla="*/ 0 w 263"/>
                <a:gd name="T3" fmla="*/ 0 h 624"/>
                <a:gd name="T4" fmla="*/ 0 w 263"/>
                <a:gd name="T5" fmla="*/ 0 h 624"/>
                <a:gd name="T6" fmla="*/ 0 w 263"/>
                <a:gd name="T7" fmla="*/ 1 h 624"/>
                <a:gd name="T8" fmla="*/ 0 w 263"/>
                <a:gd name="T9" fmla="*/ 1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3"/>
                <a:gd name="T16" fmla="*/ 0 h 624"/>
                <a:gd name="T17" fmla="*/ 263 w 263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3" h="624">
                  <a:moveTo>
                    <a:pt x="0" y="624"/>
                  </a:moveTo>
                  <a:lnTo>
                    <a:pt x="34" y="0"/>
                  </a:lnTo>
                  <a:lnTo>
                    <a:pt x="219" y="0"/>
                  </a:lnTo>
                  <a:lnTo>
                    <a:pt x="263" y="624"/>
                  </a:lnTo>
                  <a:lnTo>
                    <a:pt x="0" y="62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29" name="Freeform 1262"/>
            <p:cNvSpPr>
              <a:spLocks/>
            </p:cNvSpPr>
            <p:nvPr/>
          </p:nvSpPr>
          <p:spPr bwMode="auto">
            <a:xfrm>
              <a:off x="931" y="1905"/>
              <a:ext cx="89" cy="93"/>
            </a:xfrm>
            <a:custGeom>
              <a:avLst/>
              <a:gdLst>
                <a:gd name="T0" fmla="*/ 0 w 357"/>
                <a:gd name="T1" fmla="*/ 0 h 373"/>
                <a:gd name="T2" fmla="*/ 0 w 357"/>
                <a:gd name="T3" fmla="*/ 0 h 373"/>
                <a:gd name="T4" fmla="*/ 0 w 357"/>
                <a:gd name="T5" fmla="*/ 0 h 373"/>
                <a:gd name="T6" fmla="*/ 0 w 357"/>
                <a:gd name="T7" fmla="*/ 0 h 373"/>
                <a:gd name="T8" fmla="*/ 0 w 357"/>
                <a:gd name="T9" fmla="*/ 0 h 373"/>
                <a:gd name="T10" fmla="*/ 0 w 357"/>
                <a:gd name="T11" fmla="*/ 0 h 373"/>
                <a:gd name="T12" fmla="*/ 0 w 357"/>
                <a:gd name="T13" fmla="*/ 0 h 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7"/>
                <a:gd name="T22" fmla="*/ 0 h 373"/>
                <a:gd name="T23" fmla="*/ 357 w 357"/>
                <a:gd name="T24" fmla="*/ 373 h 3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7" h="373">
                  <a:moveTo>
                    <a:pt x="35" y="0"/>
                  </a:moveTo>
                  <a:lnTo>
                    <a:pt x="0" y="121"/>
                  </a:lnTo>
                  <a:lnTo>
                    <a:pt x="0" y="373"/>
                  </a:lnTo>
                  <a:lnTo>
                    <a:pt x="357" y="373"/>
                  </a:lnTo>
                  <a:lnTo>
                    <a:pt x="357" y="121"/>
                  </a:lnTo>
                  <a:lnTo>
                    <a:pt x="327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30" name="Freeform 1263"/>
            <p:cNvSpPr>
              <a:spLocks/>
            </p:cNvSpPr>
            <p:nvPr/>
          </p:nvSpPr>
          <p:spPr bwMode="auto">
            <a:xfrm>
              <a:off x="933" y="1905"/>
              <a:ext cx="85" cy="93"/>
            </a:xfrm>
            <a:custGeom>
              <a:avLst/>
              <a:gdLst>
                <a:gd name="T0" fmla="*/ 0 w 342"/>
                <a:gd name="T1" fmla="*/ 0 h 373"/>
                <a:gd name="T2" fmla="*/ 0 w 342"/>
                <a:gd name="T3" fmla="*/ 0 h 373"/>
                <a:gd name="T4" fmla="*/ 0 w 342"/>
                <a:gd name="T5" fmla="*/ 0 h 373"/>
                <a:gd name="T6" fmla="*/ 0 w 342"/>
                <a:gd name="T7" fmla="*/ 0 h 373"/>
                <a:gd name="T8" fmla="*/ 0 w 342"/>
                <a:gd name="T9" fmla="*/ 0 h 373"/>
                <a:gd name="T10" fmla="*/ 0 w 342"/>
                <a:gd name="T11" fmla="*/ 0 h 373"/>
                <a:gd name="T12" fmla="*/ 0 w 342"/>
                <a:gd name="T13" fmla="*/ 0 h 373"/>
                <a:gd name="T14" fmla="*/ 0 w 342"/>
                <a:gd name="T15" fmla="*/ 0 h 373"/>
                <a:gd name="T16" fmla="*/ 0 w 342"/>
                <a:gd name="T17" fmla="*/ 0 h 373"/>
                <a:gd name="T18" fmla="*/ 0 w 342"/>
                <a:gd name="T19" fmla="*/ 0 h 373"/>
                <a:gd name="T20" fmla="*/ 0 w 342"/>
                <a:gd name="T21" fmla="*/ 0 h 373"/>
                <a:gd name="T22" fmla="*/ 0 w 342"/>
                <a:gd name="T23" fmla="*/ 0 h 373"/>
                <a:gd name="T24" fmla="*/ 0 w 342"/>
                <a:gd name="T25" fmla="*/ 0 h 373"/>
                <a:gd name="T26" fmla="*/ 0 w 342"/>
                <a:gd name="T27" fmla="*/ 0 h 373"/>
                <a:gd name="T28" fmla="*/ 0 w 342"/>
                <a:gd name="T29" fmla="*/ 0 h 373"/>
                <a:gd name="T30" fmla="*/ 0 w 342"/>
                <a:gd name="T31" fmla="*/ 0 h 373"/>
                <a:gd name="T32" fmla="*/ 0 w 342"/>
                <a:gd name="T33" fmla="*/ 0 h 373"/>
                <a:gd name="T34" fmla="*/ 0 w 342"/>
                <a:gd name="T35" fmla="*/ 0 h 373"/>
                <a:gd name="T36" fmla="*/ 0 w 342"/>
                <a:gd name="T37" fmla="*/ 0 h 373"/>
                <a:gd name="T38" fmla="*/ 0 w 342"/>
                <a:gd name="T39" fmla="*/ 0 h 373"/>
                <a:gd name="T40" fmla="*/ 0 w 342"/>
                <a:gd name="T41" fmla="*/ 0 h 373"/>
                <a:gd name="T42" fmla="*/ 0 w 342"/>
                <a:gd name="T43" fmla="*/ 0 h 373"/>
                <a:gd name="T44" fmla="*/ 0 w 342"/>
                <a:gd name="T45" fmla="*/ 0 h 373"/>
                <a:gd name="T46" fmla="*/ 0 w 342"/>
                <a:gd name="T47" fmla="*/ 0 h 373"/>
                <a:gd name="T48" fmla="*/ 0 w 342"/>
                <a:gd name="T49" fmla="*/ 0 h 373"/>
                <a:gd name="T50" fmla="*/ 0 w 342"/>
                <a:gd name="T51" fmla="*/ 0 h 373"/>
                <a:gd name="T52" fmla="*/ 0 w 342"/>
                <a:gd name="T53" fmla="*/ 0 h 373"/>
                <a:gd name="T54" fmla="*/ 0 w 342"/>
                <a:gd name="T55" fmla="*/ 0 h 373"/>
                <a:gd name="T56" fmla="*/ 0 w 342"/>
                <a:gd name="T57" fmla="*/ 0 h 373"/>
                <a:gd name="T58" fmla="*/ 0 w 342"/>
                <a:gd name="T59" fmla="*/ 0 h 373"/>
                <a:gd name="T60" fmla="*/ 0 w 342"/>
                <a:gd name="T61" fmla="*/ 0 h 373"/>
                <a:gd name="T62" fmla="*/ 0 w 342"/>
                <a:gd name="T63" fmla="*/ 0 h 373"/>
                <a:gd name="T64" fmla="*/ 0 w 342"/>
                <a:gd name="T65" fmla="*/ 0 h 373"/>
                <a:gd name="T66" fmla="*/ 0 w 342"/>
                <a:gd name="T67" fmla="*/ 0 h 373"/>
                <a:gd name="T68" fmla="*/ 0 w 342"/>
                <a:gd name="T69" fmla="*/ 0 h 373"/>
                <a:gd name="T70" fmla="*/ 0 w 342"/>
                <a:gd name="T71" fmla="*/ 0 h 373"/>
                <a:gd name="T72" fmla="*/ 0 w 342"/>
                <a:gd name="T73" fmla="*/ 0 h 373"/>
                <a:gd name="T74" fmla="*/ 0 w 342"/>
                <a:gd name="T75" fmla="*/ 0 h 373"/>
                <a:gd name="T76" fmla="*/ 0 w 342"/>
                <a:gd name="T77" fmla="*/ 0 h 373"/>
                <a:gd name="T78" fmla="*/ 0 w 342"/>
                <a:gd name="T79" fmla="*/ 0 h 373"/>
                <a:gd name="T80" fmla="*/ 0 w 342"/>
                <a:gd name="T81" fmla="*/ 0 h 373"/>
                <a:gd name="T82" fmla="*/ 0 w 342"/>
                <a:gd name="T83" fmla="*/ 0 h 373"/>
                <a:gd name="T84" fmla="*/ 0 w 342"/>
                <a:gd name="T85" fmla="*/ 0 h 373"/>
                <a:gd name="T86" fmla="*/ 0 w 342"/>
                <a:gd name="T87" fmla="*/ 0 h 373"/>
                <a:gd name="T88" fmla="*/ 0 w 342"/>
                <a:gd name="T89" fmla="*/ 0 h 373"/>
                <a:gd name="T90" fmla="*/ 0 w 342"/>
                <a:gd name="T91" fmla="*/ 0 h 373"/>
                <a:gd name="T92" fmla="*/ 0 w 342"/>
                <a:gd name="T93" fmla="*/ 0 h 373"/>
                <a:gd name="T94" fmla="*/ 0 w 342"/>
                <a:gd name="T95" fmla="*/ 0 h 373"/>
                <a:gd name="T96" fmla="*/ 0 w 342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2"/>
                <a:gd name="T148" fmla="*/ 0 h 373"/>
                <a:gd name="T149" fmla="*/ 342 w 342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2" h="373">
                  <a:moveTo>
                    <a:pt x="0" y="373"/>
                  </a:moveTo>
                  <a:lnTo>
                    <a:pt x="43" y="373"/>
                  </a:lnTo>
                  <a:lnTo>
                    <a:pt x="85" y="373"/>
                  </a:lnTo>
                  <a:lnTo>
                    <a:pt x="128" y="373"/>
                  </a:lnTo>
                  <a:lnTo>
                    <a:pt x="171" y="373"/>
                  </a:lnTo>
                  <a:lnTo>
                    <a:pt x="214" y="373"/>
                  </a:lnTo>
                  <a:lnTo>
                    <a:pt x="256" y="373"/>
                  </a:lnTo>
                  <a:lnTo>
                    <a:pt x="299" y="373"/>
                  </a:lnTo>
                  <a:lnTo>
                    <a:pt x="342" y="373"/>
                  </a:lnTo>
                  <a:lnTo>
                    <a:pt x="342" y="341"/>
                  </a:lnTo>
                  <a:lnTo>
                    <a:pt x="342" y="311"/>
                  </a:lnTo>
                  <a:lnTo>
                    <a:pt x="342" y="280"/>
                  </a:lnTo>
                  <a:lnTo>
                    <a:pt x="342" y="249"/>
                  </a:lnTo>
                  <a:lnTo>
                    <a:pt x="342" y="218"/>
                  </a:lnTo>
                  <a:lnTo>
                    <a:pt x="342" y="186"/>
                  </a:lnTo>
                  <a:lnTo>
                    <a:pt x="342" y="155"/>
                  </a:lnTo>
                  <a:lnTo>
                    <a:pt x="342" y="125"/>
                  </a:lnTo>
                  <a:lnTo>
                    <a:pt x="338" y="109"/>
                  </a:lnTo>
                  <a:lnTo>
                    <a:pt x="335" y="94"/>
                  </a:lnTo>
                  <a:lnTo>
                    <a:pt x="331" y="78"/>
                  </a:lnTo>
                  <a:lnTo>
                    <a:pt x="327" y="62"/>
                  </a:lnTo>
                  <a:lnTo>
                    <a:pt x="324" y="47"/>
                  </a:lnTo>
                  <a:lnTo>
                    <a:pt x="321" y="31"/>
                  </a:lnTo>
                  <a:lnTo>
                    <a:pt x="317" y="15"/>
                  </a:lnTo>
                  <a:lnTo>
                    <a:pt x="314" y="0"/>
                  </a:lnTo>
                  <a:lnTo>
                    <a:pt x="278" y="0"/>
                  </a:lnTo>
                  <a:lnTo>
                    <a:pt x="244" y="0"/>
                  </a:lnTo>
                  <a:lnTo>
                    <a:pt x="209" y="0"/>
                  </a:lnTo>
                  <a:lnTo>
                    <a:pt x="173" y="0"/>
                  </a:lnTo>
                  <a:lnTo>
                    <a:pt x="139" y="0"/>
                  </a:lnTo>
                  <a:lnTo>
                    <a:pt x="103" y="0"/>
                  </a:lnTo>
                  <a:lnTo>
                    <a:pt x="69" y="0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1"/>
                  </a:lnTo>
                  <a:lnTo>
                    <a:pt x="21" y="47"/>
                  </a:lnTo>
                  <a:lnTo>
                    <a:pt x="17" y="62"/>
                  </a:lnTo>
                  <a:lnTo>
                    <a:pt x="12" y="78"/>
                  </a:lnTo>
                  <a:lnTo>
                    <a:pt x="8" y="94"/>
                  </a:lnTo>
                  <a:lnTo>
                    <a:pt x="4" y="109"/>
                  </a:lnTo>
                  <a:lnTo>
                    <a:pt x="0" y="125"/>
                  </a:lnTo>
                  <a:lnTo>
                    <a:pt x="0" y="155"/>
                  </a:lnTo>
                  <a:lnTo>
                    <a:pt x="0" y="186"/>
                  </a:lnTo>
                  <a:lnTo>
                    <a:pt x="0" y="218"/>
                  </a:lnTo>
                  <a:lnTo>
                    <a:pt x="0" y="249"/>
                  </a:lnTo>
                  <a:lnTo>
                    <a:pt x="0" y="280"/>
                  </a:lnTo>
                  <a:lnTo>
                    <a:pt x="0" y="311"/>
                  </a:lnTo>
                  <a:lnTo>
                    <a:pt x="0" y="341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31" name="Freeform 1264"/>
            <p:cNvSpPr>
              <a:spLocks/>
            </p:cNvSpPr>
            <p:nvPr/>
          </p:nvSpPr>
          <p:spPr bwMode="auto">
            <a:xfrm>
              <a:off x="934" y="1905"/>
              <a:ext cx="82" cy="93"/>
            </a:xfrm>
            <a:custGeom>
              <a:avLst/>
              <a:gdLst>
                <a:gd name="T0" fmla="*/ 0 w 326"/>
                <a:gd name="T1" fmla="*/ 0 h 373"/>
                <a:gd name="T2" fmla="*/ 0 w 326"/>
                <a:gd name="T3" fmla="*/ 0 h 373"/>
                <a:gd name="T4" fmla="*/ 0 w 326"/>
                <a:gd name="T5" fmla="*/ 0 h 373"/>
                <a:gd name="T6" fmla="*/ 0 w 326"/>
                <a:gd name="T7" fmla="*/ 0 h 373"/>
                <a:gd name="T8" fmla="*/ 0 w 326"/>
                <a:gd name="T9" fmla="*/ 0 h 373"/>
                <a:gd name="T10" fmla="*/ 0 w 326"/>
                <a:gd name="T11" fmla="*/ 0 h 373"/>
                <a:gd name="T12" fmla="*/ 0 w 326"/>
                <a:gd name="T13" fmla="*/ 0 h 373"/>
                <a:gd name="T14" fmla="*/ 0 w 326"/>
                <a:gd name="T15" fmla="*/ 0 h 373"/>
                <a:gd name="T16" fmla="*/ 0 w 326"/>
                <a:gd name="T17" fmla="*/ 0 h 373"/>
                <a:gd name="T18" fmla="*/ 0 w 326"/>
                <a:gd name="T19" fmla="*/ 0 h 373"/>
                <a:gd name="T20" fmla="*/ 0 w 326"/>
                <a:gd name="T21" fmla="*/ 0 h 373"/>
                <a:gd name="T22" fmla="*/ 0 w 326"/>
                <a:gd name="T23" fmla="*/ 0 h 373"/>
                <a:gd name="T24" fmla="*/ 0 w 326"/>
                <a:gd name="T25" fmla="*/ 0 h 373"/>
                <a:gd name="T26" fmla="*/ 0 w 326"/>
                <a:gd name="T27" fmla="*/ 0 h 373"/>
                <a:gd name="T28" fmla="*/ 0 w 326"/>
                <a:gd name="T29" fmla="*/ 0 h 373"/>
                <a:gd name="T30" fmla="*/ 0 w 326"/>
                <a:gd name="T31" fmla="*/ 0 h 373"/>
                <a:gd name="T32" fmla="*/ 0 w 326"/>
                <a:gd name="T33" fmla="*/ 0 h 373"/>
                <a:gd name="T34" fmla="*/ 0 w 326"/>
                <a:gd name="T35" fmla="*/ 0 h 373"/>
                <a:gd name="T36" fmla="*/ 0 w 326"/>
                <a:gd name="T37" fmla="*/ 0 h 373"/>
                <a:gd name="T38" fmla="*/ 0 w 326"/>
                <a:gd name="T39" fmla="*/ 0 h 373"/>
                <a:gd name="T40" fmla="*/ 0 w 326"/>
                <a:gd name="T41" fmla="*/ 0 h 373"/>
                <a:gd name="T42" fmla="*/ 0 w 326"/>
                <a:gd name="T43" fmla="*/ 0 h 373"/>
                <a:gd name="T44" fmla="*/ 0 w 326"/>
                <a:gd name="T45" fmla="*/ 0 h 373"/>
                <a:gd name="T46" fmla="*/ 0 w 326"/>
                <a:gd name="T47" fmla="*/ 0 h 373"/>
                <a:gd name="T48" fmla="*/ 0 w 326"/>
                <a:gd name="T49" fmla="*/ 0 h 373"/>
                <a:gd name="T50" fmla="*/ 0 w 326"/>
                <a:gd name="T51" fmla="*/ 0 h 373"/>
                <a:gd name="T52" fmla="*/ 0 w 326"/>
                <a:gd name="T53" fmla="*/ 0 h 373"/>
                <a:gd name="T54" fmla="*/ 0 w 326"/>
                <a:gd name="T55" fmla="*/ 0 h 373"/>
                <a:gd name="T56" fmla="*/ 0 w 326"/>
                <a:gd name="T57" fmla="*/ 0 h 373"/>
                <a:gd name="T58" fmla="*/ 0 w 326"/>
                <a:gd name="T59" fmla="*/ 0 h 373"/>
                <a:gd name="T60" fmla="*/ 0 w 326"/>
                <a:gd name="T61" fmla="*/ 0 h 373"/>
                <a:gd name="T62" fmla="*/ 0 w 326"/>
                <a:gd name="T63" fmla="*/ 0 h 373"/>
                <a:gd name="T64" fmla="*/ 0 w 326"/>
                <a:gd name="T65" fmla="*/ 0 h 373"/>
                <a:gd name="T66" fmla="*/ 0 w 326"/>
                <a:gd name="T67" fmla="*/ 0 h 373"/>
                <a:gd name="T68" fmla="*/ 0 w 326"/>
                <a:gd name="T69" fmla="*/ 0 h 373"/>
                <a:gd name="T70" fmla="*/ 0 w 326"/>
                <a:gd name="T71" fmla="*/ 0 h 373"/>
                <a:gd name="T72" fmla="*/ 0 w 326"/>
                <a:gd name="T73" fmla="*/ 0 h 373"/>
                <a:gd name="T74" fmla="*/ 0 w 326"/>
                <a:gd name="T75" fmla="*/ 0 h 373"/>
                <a:gd name="T76" fmla="*/ 0 w 326"/>
                <a:gd name="T77" fmla="*/ 0 h 373"/>
                <a:gd name="T78" fmla="*/ 0 w 326"/>
                <a:gd name="T79" fmla="*/ 0 h 373"/>
                <a:gd name="T80" fmla="*/ 0 w 326"/>
                <a:gd name="T81" fmla="*/ 0 h 373"/>
                <a:gd name="T82" fmla="*/ 0 w 326"/>
                <a:gd name="T83" fmla="*/ 0 h 373"/>
                <a:gd name="T84" fmla="*/ 0 w 326"/>
                <a:gd name="T85" fmla="*/ 0 h 373"/>
                <a:gd name="T86" fmla="*/ 0 w 326"/>
                <a:gd name="T87" fmla="*/ 0 h 373"/>
                <a:gd name="T88" fmla="*/ 0 w 326"/>
                <a:gd name="T89" fmla="*/ 0 h 373"/>
                <a:gd name="T90" fmla="*/ 0 w 326"/>
                <a:gd name="T91" fmla="*/ 0 h 373"/>
                <a:gd name="T92" fmla="*/ 0 w 326"/>
                <a:gd name="T93" fmla="*/ 0 h 373"/>
                <a:gd name="T94" fmla="*/ 0 w 326"/>
                <a:gd name="T95" fmla="*/ 0 h 373"/>
                <a:gd name="T96" fmla="*/ 0 w 326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6"/>
                <a:gd name="T148" fmla="*/ 0 h 373"/>
                <a:gd name="T149" fmla="*/ 326 w 326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6" h="373">
                  <a:moveTo>
                    <a:pt x="0" y="373"/>
                  </a:moveTo>
                  <a:lnTo>
                    <a:pt x="41" y="373"/>
                  </a:lnTo>
                  <a:lnTo>
                    <a:pt x="81" y="373"/>
                  </a:lnTo>
                  <a:lnTo>
                    <a:pt x="122" y="373"/>
                  </a:lnTo>
                  <a:lnTo>
                    <a:pt x="164" y="373"/>
                  </a:lnTo>
                  <a:lnTo>
                    <a:pt x="204" y="373"/>
                  </a:lnTo>
                  <a:lnTo>
                    <a:pt x="245" y="373"/>
                  </a:lnTo>
                  <a:lnTo>
                    <a:pt x="286" y="373"/>
                  </a:lnTo>
                  <a:lnTo>
                    <a:pt x="326" y="373"/>
                  </a:lnTo>
                  <a:lnTo>
                    <a:pt x="326" y="343"/>
                  </a:lnTo>
                  <a:lnTo>
                    <a:pt x="326" y="312"/>
                  </a:lnTo>
                  <a:lnTo>
                    <a:pt x="326" y="281"/>
                  </a:lnTo>
                  <a:lnTo>
                    <a:pt x="326" y="250"/>
                  </a:lnTo>
                  <a:lnTo>
                    <a:pt x="326" y="219"/>
                  </a:lnTo>
                  <a:lnTo>
                    <a:pt x="326" y="189"/>
                  </a:lnTo>
                  <a:lnTo>
                    <a:pt x="326" y="158"/>
                  </a:lnTo>
                  <a:lnTo>
                    <a:pt x="326" y="127"/>
                  </a:lnTo>
                  <a:lnTo>
                    <a:pt x="324" y="111"/>
                  </a:lnTo>
                  <a:lnTo>
                    <a:pt x="320" y="96"/>
                  </a:lnTo>
                  <a:lnTo>
                    <a:pt x="316" y="80"/>
                  </a:lnTo>
                  <a:lnTo>
                    <a:pt x="314" y="64"/>
                  </a:lnTo>
                  <a:lnTo>
                    <a:pt x="310" y="48"/>
                  </a:lnTo>
                  <a:lnTo>
                    <a:pt x="307" y="32"/>
                  </a:lnTo>
                  <a:lnTo>
                    <a:pt x="303" y="16"/>
                  </a:lnTo>
                  <a:lnTo>
                    <a:pt x="300" y="0"/>
                  </a:lnTo>
                  <a:lnTo>
                    <a:pt x="267" y="0"/>
                  </a:lnTo>
                  <a:lnTo>
                    <a:pt x="233" y="0"/>
                  </a:lnTo>
                  <a:lnTo>
                    <a:pt x="199" y="0"/>
                  </a:lnTo>
                  <a:lnTo>
                    <a:pt x="166" y="0"/>
                  </a:lnTo>
                  <a:lnTo>
                    <a:pt x="132" y="0"/>
                  </a:lnTo>
                  <a:lnTo>
                    <a:pt x="98" y="0"/>
                  </a:lnTo>
                  <a:lnTo>
                    <a:pt x="65" y="0"/>
                  </a:lnTo>
                  <a:lnTo>
                    <a:pt x="32" y="0"/>
                  </a:lnTo>
                  <a:lnTo>
                    <a:pt x="27" y="16"/>
                  </a:lnTo>
                  <a:lnTo>
                    <a:pt x="23" y="32"/>
                  </a:lnTo>
                  <a:lnTo>
                    <a:pt x="20" y="48"/>
                  </a:lnTo>
                  <a:lnTo>
                    <a:pt x="16" y="64"/>
                  </a:lnTo>
                  <a:lnTo>
                    <a:pt x="11" y="80"/>
                  </a:lnTo>
                  <a:lnTo>
                    <a:pt x="7" y="96"/>
                  </a:lnTo>
                  <a:lnTo>
                    <a:pt x="4" y="111"/>
                  </a:lnTo>
                  <a:lnTo>
                    <a:pt x="0" y="127"/>
                  </a:lnTo>
                  <a:lnTo>
                    <a:pt x="0" y="158"/>
                  </a:lnTo>
                  <a:lnTo>
                    <a:pt x="0" y="189"/>
                  </a:lnTo>
                  <a:lnTo>
                    <a:pt x="0" y="219"/>
                  </a:lnTo>
                  <a:lnTo>
                    <a:pt x="0" y="250"/>
                  </a:lnTo>
                  <a:lnTo>
                    <a:pt x="0" y="281"/>
                  </a:lnTo>
                  <a:lnTo>
                    <a:pt x="0" y="312"/>
                  </a:lnTo>
                  <a:lnTo>
                    <a:pt x="0" y="343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32" name="Freeform 1265"/>
            <p:cNvSpPr>
              <a:spLocks/>
            </p:cNvSpPr>
            <p:nvPr/>
          </p:nvSpPr>
          <p:spPr bwMode="auto">
            <a:xfrm>
              <a:off x="935" y="1905"/>
              <a:ext cx="79" cy="93"/>
            </a:xfrm>
            <a:custGeom>
              <a:avLst/>
              <a:gdLst>
                <a:gd name="T0" fmla="*/ 0 w 313"/>
                <a:gd name="T1" fmla="*/ 0 h 373"/>
                <a:gd name="T2" fmla="*/ 0 w 313"/>
                <a:gd name="T3" fmla="*/ 0 h 373"/>
                <a:gd name="T4" fmla="*/ 0 w 313"/>
                <a:gd name="T5" fmla="*/ 0 h 373"/>
                <a:gd name="T6" fmla="*/ 0 w 313"/>
                <a:gd name="T7" fmla="*/ 0 h 373"/>
                <a:gd name="T8" fmla="*/ 0 w 313"/>
                <a:gd name="T9" fmla="*/ 0 h 373"/>
                <a:gd name="T10" fmla="*/ 0 w 313"/>
                <a:gd name="T11" fmla="*/ 0 h 373"/>
                <a:gd name="T12" fmla="*/ 0 w 313"/>
                <a:gd name="T13" fmla="*/ 0 h 373"/>
                <a:gd name="T14" fmla="*/ 0 w 313"/>
                <a:gd name="T15" fmla="*/ 0 h 373"/>
                <a:gd name="T16" fmla="*/ 0 w 313"/>
                <a:gd name="T17" fmla="*/ 0 h 373"/>
                <a:gd name="T18" fmla="*/ 0 w 313"/>
                <a:gd name="T19" fmla="*/ 0 h 373"/>
                <a:gd name="T20" fmla="*/ 0 w 313"/>
                <a:gd name="T21" fmla="*/ 0 h 373"/>
                <a:gd name="T22" fmla="*/ 0 w 313"/>
                <a:gd name="T23" fmla="*/ 0 h 373"/>
                <a:gd name="T24" fmla="*/ 0 w 313"/>
                <a:gd name="T25" fmla="*/ 0 h 373"/>
                <a:gd name="T26" fmla="*/ 0 w 313"/>
                <a:gd name="T27" fmla="*/ 0 h 373"/>
                <a:gd name="T28" fmla="*/ 0 w 313"/>
                <a:gd name="T29" fmla="*/ 0 h 373"/>
                <a:gd name="T30" fmla="*/ 0 w 313"/>
                <a:gd name="T31" fmla="*/ 0 h 373"/>
                <a:gd name="T32" fmla="*/ 0 w 313"/>
                <a:gd name="T33" fmla="*/ 0 h 373"/>
                <a:gd name="T34" fmla="*/ 0 w 313"/>
                <a:gd name="T35" fmla="*/ 0 h 373"/>
                <a:gd name="T36" fmla="*/ 0 w 313"/>
                <a:gd name="T37" fmla="*/ 0 h 373"/>
                <a:gd name="T38" fmla="*/ 0 w 313"/>
                <a:gd name="T39" fmla="*/ 0 h 373"/>
                <a:gd name="T40" fmla="*/ 0 w 313"/>
                <a:gd name="T41" fmla="*/ 0 h 373"/>
                <a:gd name="T42" fmla="*/ 0 w 313"/>
                <a:gd name="T43" fmla="*/ 0 h 373"/>
                <a:gd name="T44" fmla="*/ 0 w 313"/>
                <a:gd name="T45" fmla="*/ 0 h 373"/>
                <a:gd name="T46" fmla="*/ 0 w 313"/>
                <a:gd name="T47" fmla="*/ 0 h 373"/>
                <a:gd name="T48" fmla="*/ 0 w 313"/>
                <a:gd name="T49" fmla="*/ 0 h 373"/>
                <a:gd name="T50" fmla="*/ 0 w 313"/>
                <a:gd name="T51" fmla="*/ 0 h 373"/>
                <a:gd name="T52" fmla="*/ 0 w 313"/>
                <a:gd name="T53" fmla="*/ 0 h 373"/>
                <a:gd name="T54" fmla="*/ 0 w 313"/>
                <a:gd name="T55" fmla="*/ 0 h 373"/>
                <a:gd name="T56" fmla="*/ 0 w 313"/>
                <a:gd name="T57" fmla="*/ 0 h 373"/>
                <a:gd name="T58" fmla="*/ 0 w 313"/>
                <a:gd name="T59" fmla="*/ 0 h 373"/>
                <a:gd name="T60" fmla="*/ 0 w 313"/>
                <a:gd name="T61" fmla="*/ 0 h 373"/>
                <a:gd name="T62" fmla="*/ 0 w 313"/>
                <a:gd name="T63" fmla="*/ 0 h 373"/>
                <a:gd name="T64" fmla="*/ 0 w 313"/>
                <a:gd name="T65" fmla="*/ 0 h 373"/>
                <a:gd name="T66" fmla="*/ 0 w 313"/>
                <a:gd name="T67" fmla="*/ 0 h 373"/>
                <a:gd name="T68" fmla="*/ 0 w 313"/>
                <a:gd name="T69" fmla="*/ 0 h 373"/>
                <a:gd name="T70" fmla="*/ 0 w 313"/>
                <a:gd name="T71" fmla="*/ 0 h 373"/>
                <a:gd name="T72" fmla="*/ 0 w 313"/>
                <a:gd name="T73" fmla="*/ 0 h 373"/>
                <a:gd name="T74" fmla="*/ 0 w 313"/>
                <a:gd name="T75" fmla="*/ 0 h 373"/>
                <a:gd name="T76" fmla="*/ 0 w 313"/>
                <a:gd name="T77" fmla="*/ 0 h 373"/>
                <a:gd name="T78" fmla="*/ 0 w 313"/>
                <a:gd name="T79" fmla="*/ 0 h 373"/>
                <a:gd name="T80" fmla="*/ 0 w 313"/>
                <a:gd name="T81" fmla="*/ 0 h 373"/>
                <a:gd name="T82" fmla="*/ 0 w 313"/>
                <a:gd name="T83" fmla="*/ 0 h 373"/>
                <a:gd name="T84" fmla="*/ 0 w 313"/>
                <a:gd name="T85" fmla="*/ 0 h 373"/>
                <a:gd name="T86" fmla="*/ 0 w 313"/>
                <a:gd name="T87" fmla="*/ 0 h 373"/>
                <a:gd name="T88" fmla="*/ 0 w 313"/>
                <a:gd name="T89" fmla="*/ 0 h 373"/>
                <a:gd name="T90" fmla="*/ 0 w 313"/>
                <a:gd name="T91" fmla="*/ 0 h 373"/>
                <a:gd name="T92" fmla="*/ 0 w 313"/>
                <a:gd name="T93" fmla="*/ 0 h 373"/>
                <a:gd name="T94" fmla="*/ 0 w 313"/>
                <a:gd name="T95" fmla="*/ 0 h 373"/>
                <a:gd name="T96" fmla="*/ 0 w 313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3"/>
                <a:gd name="T148" fmla="*/ 0 h 373"/>
                <a:gd name="T149" fmla="*/ 313 w 313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3" h="373">
                  <a:moveTo>
                    <a:pt x="0" y="373"/>
                  </a:moveTo>
                  <a:lnTo>
                    <a:pt x="39" y="373"/>
                  </a:lnTo>
                  <a:lnTo>
                    <a:pt x="79" y="373"/>
                  </a:lnTo>
                  <a:lnTo>
                    <a:pt x="117" y="373"/>
                  </a:lnTo>
                  <a:lnTo>
                    <a:pt x="156" y="373"/>
                  </a:lnTo>
                  <a:lnTo>
                    <a:pt x="196" y="373"/>
                  </a:lnTo>
                  <a:lnTo>
                    <a:pt x="235" y="373"/>
                  </a:lnTo>
                  <a:lnTo>
                    <a:pt x="274" y="373"/>
                  </a:lnTo>
                  <a:lnTo>
                    <a:pt x="313" y="373"/>
                  </a:lnTo>
                  <a:lnTo>
                    <a:pt x="313" y="343"/>
                  </a:lnTo>
                  <a:lnTo>
                    <a:pt x="313" y="312"/>
                  </a:lnTo>
                  <a:lnTo>
                    <a:pt x="313" y="282"/>
                  </a:lnTo>
                  <a:lnTo>
                    <a:pt x="313" y="251"/>
                  </a:lnTo>
                  <a:lnTo>
                    <a:pt x="313" y="222"/>
                  </a:lnTo>
                  <a:lnTo>
                    <a:pt x="313" y="191"/>
                  </a:lnTo>
                  <a:lnTo>
                    <a:pt x="313" y="162"/>
                  </a:lnTo>
                  <a:lnTo>
                    <a:pt x="313" y="131"/>
                  </a:lnTo>
                  <a:lnTo>
                    <a:pt x="310" y="115"/>
                  </a:lnTo>
                  <a:lnTo>
                    <a:pt x="306" y="98"/>
                  </a:lnTo>
                  <a:lnTo>
                    <a:pt x="304" y="82"/>
                  </a:lnTo>
                  <a:lnTo>
                    <a:pt x="300" y="66"/>
                  </a:lnTo>
                  <a:lnTo>
                    <a:pt x="297" y="50"/>
                  </a:lnTo>
                  <a:lnTo>
                    <a:pt x="294" y="32"/>
                  </a:lnTo>
                  <a:lnTo>
                    <a:pt x="290" y="16"/>
                  </a:lnTo>
                  <a:lnTo>
                    <a:pt x="288" y="0"/>
                  </a:lnTo>
                  <a:lnTo>
                    <a:pt x="256" y="0"/>
                  </a:lnTo>
                  <a:lnTo>
                    <a:pt x="224" y="0"/>
                  </a:lnTo>
                  <a:lnTo>
                    <a:pt x="191" y="0"/>
                  </a:lnTo>
                  <a:lnTo>
                    <a:pt x="159" y="0"/>
                  </a:lnTo>
                  <a:lnTo>
                    <a:pt x="127" y="0"/>
                  </a:lnTo>
                  <a:lnTo>
                    <a:pt x="95" y="0"/>
                  </a:lnTo>
                  <a:lnTo>
                    <a:pt x="63" y="0"/>
                  </a:lnTo>
                  <a:lnTo>
                    <a:pt x="31" y="0"/>
                  </a:lnTo>
                  <a:lnTo>
                    <a:pt x="27" y="16"/>
                  </a:lnTo>
                  <a:lnTo>
                    <a:pt x="23" y="32"/>
                  </a:lnTo>
                  <a:lnTo>
                    <a:pt x="20" y="50"/>
                  </a:lnTo>
                  <a:lnTo>
                    <a:pt x="15" y="66"/>
                  </a:lnTo>
                  <a:lnTo>
                    <a:pt x="11" y="82"/>
                  </a:lnTo>
                  <a:lnTo>
                    <a:pt x="7" y="98"/>
                  </a:lnTo>
                  <a:lnTo>
                    <a:pt x="4" y="115"/>
                  </a:lnTo>
                  <a:lnTo>
                    <a:pt x="0" y="131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0" y="222"/>
                  </a:lnTo>
                  <a:lnTo>
                    <a:pt x="0" y="251"/>
                  </a:lnTo>
                  <a:lnTo>
                    <a:pt x="0" y="282"/>
                  </a:lnTo>
                  <a:lnTo>
                    <a:pt x="0" y="312"/>
                  </a:lnTo>
                  <a:lnTo>
                    <a:pt x="0" y="343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33" name="Freeform 1266"/>
            <p:cNvSpPr>
              <a:spLocks/>
            </p:cNvSpPr>
            <p:nvPr/>
          </p:nvSpPr>
          <p:spPr bwMode="auto">
            <a:xfrm>
              <a:off x="937" y="1905"/>
              <a:ext cx="74" cy="93"/>
            </a:xfrm>
            <a:custGeom>
              <a:avLst/>
              <a:gdLst>
                <a:gd name="T0" fmla="*/ 0 w 298"/>
                <a:gd name="T1" fmla="*/ 0 h 373"/>
                <a:gd name="T2" fmla="*/ 0 w 298"/>
                <a:gd name="T3" fmla="*/ 0 h 373"/>
                <a:gd name="T4" fmla="*/ 0 w 298"/>
                <a:gd name="T5" fmla="*/ 0 h 373"/>
                <a:gd name="T6" fmla="*/ 0 w 298"/>
                <a:gd name="T7" fmla="*/ 0 h 373"/>
                <a:gd name="T8" fmla="*/ 0 w 298"/>
                <a:gd name="T9" fmla="*/ 0 h 373"/>
                <a:gd name="T10" fmla="*/ 0 w 298"/>
                <a:gd name="T11" fmla="*/ 0 h 373"/>
                <a:gd name="T12" fmla="*/ 0 w 298"/>
                <a:gd name="T13" fmla="*/ 0 h 373"/>
                <a:gd name="T14" fmla="*/ 0 w 298"/>
                <a:gd name="T15" fmla="*/ 0 h 373"/>
                <a:gd name="T16" fmla="*/ 0 w 298"/>
                <a:gd name="T17" fmla="*/ 0 h 373"/>
                <a:gd name="T18" fmla="*/ 0 w 298"/>
                <a:gd name="T19" fmla="*/ 0 h 373"/>
                <a:gd name="T20" fmla="*/ 0 w 298"/>
                <a:gd name="T21" fmla="*/ 0 h 373"/>
                <a:gd name="T22" fmla="*/ 0 w 298"/>
                <a:gd name="T23" fmla="*/ 0 h 373"/>
                <a:gd name="T24" fmla="*/ 0 w 298"/>
                <a:gd name="T25" fmla="*/ 0 h 373"/>
                <a:gd name="T26" fmla="*/ 0 w 298"/>
                <a:gd name="T27" fmla="*/ 0 h 373"/>
                <a:gd name="T28" fmla="*/ 0 w 298"/>
                <a:gd name="T29" fmla="*/ 0 h 373"/>
                <a:gd name="T30" fmla="*/ 0 w 298"/>
                <a:gd name="T31" fmla="*/ 0 h 373"/>
                <a:gd name="T32" fmla="*/ 0 w 298"/>
                <a:gd name="T33" fmla="*/ 0 h 373"/>
                <a:gd name="T34" fmla="*/ 0 w 298"/>
                <a:gd name="T35" fmla="*/ 0 h 373"/>
                <a:gd name="T36" fmla="*/ 0 w 298"/>
                <a:gd name="T37" fmla="*/ 0 h 373"/>
                <a:gd name="T38" fmla="*/ 0 w 298"/>
                <a:gd name="T39" fmla="*/ 0 h 373"/>
                <a:gd name="T40" fmla="*/ 0 w 298"/>
                <a:gd name="T41" fmla="*/ 0 h 373"/>
                <a:gd name="T42" fmla="*/ 0 w 298"/>
                <a:gd name="T43" fmla="*/ 0 h 373"/>
                <a:gd name="T44" fmla="*/ 0 w 298"/>
                <a:gd name="T45" fmla="*/ 0 h 373"/>
                <a:gd name="T46" fmla="*/ 0 w 298"/>
                <a:gd name="T47" fmla="*/ 0 h 373"/>
                <a:gd name="T48" fmla="*/ 0 w 298"/>
                <a:gd name="T49" fmla="*/ 0 h 373"/>
                <a:gd name="T50" fmla="*/ 0 w 298"/>
                <a:gd name="T51" fmla="*/ 0 h 373"/>
                <a:gd name="T52" fmla="*/ 0 w 298"/>
                <a:gd name="T53" fmla="*/ 0 h 373"/>
                <a:gd name="T54" fmla="*/ 0 w 298"/>
                <a:gd name="T55" fmla="*/ 0 h 373"/>
                <a:gd name="T56" fmla="*/ 0 w 298"/>
                <a:gd name="T57" fmla="*/ 0 h 373"/>
                <a:gd name="T58" fmla="*/ 0 w 298"/>
                <a:gd name="T59" fmla="*/ 0 h 373"/>
                <a:gd name="T60" fmla="*/ 0 w 298"/>
                <a:gd name="T61" fmla="*/ 0 h 373"/>
                <a:gd name="T62" fmla="*/ 0 w 298"/>
                <a:gd name="T63" fmla="*/ 0 h 373"/>
                <a:gd name="T64" fmla="*/ 0 w 298"/>
                <a:gd name="T65" fmla="*/ 0 h 373"/>
                <a:gd name="T66" fmla="*/ 0 w 298"/>
                <a:gd name="T67" fmla="*/ 0 h 373"/>
                <a:gd name="T68" fmla="*/ 0 w 298"/>
                <a:gd name="T69" fmla="*/ 0 h 373"/>
                <a:gd name="T70" fmla="*/ 0 w 298"/>
                <a:gd name="T71" fmla="*/ 0 h 373"/>
                <a:gd name="T72" fmla="*/ 0 w 298"/>
                <a:gd name="T73" fmla="*/ 0 h 373"/>
                <a:gd name="T74" fmla="*/ 0 w 298"/>
                <a:gd name="T75" fmla="*/ 0 h 373"/>
                <a:gd name="T76" fmla="*/ 0 w 298"/>
                <a:gd name="T77" fmla="*/ 0 h 373"/>
                <a:gd name="T78" fmla="*/ 0 w 298"/>
                <a:gd name="T79" fmla="*/ 0 h 373"/>
                <a:gd name="T80" fmla="*/ 0 w 298"/>
                <a:gd name="T81" fmla="*/ 0 h 373"/>
                <a:gd name="T82" fmla="*/ 0 w 298"/>
                <a:gd name="T83" fmla="*/ 0 h 373"/>
                <a:gd name="T84" fmla="*/ 0 w 298"/>
                <a:gd name="T85" fmla="*/ 0 h 373"/>
                <a:gd name="T86" fmla="*/ 0 w 298"/>
                <a:gd name="T87" fmla="*/ 0 h 373"/>
                <a:gd name="T88" fmla="*/ 0 w 298"/>
                <a:gd name="T89" fmla="*/ 0 h 373"/>
                <a:gd name="T90" fmla="*/ 0 w 298"/>
                <a:gd name="T91" fmla="*/ 0 h 373"/>
                <a:gd name="T92" fmla="*/ 0 w 298"/>
                <a:gd name="T93" fmla="*/ 0 h 373"/>
                <a:gd name="T94" fmla="*/ 0 w 298"/>
                <a:gd name="T95" fmla="*/ 0 h 373"/>
                <a:gd name="T96" fmla="*/ 0 w 298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8"/>
                <a:gd name="T148" fmla="*/ 0 h 373"/>
                <a:gd name="T149" fmla="*/ 298 w 298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8" h="373">
                  <a:moveTo>
                    <a:pt x="0" y="373"/>
                  </a:moveTo>
                  <a:lnTo>
                    <a:pt x="37" y="373"/>
                  </a:lnTo>
                  <a:lnTo>
                    <a:pt x="74" y="373"/>
                  </a:lnTo>
                  <a:lnTo>
                    <a:pt x="112" y="373"/>
                  </a:lnTo>
                  <a:lnTo>
                    <a:pt x="149" y="373"/>
                  </a:lnTo>
                  <a:lnTo>
                    <a:pt x="186" y="373"/>
                  </a:lnTo>
                  <a:lnTo>
                    <a:pt x="223" y="373"/>
                  </a:lnTo>
                  <a:lnTo>
                    <a:pt x="261" y="373"/>
                  </a:lnTo>
                  <a:lnTo>
                    <a:pt x="298" y="373"/>
                  </a:lnTo>
                  <a:lnTo>
                    <a:pt x="298" y="343"/>
                  </a:lnTo>
                  <a:lnTo>
                    <a:pt x="298" y="313"/>
                  </a:lnTo>
                  <a:lnTo>
                    <a:pt x="298" y="283"/>
                  </a:lnTo>
                  <a:lnTo>
                    <a:pt x="298" y="254"/>
                  </a:lnTo>
                  <a:lnTo>
                    <a:pt x="298" y="223"/>
                  </a:lnTo>
                  <a:lnTo>
                    <a:pt x="298" y="194"/>
                  </a:lnTo>
                  <a:lnTo>
                    <a:pt x="298" y="164"/>
                  </a:lnTo>
                  <a:lnTo>
                    <a:pt x="298" y="133"/>
                  </a:lnTo>
                  <a:lnTo>
                    <a:pt x="296" y="117"/>
                  </a:lnTo>
                  <a:lnTo>
                    <a:pt x="292" y="100"/>
                  </a:lnTo>
                  <a:lnTo>
                    <a:pt x="289" y="84"/>
                  </a:lnTo>
                  <a:lnTo>
                    <a:pt x="286" y="67"/>
                  </a:lnTo>
                  <a:lnTo>
                    <a:pt x="283" y="50"/>
                  </a:lnTo>
                  <a:lnTo>
                    <a:pt x="281" y="34"/>
                  </a:lnTo>
                  <a:lnTo>
                    <a:pt x="277" y="16"/>
                  </a:lnTo>
                  <a:lnTo>
                    <a:pt x="275" y="0"/>
                  </a:lnTo>
                  <a:lnTo>
                    <a:pt x="244" y="0"/>
                  </a:lnTo>
                  <a:lnTo>
                    <a:pt x="213" y="0"/>
                  </a:lnTo>
                  <a:lnTo>
                    <a:pt x="182" y="0"/>
                  </a:lnTo>
                  <a:lnTo>
                    <a:pt x="151" y="0"/>
                  </a:lnTo>
                  <a:lnTo>
                    <a:pt x="121" y="0"/>
                  </a:lnTo>
                  <a:lnTo>
                    <a:pt x="90" y="0"/>
                  </a:lnTo>
                  <a:lnTo>
                    <a:pt x="59" y="0"/>
                  </a:lnTo>
                  <a:lnTo>
                    <a:pt x="28" y="0"/>
                  </a:lnTo>
                  <a:lnTo>
                    <a:pt x="25" y="16"/>
                  </a:lnTo>
                  <a:lnTo>
                    <a:pt x="21" y="34"/>
                  </a:lnTo>
                  <a:lnTo>
                    <a:pt x="17" y="50"/>
                  </a:lnTo>
                  <a:lnTo>
                    <a:pt x="14" y="67"/>
                  </a:lnTo>
                  <a:lnTo>
                    <a:pt x="10" y="84"/>
                  </a:lnTo>
                  <a:lnTo>
                    <a:pt x="7" y="100"/>
                  </a:lnTo>
                  <a:lnTo>
                    <a:pt x="4" y="117"/>
                  </a:lnTo>
                  <a:lnTo>
                    <a:pt x="0" y="133"/>
                  </a:lnTo>
                  <a:lnTo>
                    <a:pt x="0" y="164"/>
                  </a:lnTo>
                  <a:lnTo>
                    <a:pt x="0" y="194"/>
                  </a:lnTo>
                  <a:lnTo>
                    <a:pt x="0" y="223"/>
                  </a:lnTo>
                  <a:lnTo>
                    <a:pt x="0" y="254"/>
                  </a:lnTo>
                  <a:lnTo>
                    <a:pt x="0" y="283"/>
                  </a:lnTo>
                  <a:lnTo>
                    <a:pt x="0" y="313"/>
                  </a:lnTo>
                  <a:lnTo>
                    <a:pt x="0" y="343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34" name="Freeform 1267"/>
            <p:cNvSpPr>
              <a:spLocks/>
            </p:cNvSpPr>
            <p:nvPr/>
          </p:nvSpPr>
          <p:spPr bwMode="auto">
            <a:xfrm>
              <a:off x="938" y="1905"/>
              <a:ext cx="71" cy="93"/>
            </a:xfrm>
            <a:custGeom>
              <a:avLst/>
              <a:gdLst>
                <a:gd name="T0" fmla="*/ 0 w 284"/>
                <a:gd name="T1" fmla="*/ 0 h 373"/>
                <a:gd name="T2" fmla="*/ 0 w 284"/>
                <a:gd name="T3" fmla="*/ 0 h 373"/>
                <a:gd name="T4" fmla="*/ 0 w 284"/>
                <a:gd name="T5" fmla="*/ 0 h 373"/>
                <a:gd name="T6" fmla="*/ 0 w 284"/>
                <a:gd name="T7" fmla="*/ 0 h 373"/>
                <a:gd name="T8" fmla="*/ 0 w 284"/>
                <a:gd name="T9" fmla="*/ 0 h 373"/>
                <a:gd name="T10" fmla="*/ 0 w 284"/>
                <a:gd name="T11" fmla="*/ 0 h 373"/>
                <a:gd name="T12" fmla="*/ 0 w 284"/>
                <a:gd name="T13" fmla="*/ 0 h 373"/>
                <a:gd name="T14" fmla="*/ 0 w 284"/>
                <a:gd name="T15" fmla="*/ 0 h 373"/>
                <a:gd name="T16" fmla="*/ 0 w 284"/>
                <a:gd name="T17" fmla="*/ 0 h 373"/>
                <a:gd name="T18" fmla="*/ 0 w 284"/>
                <a:gd name="T19" fmla="*/ 0 h 373"/>
                <a:gd name="T20" fmla="*/ 0 w 284"/>
                <a:gd name="T21" fmla="*/ 0 h 373"/>
                <a:gd name="T22" fmla="*/ 0 w 284"/>
                <a:gd name="T23" fmla="*/ 0 h 373"/>
                <a:gd name="T24" fmla="*/ 0 w 284"/>
                <a:gd name="T25" fmla="*/ 0 h 373"/>
                <a:gd name="T26" fmla="*/ 0 w 284"/>
                <a:gd name="T27" fmla="*/ 0 h 373"/>
                <a:gd name="T28" fmla="*/ 0 w 284"/>
                <a:gd name="T29" fmla="*/ 0 h 373"/>
                <a:gd name="T30" fmla="*/ 0 w 284"/>
                <a:gd name="T31" fmla="*/ 0 h 373"/>
                <a:gd name="T32" fmla="*/ 0 w 284"/>
                <a:gd name="T33" fmla="*/ 0 h 373"/>
                <a:gd name="T34" fmla="*/ 0 w 284"/>
                <a:gd name="T35" fmla="*/ 0 h 373"/>
                <a:gd name="T36" fmla="*/ 0 w 284"/>
                <a:gd name="T37" fmla="*/ 0 h 373"/>
                <a:gd name="T38" fmla="*/ 0 w 284"/>
                <a:gd name="T39" fmla="*/ 0 h 373"/>
                <a:gd name="T40" fmla="*/ 0 w 284"/>
                <a:gd name="T41" fmla="*/ 0 h 373"/>
                <a:gd name="T42" fmla="*/ 0 w 284"/>
                <a:gd name="T43" fmla="*/ 0 h 373"/>
                <a:gd name="T44" fmla="*/ 0 w 284"/>
                <a:gd name="T45" fmla="*/ 0 h 373"/>
                <a:gd name="T46" fmla="*/ 0 w 284"/>
                <a:gd name="T47" fmla="*/ 0 h 373"/>
                <a:gd name="T48" fmla="*/ 0 w 284"/>
                <a:gd name="T49" fmla="*/ 0 h 373"/>
                <a:gd name="T50" fmla="*/ 0 w 284"/>
                <a:gd name="T51" fmla="*/ 0 h 373"/>
                <a:gd name="T52" fmla="*/ 0 w 284"/>
                <a:gd name="T53" fmla="*/ 0 h 373"/>
                <a:gd name="T54" fmla="*/ 0 w 284"/>
                <a:gd name="T55" fmla="*/ 0 h 373"/>
                <a:gd name="T56" fmla="*/ 0 w 284"/>
                <a:gd name="T57" fmla="*/ 0 h 373"/>
                <a:gd name="T58" fmla="*/ 0 w 284"/>
                <a:gd name="T59" fmla="*/ 0 h 373"/>
                <a:gd name="T60" fmla="*/ 0 w 284"/>
                <a:gd name="T61" fmla="*/ 0 h 373"/>
                <a:gd name="T62" fmla="*/ 0 w 284"/>
                <a:gd name="T63" fmla="*/ 0 h 373"/>
                <a:gd name="T64" fmla="*/ 0 w 284"/>
                <a:gd name="T65" fmla="*/ 0 h 373"/>
                <a:gd name="T66" fmla="*/ 0 w 284"/>
                <a:gd name="T67" fmla="*/ 0 h 373"/>
                <a:gd name="T68" fmla="*/ 0 w 284"/>
                <a:gd name="T69" fmla="*/ 0 h 373"/>
                <a:gd name="T70" fmla="*/ 0 w 284"/>
                <a:gd name="T71" fmla="*/ 0 h 373"/>
                <a:gd name="T72" fmla="*/ 0 w 284"/>
                <a:gd name="T73" fmla="*/ 0 h 373"/>
                <a:gd name="T74" fmla="*/ 0 w 284"/>
                <a:gd name="T75" fmla="*/ 0 h 373"/>
                <a:gd name="T76" fmla="*/ 0 w 284"/>
                <a:gd name="T77" fmla="*/ 0 h 373"/>
                <a:gd name="T78" fmla="*/ 0 w 284"/>
                <a:gd name="T79" fmla="*/ 0 h 373"/>
                <a:gd name="T80" fmla="*/ 0 w 284"/>
                <a:gd name="T81" fmla="*/ 0 h 373"/>
                <a:gd name="T82" fmla="*/ 0 w 284"/>
                <a:gd name="T83" fmla="*/ 0 h 373"/>
                <a:gd name="T84" fmla="*/ 0 w 284"/>
                <a:gd name="T85" fmla="*/ 0 h 373"/>
                <a:gd name="T86" fmla="*/ 0 w 284"/>
                <a:gd name="T87" fmla="*/ 0 h 373"/>
                <a:gd name="T88" fmla="*/ 0 w 284"/>
                <a:gd name="T89" fmla="*/ 0 h 373"/>
                <a:gd name="T90" fmla="*/ 0 w 284"/>
                <a:gd name="T91" fmla="*/ 0 h 373"/>
                <a:gd name="T92" fmla="*/ 0 w 284"/>
                <a:gd name="T93" fmla="*/ 0 h 373"/>
                <a:gd name="T94" fmla="*/ 0 w 284"/>
                <a:gd name="T95" fmla="*/ 0 h 373"/>
                <a:gd name="T96" fmla="*/ 0 w 284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4"/>
                <a:gd name="T148" fmla="*/ 0 h 373"/>
                <a:gd name="T149" fmla="*/ 284 w 284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4" h="373">
                  <a:moveTo>
                    <a:pt x="0" y="373"/>
                  </a:moveTo>
                  <a:lnTo>
                    <a:pt x="36" y="373"/>
                  </a:lnTo>
                  <a:lnTo>
                    <a:pt x="71" y="373"/>
                  </a:lnTo>
                  <a:lnTo>
                    <a:pt x="107" y="373"/>
                  </a:lnTo>
                  <a:lnTo>
                    <a:pt x="143" y="373"/>
                  </a:lnTo>
                  <a:lnTo>
                    <a:pt x="177" y="373"/>
                  </a:lnTo>
                  <a:lnTo>
                    <a:pt x="213" y="373"/>
                  </a:lnTo>
                  <a:lnTo>
                    <a:pt x="249" y="373"/>
                  </a:lnTo>
                  <a:lnTo>
                    <a:pt x="284" y="373"/>
                  </a:lnTo>
                  <a:lnTo>
                    <a:pt x="284" y="344"/>
                  </a:lnTo>
                  <a:lnTo>
                    <a:pt x="284" y="314"/>
                  </a:lnTo>
                  <a:lnTo>
                    <a:pt x="284" y="285"/>
                  </a:lnTo>
                  <a:lnTo>
                    <a:pt x="284" y="255"/>
                  </a:lnTo>
                  <a:lnTo>
                    <a:pt x="284" y="226"/>
                  </a:lnTo>
                  <a:lnTo>
                    <a:pt x="284" y="196"/>
                  </a:lnTo>
                  <a:lnTo>
                    <a:pt x="284" y="167"/>
                  </a:lnTo>
                  <a:lnTo>
                    <a:pt x="284" y="137"/>
                  </a:lnTo>
                  <a:lnTo>
                    <a:pt x="282" y="120"/>
                  </a:lnTo>
                  <a:lnTo>
                    <a:pt x="278" y="103"/>
                  </a:lnTo>
                  <a:lnTo>
                    <a:pt x="276" y="85"/>
                  </a:lnTo>
                  <a:lnTo>
                    <a:pt x="273" y="68"/>
                  </a:lnTo>
                  <a:lnTo>
                    <a:pt x="270" y="51"/>
                  </a:lnTo>
                  <a:lnTo>
                    <a:pt x="267" y="35"/>
                  </a:lnTo>
                  <a:lnTo>
                    <a:pt x="265" y="18"/>
                  </a:lnTo>
                  <a:lnTo>
                    <a:pt x="262" y="0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74" y="0"/>
                  </a:lnTo>
                  <a:lnTo>
                    <a:pt x="144" y="0"/>
                  </a:lnTo>
                  <a:lnTo>
                    <a:pt x="116" y="0"/>
                  </a:lnTo>
                  <a:lnTo>
                    <a:pt x="86" y="0"/>
                  </a:lnTo>
                  <a:lnTo>
                    <a:pt x="57" y="0"/>
                  </a:lnTo>
                  <a:lnTo>
                    <a:pt x="27" y="0"/>
                  </a:lnTo>
                  <a:lnTo>
                    <a:pt x="23" y="18"/>
                  </a:lnTo>
                  <a:lnTo>
                    <a:pt x="21" y="35"/>
                  </a:lnTo>
                  <a:lnTo>
                    <a:pt x="17" y="51"/>
                  </a:lnTo>
                  <a:lnTo>
                    <a:pt x="14" y="68"/>
                  </a:lnTo>
                  <a:lnTo>
                    <a:pt x="11" y="85"/>
                  </a:lnTo>
                  <a:lnTo>
                    <a:pt x="7" y="103"/>
                  </a:lnTo>
                  <a:lnTo>
                    <a:pt x="4" y="120"/>
                  </a:lnTo>
                  <a:lnTo>
                    <a:pt x="0" y="137"/>
                  </a:lnTo>
                  <a:lnTo>
                    <a:pt x="0" y="167"/>
                  </a:lnTo>
                  <a:lnTo>
                    <a:pt x="0" y="196"/>
                  </a:lnTo>
                  <a:lnTo>
                    <a:pt x="0" y="226"/>
                  </a:lnTo>
                  <a:lnTo>
                    <a:pt x="0" y="255"/>
                  </a:lnTo>
                  <a:lnTo>
                    <a:pt x="0" y="285"/>
                  </a:lnTo>
                  <a:lnTo>
                    <a:pt x="0" y="314"/>
                  </a:lnTo>
                  <a:lnTo>
                    <a:pt x="0" y="344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BD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35" name="Freeform 1268"/>
            <p:cNvSpPr>
              <a:spLocks/>
            </p:cNvSpPr>
            <p:nvPr/>
          </p:nvSpPr>
          <p:spPr bwMode="auto">
            <a:xfrm>
              <a:off x="940" y="1905"/>
              <a:ext cx="67" cy="93"/>
            </a:xfrm>
            <a:custGeom>
              <a:avLst/>
              <a:gdLst>
                <a:gd name="T0" fmla="*/ 0 w 270"/>
                <a:gd name="T1" fmla="*/ 0 h 373"/>
                <a:gd name="T2" fmla="*/ 0 w 270"/>
                <a:gd name="T3" fmla="*/ 0 h 373"/>
                <a:gd name="T4" fmla="*/ 0 w 270"/>
                <a:gd name="T5" fmla="*/ 0 h 373"/>
                <a:gd name="T6" fmla="*/ 0 w 270"/>
                <a:gd name="T7" fmla="*/ 0 h 373"/>
                <a:gd name="T8" fmla="*/ 0 w 270"/>
                <a:gd name="T9" fmla="*/ 0 h 373"/>
                <a:gd name="T10" fmla="*/ 0 w 270"/>
                <a:gd name="T11" fmla="*/ 0 h 373"/>
                <a:gd name="T12" fmla="*/ 0 w 270"/>
                <a:gd name="T13" fmla="*/ 0 h 373"/>
                <a:gd name="T14" fmla="*/ 0 w 270"/>
                <a:gd name="T15" fmla="*/ 0 h 373"/>
                <a:gd name="T16" fmla="*/ 0 w 270"/>
                <a:gd name="T17" fmla="*/ 0 h 373"/>
                <a:gd name="T18" fmla="*/ 0 w 270"/>
                <a:gd name="T19" fmla="*/ 0 h 373"/>
                <a:gd name="T20" fmla="*/ 0 w 270"/>
                <a:gd name="T21" fmla="*/ 0 h 373"/>
                <a:gd name="T22" fmla="*/ 0 w 270"/>
                <a:gd name="T23" fmla="*/ 0 h 373"/>
                <a:gd name="T24" fmla="*/ 0 w 270"/>
                <a:gd name="T25" fmla="*/ 0 h 373"/>
                <a:gd name="T26" fmla="*/ 0 w 270"/>
                <a:gd name="T27" fmla="*/ 0 h 373"/>
                <a:gd name="T28" fmla="*/ 0 w 270"/>
                <a:gd name="T29" fmla="*/ 0 h 373"/>
                <a:gd name="T30" fmla="*/ 0 w 270"/>
                <a:gd name="T31" fmla="*/ 0 h 373"/>
                <a:gd name="T32" fmla="*/ 0 w 270"/>
                <a:gd name="T33" fmla="*/ 0 h 373"/>
                <a:gd name="T34" fmla="*/ 0 w 270"/>
                <a:gd name="T35" fmla="*/ 0 h 373"/>
                <a:gd name="T36" fmla="*/ 0 w 270"/>
                <a:gd name="T37" fmla="*/ 0 h 373"/>
                <a:gd name="T38" fmla="*/ 0 w 270"/>
                <a:gd name="T39" fmla="*/ 0 h 373"/>
                <a:gd name="T40" fmla="*/ 0 w 270"/>
                <a:gd name="T41" fmla="*/ 0 h 373"/>
                <a:gd name="T42" fmla="*/ 0 w 270"/>
                <a:gd name="T43" fmla="*/ 0 h 373"/>
                <a:gd name="T44" fmla="*/ 0 w 270"/>
                <a:gd name="T45" fmla="*/ 0 h 373"/>
                <a:gd name="T46" fmla="*/ 0 w 270"/>
                <a:gd name="T47" fmla="*/ 0 h 373"/>
                <a:gd name="T48" fmla="*/ 0 w 270"/>
                <a:gd name="T49" fmla="*/ 0 h 373"/>
                <a:gd name="T50" fmla="*/ 0 w 270"/>
                <a:gd name="T51" fmla="*/ 0 h 373"/>
                <a:gd name="T52" fmla="*/ 0 w 270"/>
                <a:gd name="T53" fmla="*/ 0 h 373"/>
                <a:gd name="T54" fmla="*/ 0 w 270"/>
                <a:gd name="T55" fmla="*/ 0 h 373"/>
                <a:gd name="T56" fmla="*/ 0 w 270"/>
                <a:gd name="T57" fmla="*/ 0 h 373"/>
                <a:gd name="T58" fmla="*/ 0 w 270"/>
                <a:gd name="T59" fmla="*/ 0 h 373"/>
                <a:gd name="T60" fmla="*/ 0 w 270"/>
                <a:gd name="T61" fmla="*/ 0 h 373"/>
                <a:gd name="T62" fmla="*/ 0 w 270"/>
                <a:gd name="T63" fmla="*/ 0 h 373"/>
                <a:gd name="T64" fmla="*/ 0 w 270"/>
                <a:gd name="T65" fmla="*/ 0 h 373"/>
                <a:gd name="T66" fmla="*/ 0 w 270"/>
                <a:gd name="T67" fmla="*/ 0 h 373"/>
                <a:gd name="T68" fmla="*/ 0 w 270"/>
                <a:gd name="T69" fmla="*/ 0 h 373"/>
                <a:gd name="T70" fmla="*/ 0 w 270"/>
                <a:gd name="T71" fmla="*/ 0 h 373"/>
                <a:gd name="T72" fmla="*/ 0 w 270"/>
                <a:gd name="T73" fmla="*/ 0 h 373"/>
                <a:gd name="T74" fmla="*/ 0 w 270"/>
                <a:gd name="T75" fmla="*/ 0 h 373"/>
                <a:gd name="T76" fmla="*/ 0 w 270"/>
                <a:gd name="T77" fmla="*/ 0 h 373"/>
                <a:gd name="T78" fmla="*/ 0 w 270"/>
                <a:gd name="T79" fmla="*/ 0 h 373"/>
                <a:gd name="T80" fmla="*/ 0 w 270"/>
                <a:gd name="T81" fmla="*/ 0 h 373"/>
                <a:gd name="T82" fmla="*/ 0 w 270"/>
                <a:gd name="T83" fmla="*/ 0 h 373"/>
                <a:gd name="T84" fmla="*/ 0 w 270"/>
                <a:gd name="T85" fmla="*/ 0 h 373"/>
                <a:gd name="T86" fmla="*/ 0 w 270"/>
                <a:gd name="T87" fmla="*/ 0 h 373"/>
                <a:gd name="T88" fmla="*/ 0 w 270"/>
                <a:gd name="T89" fmla="*/ 0 h 373"/>
                <a:gd name="T90" fmla="*/ 0 w 270"/>
                <a:gd name="T91" fmla="*/ 0 h 373"/>
                <a:gd name="T92" fmla="*/ 0 w 270"/>
                <a:gd name="T93" fmla="*/ 0 h 373"/>
                <a:gd name="T94" fmla="*/ 0 w 270"/>
                <a:gd name="T95" fmla="*/ 0 h 373"/>
                <a:gd name="T96" fmla="*/ 0 w 270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0"/>
                <a:gd name="T148" fmla="*/ 0 h 373"/>
                <a:gd name="T149" fmla="*/ 270 w 270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0" h="373">
                  <a:moveTo>
                    <a:pt x="0" y="373"/>
                  </a:moveTo>
                  <a:lnTo>
                    <a:pt x="33" y="373"/>
                  </a:lnTo>
                  <a:lnTo>
                    <a:pt x="68" y="373"/>
                  </a:lnTo>
                  <a:lnTo>
                    <a:pt x="101" y="373"/>
                  </a:lnTo>
                  <a:lnTo>
                    <a:pt x="134" y="373"/>
                  </a:lnTo>
                  <a:lnTo>
                    <a:pt x="169" y="373"/>
                  </a:lnTo>
                  <a:lnTo>
                    <a:pt x="202" y="373"/>
                  </a:lnTo>
                  <a:lnTo>
                    <a:pt x="235" y="373"/>
                  </a:lnTo>
                  <a:lnTo>
                    <a:pt x="270" y="373"/>
                  </a:lnTo>
                  <a:lnTo>
                    <a:pt x="270" y="344"/>
                  </a:lnTo>
                  <a:lnTo>
                    <a:pt x="270" y="314"/>
                  </a:lnTo>
                  <a:lnTo>
                    <a:pt x="270" y="286"/>
                  </a:lnTo>
                  <a:lnTo>
                    <a:pt x="270" y="256"/>
                  </a:lnTo>
                  <a:lnTo>
                    <a:pt x="270" y="227"/>
                  </a:lnTo>
                  <a:lnTo>
                    <a:pt x="270" y="199"/>
                  </a:lnTo>
                  <a:lnTo>
                    <a:pt x="270" y="169"/>
                  </a:lnTo>
                  <a:lnTo>
                    <a:pt x="270" y="139"/>
                  </a:lnTo>
                  <a:lnTo>
                    <a:pt x="267" y="122"/>
                  </a:lnTo>
                  <a:lnTo>
                    <a:pt x="264" y="105"/>
                  </a:lnTo>
                  <a:lnTo>
                    <a:pt x="261" y="88"/>
                  </a:lnTo>
                  <a:lnTo>
                    <a:pt x="259" y="70"/>
                  </a:lnTo>
                  <a:lnTo>
                    <a:pt x="256" y="52"/>
                  </a:lnTo>
                  <a:lnTo>
                    <a:pt x="254" y="35"/>
                  </a:lnTo>
                  <a:lnTo>
                    <a:pt x="251" y="18"/>
                  </a:lnTo>
                  <a:lnTo>
                    <a:pt x="249" y="0"/>
                  </a:lnTo>
                  <a:lnTo>
                    <a:pt x="220" y="0"/>
                  </a:lnTo>
                  <a:lnTo>
                    <a:pt x="192" y="0"/>
                  </a:lnTo>
                  <a:lnTo>
                    <a:pt x="165" y="0"/>
                  </a:lnTo>
                  <a:lnTo>
                    <a:pt x="137" y="0"/>
                  </a:lnTo>
                  <a:lnTo>
                    <a:pt x="108" y="0"/>
                  </a:lnTo>
                  <a:lnTo>
                    <a:pt x="81" y="0"/>
                  </a:lnTo>
                  <a:lnTo>
                    <a:pt x="53" y="0"/>
                  </a:lnTo>
                  <a:lnTo>
                    <a:pt x="25" y="0"/>
                  </a:lnTo>
                  <a:lnTo>
                    <a:pt x="22" y="18"/>
                  </a:lnTo>
                  <a:lnTo>
                    <a:pt x="19" y="35"/>
                  </a:lnTo>
                  <a:lnTo>
                    <a:pt x="16" y="52"/>
                  </a:lnTo>
                  <a:lnTo>
                    <a:pt x="12" y="70"/>
                  </a:lnTo>
                  <a:lnTo>
                    <a:pt x="10" y="88"/>
                  </a:lnTo>
                  <a:lnTo>
                    <a:pt x="6" y="105"/>
                  </a:lnTo>
                  <a:lnTo>
                    <a:pt x="3" y="122"/>
                  </a:lnTo>
                  <a:lnTo>
                    <a:pt x="0" y="139"/>
                  </a:lnTo>
                  <a:lnTo>
                    <a:pt x="0" y="169"/>
                  </a:lnTo>
                  <a:lnTo>
                    <a:pt x="0" y="199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286"/>
                  </a:lnTo>
                  <a:lnTo>
                    <a:pt x="0" y="314"/>
                  </a:lnTo>
                  <a:lnTo>
                    <a:pt x="0" y="344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36" name="Freeform 1269"/>
            <p:cNvSpPr>
              <a:spLocks/>
            </p:cNvSpPr>
            <p:nvPr/>
          </p:nvSpPr>
          <p:spPr bwMode="auto">
            <a:xfrm>
              <a:off x="941" y="1905"/>
              <a:ext cx="64" cy="93"/>
            </a:xfrm>
            <a:custGeom>
              <a:avLst/>
              <a:gdLst>
                <a:gd name="T0" fmla="*/ 0 w 255"/>
                <a:gd name="T1" fmla="*/ 0 h 373"/>
                <a:gd name="T2" fmla="*/ 0 w 255"/>
                <a:gd name="T3" fmla="*/ 0 h 373"/>
                <a:gd name="T4" fmla="*/ 0 w 255"/>
                <a:gd name="T5" fmla="*/ 0 h 373"/>
                <a:gd name="T6" fmla="*/ 0 w 255"/>
                <a:gd name="T7" fmla="*/ 0 h 373"/>
                <a:gd name="T8" fmla="*/ 0 w 255"/>
                <a:gd name="T9" fmla="*/ 0 h 373"/>
                <a:gd name="T10" fmla="*/ 0 w 255"/>
                <a:gd name="T11" fmla="*/ 0 h 373"/>
                <a:gd name="T12" fmla="*/ 0 w 255"/>
                <a:gd name="T13" fmla="*/ 0 h 373"/>
                <a:gd name="T14" fmla="*/ 0 w 255"/>
                <a:gd name="T15" fmla="*/ 0 h 373"/>
                <a:gd name="T16" fmla="*/ 0 w 255"/>
                <a:gd name="T17" fmla="*/ 0 h 373"/>
                <a:gd name="T18" fmla="*/ 0 w 255"/>
                <a:gd name="T19" fmla="*/ 0 h 373"/>
                <a:gd name="T20" fmla="*/ 0 w 255"/>
                <a:gd name="T21" fmla="*/ 0 h 373"/>
                <a:gd name="T22" fmla="*/ 0 w 255"/>
                <a:gd name="T23" fmla="*/ 0 h 373"/>
                <a:gd name="T24" fmla="*/ 0 w 255"/>
                <a:gd name="T25" fmla="*/ 0 h 373"/>
                <a:gd name="T26" fmla="*/ 0 w 255"/>
                <a:gd name="T27" fmla="*/ 0 h 373"/>
                <a:gd name="T28" fmla="*/ 0 w 255"/>
                <a:gd name="T29" fmla="*/ 0 h 373"/>
                <a:gd name="T30" fmla="*/ 0 w 255"/>
                <a:gd name="T31" fmla="*/ 0 h 373"/>
                <a:gd name="T32" fmla="*/ 0 w 255"/>
                <a:gd name="T33" fmla="*/ 0 h 373"/>
                <a:gd name="T34" fmla="*/ 0 w 255"/>
                <a:gd name="T35" fmla="*/ 0 h 373"/>
                <a:gd name="T36" fmla="*/ 0 w 255"/>
                <a:gd name="T37" fmla="*/ 0 h 373"/>
                <a:gd name="T38" fmla="*/ 0 w 255"/>
                <a:gd name="T39" fmla="*/ 0 h 373"/>
                <a:gd name="T40" fmla="*/ 0 w 255"/>
                <a:gd name="T41" fmla="*/ 0 h 373"/>
                <a:gd name="T42" fmla="*/ 0 w 255"/>
                <a:gd name="T43" fmla="*/ 0 h 373"/>
                <a:gd name="T44" fmla="*/ 0 w 255"/>
                <a:gd name="T45" fmla="*/ 0 h 373"/>
                <a:gd name="T46" fmla="*/ 0 w 255"/>
                <a:gd name="T47" fmla="*/ 0 h 373"/>
                <a:gd name="T48" fmla="*/ 0 w 255"/>
                <a:gd name="T49" fmla="*/ 0 h 373"/>
                <a:gd name="T50" fmla="*/ 0 w 255"/>
                <a:gd name="T51" fmla="*/ 0 h 373"/>
                <a:gd name="T52" fmla="*/ 0 w 255"/>
                <a:gd name="T53" fmla="*/ 0 h 373"/>
                <a:gd name="T54" fmla="*/ 0 w 255"/>
                <a:gd name="T55" fmla="*/ 0 h 373"/>
                <a:gd name="T56" fmla="*/ 0 w 255"/>
                <a:gd name="T57" fmla="*/ 0 h 373"/>
                <a:gd name="T58" fmla="*/ 0 w 255"/>
                <a:gd name="T59" fmla="*/ 0 h 373"/>
                <a:gd name="T60" fmla="*/ 0 w 255"/>
                <a:gd name="T61" fmla="*/ 0 h 373"/>
                <a:gd name="T62" fmla="*/ 0 w 255"/>
                <a:gd name="T63" fmla="*/ 0 h 373"/>
                <a:gd name="T64" fmla="*/ 0 w 255"/>
                <a:gd name="T65" fmla="*/ 0 h 373"/>
                <a:gd name="T66" fmla="*/ 0 w 255"/>
                <a:gd name="T67" fmla="*/ 0 h 373"/>
                <a:gd name="T68" fmla="*/ 0 w 255"/>
                <a:gd name="T69" fmla="*/ 0 h 373"/>
                <a:gd name="T70" fmla="*/ 0 w 255"/>
                <a:gd name="T71" fmla="*/ 0 h 373"/>
                <a:gd name="T72" fmla="*/ 0 w 255"/>
                <a:gd name="T73" fmla="*/ 0 h 373"/>
                <a:gd name="T74" fmla="*/ 0 w 255"/>
                <a:gd name="T75" fmla="*/ 0 h 373"/>
                <a:gd name="T76" fmla="*/ 0 w 255"/>
                <a:gd name="T77" fmla="*/ 0 h 373"/>
                <a:gd name="T78" fmla="*/ 0 w 255"/>
                <a:gd name="T79" fmla="*/ 0 h 373"/>
                <a:gd name="T80" fmla="*/ 0 w 255"/>
                <a:gd name="T81" fmla="*/ 0 h 373"/>
                <a:gd name="T82" fmla="*/ 0 w 255"/>
                <a:gd name="T83" fmla="*/ 0 h 373"/>
                <a:gd name="T84" fmla="*/ 0 w 255"/>
                <a:gd name="T85" fmla="*/ 0 h 373"/>
                <a:gd name="T86" fmla="*/ 0 w 255"/>
                <a:gd name="T87" fmla="*/ 0 h 373"/>
                <a:gd name="T88" fmla="*/ 0 w 255"/>
                <a:gd name="T89" fmla="*/ 0 h 373"/>
                <a:gd name="T90" fmla="*/ 0 w 255"/>
                <a:gd name="T91" fmla="*/ 0 h 373"/>
                <a:gd name="T92" fmla="*/ 0 w 255"/>
                <a:gd name="T93" fmla="*/ 0 h 373"/>
                <a:gd name="T94" fmla="*/ 0 w 255"/>
                <a:gd name="T95" fmla="*/ 0 h 373"/>
                <a:gd name="T96" fmla="*/ 0 w 255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5"/>
                <a:gd name="T148" fmla="*/ 0 h 373"/>
                <a:gd name="T149" fmla="*/ 255 w 255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5" h="373">
                  <a:moveTo>
                    <a:pt x="0" y="373"/>
                  </a:moveTo>
                  <a:lnTo>
                    <a:pt x="32" y="373"/>
                  </a:lnTo>
                  <a:lnTo>
                    <a:pt x="64" y="373"/>
                  </a:lnTo>
                  <a:lnTo>
                    <a:pt x="96" y="373"/>
                  </a:lnTo>
                  <a:lnTo>
                    <a:pt x="128" y="373"/>
                  </a:lnTo>
                  <a:lnTo>
                    <a:pt x="160" y="373"/>
                  </a:lnTo>
                  <a:lnTo>
                    <a:pt x="192" y="373"/>
                  </a:lnTo>
                  <a:lnTo>
                    <a:pt x="224" y="373"/>
                  </a:lnTo>
                  <a:lnTo>
                    <a:pt x="255" y="373"/>
                  </a:lnTo>
                  <a:lnTo>
                    <a:pt x="255" y="344"/>
                  </a:lnTo>
                  <a:lnTo>
                    <a:pt x="255" y="315"/>
                  </a:lnTo>
                  <a:lnTo>
                    <a:pt x="255" y="287"/>
                  </a:lnTo>
                  <a:lnTo>
                    <a:pt x="255" y="258"/>
                  </a:lnTo>
                  <a:lnTo>
                    <a:pt x="255" y="229"/>
                  </a:lnTo>
                  <a:lnTo>
                    <a:pt x="255" y="201"/>
                  </a:lnTo>
                  <a:lnTo>
                    <a:pt x="255" y="171"/>
                  </a:lnTo>
                  <a:lnTo>
                    <a:pt x="255" y="143"/>
                  </a:lnTo>
                  <a:lnTo>
                    <a:pt x="252" y="125"/>
                  </a:lnTo>
                  <a:lnTo>
                    <a:pt x="250" y="107"/>
                  </a:lnTo>
                  <a:lnTo>
                    <a:pt x="248" y="89"/>
                  </a:lnTo>
                  <a:lnTo>
                    <a:pt x="246" y="72"/>
                  </a:lnTo>
                  <a:lnTo>
                    <a:pt x="243" y="53"/>
                  </a:lnTo>
                  <a:lnTo>
                    <a:pt x="241" y="36"/>
                  </a:lnTo>
                  <a:lnTo>
                    <a:pt x="239" y="18"/>
                  </a:lnTo>
                  <a:lnTo>
                    <a:pt x="236" y="0"/>
                  </a:lnTo>
                  <a:lnTo>
                    <a:pt x="209" y="0"/>
                  </a:lnTo>
                  <a:lnTo>
                    <a:pt x="183" y="0"/>
                  </a:lnTo>
                  <a:lnTo>
                    <a:pt x="156" y="0"/>
                  </a:lnTo>
                  <a:lnTo>
                    <a:pt x="131" y="0"/>
                  </a:lnTo>
                  <a:lnTo>
                    <a:pt x="103" y="0"/>
                  </a:lnTo>
                  <a:lnTo>
                    <a:pt x="78" y="0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1" y="18"/>
                  </a:lnTo>
                  <a:lnTo>
                    <a:pt x="19" y="36"/>
                  </a:lnTo>
                  <a:lnTo>
                    <a:pt x="15" y="53"/>
                  </a:lnTo>
                  <a:lnTo>
                    <a:pt x="12" y="72"/>
                  </a:lnTo>
                  <a:lnTo>
                    <a:pt x="10" y="89"/>
                  </a:lnTo>
                  <a:lnTo>
                    <a:pt x="6" y="107"/>
                  </a:lnTo>
                  <a:lnTo>
                    <a:pt x="4" y="12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201"/>
                  </a:lnTo>
                  <a:lnTo>
                    <a:pt x="0" y="229"/>
                  </a:lnTo>
                  <a:lnTo>
                    <a:pt x="0" y="258"/>
                  </a:lnTo>
                  <a:lnTo>
                    <a:pt x="0" y="287"/>
                  </a:lnTo>
                  <a:lnTo>
                    <a:pt x="0" y="315"/>
                  </a:lnTo>
                  <a:lnTo>
                    <a:pt x="0" y="344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37" name="Freeform 1270"/>
            <p:cNvSpPr>
              <a:spLocks/>
            </p:cNvSpPr>
            <p:nvPr/>
          </p:nvSpPr>
          <p:spPr bwMode="auto">
            <a:xfrm>
              <a:off x="943" y="1905"/>
              <a:ext cx="60" cy="93"/>
            </a:xfrm>
            <a:custGeom>
              <a:avLst/>
              <a:gdLst>
                <a:gd name="T0" fmla="*/ 0 w 240"/>
                <a:gd name="T1" fmla="*/ 0 h 373"/>
                <a:gd name="T2" fmla="*/ 0 w 240"/>
                <a:gd name="T3" fmla="*/ 0 h 373"/>
                <a:gd name="T4" fmla="*/ 0 w 240"/>
                <a:gd name="T5" fmla="*/ 0 h 373"/>
                <a:gd name="T6" fmla="*/ 0 w 240"/>
                <a:gd name="T7" fmla="*/ 0 h 373"/>
                <a:gd name="T8" fmla="*/ 0 w 240"/>
                <a:gd name="T9" fmla="*/ 0 h 373"/>
                <a:gd name="T10" fmla="*/ 0 w 240"/>
                <a:gd name="T11" fmla="*/ 0 h 373"/>
                <a:gd name="T12" fmla="*/ 0 w 240"/>
                <a:gd name="T13" fmla="*/ 0 h 373"/>
                <a:gd name="T14" fmla="*/ 0 w 240"/>
                <a:gd name="T15" fmla="*/ 0 h 373"/>
                <a:gd name="T16" fmla="*/ 0 w 240"/>
                <a:gd name="T17" fmla="*/ 0 h 373"/>
                <a:gd name="T18" fmla="*/ 0 w 240"/>
                <a:gd name="T19" fmla="*/ 0 h 373"/>
                <a:gd name="T20" fmla="*/ 0 w 240"/>
                <a:gd name="T21" fmla="*/ 0 h 373"/>
                <a:gd name="T22" fmla="*/ 0 w 240"/>
                <a:gd name="T23" fmla="*/ 0 h 373"/>
                <a:gd name="T24" fmla="*/ 0 w 240"/>
                <a:gd name="T25" fmla="*/ 0 h 373"/>
                <a:gd name="T26" fmla="*/ 0 w 240"/>
                <a:gd name="T27" fmla="*/ 0 h 373"/>
                <a:gd name="T28" fmla="*/ 0 w 240"/>
                <a:gd name="T29" fmla="*/ 0 h 373"/>
                <a:gd name="T30" fmla="*/ 0 w 240"/>
                <a:gd name="T31" fmla="*/ 0 h 373"/>
                <a:gd name="T32" fmla="*/ 0 w 240"/>
                <a:gd name="T33" fmla="*/ 0 h 373"/>
                <a:gd name="T34" fmla="*/ 0 w 240"/>
                <a:gd name="T35" fmla="*/ 0 h 373"/>
                <a:gd name="T36" fmla="*/ 0 w 240"/>
                <a:gd name="T37" fmla="*/ 0 h 373"/>
                <a:gd name="T38" fmla="*/ 0 w 240"/>
                <a:gd name="T39" fmla="*/ 0 h 373"/>
                <a:gd name="T40" fmla="*/ 0 w 240"/>
                <a:gd name="T41" fmla="*/ 0 h 373"/>
                <a:gd name="T42" fmla="*/ 0 w 240"/>
                <a:gd name="T43" fmla="*/ 0 h 373"/>
                <a:gd name="T44" fmla="*/ 0 w 240"/>
                <a:gd name="T45" fmla="*/ 0 h 373"/>
                <a:gd name="T46" fmla="*/ 0 w 240"/>
                <a:gd name="T47" fmla="*/ 0 h 373"/>
                <a:gd name="T48" fmla="*/ 0 w 240"/>
                <a:gd name="T49" fmla="*/ 0 h 373"/>
                <a:gd name="T50" fmla="*/ 0 w 240"/>
                <a:gd name="T51" fmla="*/ 0 h 373"/>
                <a:gd name="T52" fmla="*/ 0 w 240"/>
                <a:gd name="T53" fmla="*/ 0 h 373"/>
                <a:gd name="T54" fmla="*/ 0 w 240"/>
                <a:gd name="T55" fmla="*/ 0 h 373"/>
                <a:gd name="T56" fmla="*/ 0 w 240"/>
                <a:gd name="T57" fmla="*/ 0 h 373"/>
                <a:gd name="T58" fmla="*/ 0 w 240"/>
                <a:gd name="T59" fmla="*/ 0 h 373"/>
                <a:gd name="T60" fmla="*/ 0 w 240"/>
                <a:gd name="T61" fmla="*/ 0 h 373"/>
                <a:gd name="T62" fmla="*/ 0 w 240"/>
                <a:gd name="T63" fmla="*/ 0 h 373"/>
                <a:gd name="T64" fmla="*/ 0 w 240"/>
                <a:gd name="T65" fmla="*/ 0 h 373"/>
                <a:gd name="T66" fmla="*/ 0 w 240"/>
                <a:gd name="T67" fmla="*/ 0 h 373"/>
                <a:gd name="T68" fmla="*/ 0 w 240"/>
                <a:gd name="T69" fmla="*/ 0 h 373"/>
                <a:gd name="T70" fmla="*/ 0 w 240"/>
                <a:gd name="T71" fmla="*/ 0 h 373"/>
                <a:gd name="T72" fmla="*/ 0 w 240"/>
                <a:gd name="T73" fmla="*/ 0 h 373"/>
                <a:gd name="T74" fmla="*/ 0 w 240"/>
                <a:gd name="T75" fmla="*/ 0 h 373"/>
                <a:gd name="T76" fmla="*/ 0 w 240"/>
                <a:gd name="T77" fmla="*/ 0 h 373"/>
                <a:gd name="T78" fmla="*/ 0 w 240"/>
                <a:gd name="T79" fmla="*/ 0 h 373"/>
                <a:gd name="T80" fmla="*/ 0 w 240"/>
                <a:gd name="T81" fmla="*/ 0 h 373"/>
                <a:gd name="T82" fmla="*/ 0 w 240"/>
                <a:gd name="T83" fmla="*/ 0 h 373"/>
                <a:gd name="T84" fmla="*/ 0 w 240"/>
                <a:gd name="T85" fmla="*/ 0 h 373"/>
                <a:gd name="T86" fmla="*/ 0 w 240"/>
                <a:gd name="T87" fmla="*/ 0 h 373"/>
                <a:gd name="T88" fmla="*/ 0 w 240"/>
                <a:gd name="T89" fmla="*/ 0 h 373"/>
                <a:gd name="T90" fmla="*/ 0 w 240"/>
                <a:gd name="T91" fmla="*/ 0 h 373"/>
                <a:gd name="T92" fmla="*/ 0 w 240"/>
                <a:gd name="T93" fmla="*/ 0 h 373"/>
                <a:gd name="T94" fmla="*/ 0 w 240"/>
                <a:gd name="T95" fmla="*/ 0 h 373"/>
                <a:gd name="T96" fmla="*/ 0 w 240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73"/>
                <a:gd name="T149" fmla="*/ 240 w 240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73">
                  <a:moveTo>
                    <a:pt x="0" y="373"/>
                  </a:moveTo>
                  <a:lnTo>
                    <a:pt x="30" y="373"/>
                  </a:lnTo>
                  <a:lnTo>
                    <a:pt x="61" y="373"/>
                  </a:lnTo>
                  <a:lnTo>
                    <a:pt x="90" y="373"/>
                  </a:lnTo>
                  <a:lnTo>
                    <a:pt x="121" y="373"/>
                  </a:lnTo>
                  <a:lnTo>
                    <a:pt x="150" y="373"/>
                  </a:lnTo>
                  <a:lnTo>
                    <a:pt x="180" y="373"/>
                  </a:lnTo>
                  <a:lnTo>
                    <a:pt x="211" y="373"/>
                  </a:lnTo>
                  <a:lnTo>
                    <a:pt x="240" y="373"/>
                  </a:lnTo>
                  <a:lnTo>
                    <a:pt x="240" y="345"/>
                  </a:lnTo>
                  <a:lnTo>
                    <a:pt x="240" y="317"/>
                  </a:lnTo>
                  <a:lnTo>
                    <a:pt x="240" y="288"/>
                  </a:lnTo>
                  <a:lnTo>
                    <a:pt x="240" y="260"/>
                  </a:lnTo>
                  <a:lnTo>
                    <a:pt x="240" y="232"/>
                  </a:lnTo>
                  <a:lnTo>
                    <a:pt x="240" y="203"/>
                  </a:lnTo>
                  <a:lnTo>
                    <a:pt x="240" y="175"/>
                  </a:lnTo>
                  <a:lnTo>
                    <a:pt x="240" y="147"/>
                  </a:lnTo>
                  <a:lnTo>
                    <a:pt x="238" y="128"/>
                  </a:lnTo>
                  <a:lnTo>
                    <a:pt x="237" y="110"/>
                  </a:lnTo>
                  <a:lnTo>
                    <a:pt x="234" y="91"/>
                  </a:lnTo>
                  <a:lnTo>
                    <a:pt x="232" y="73"/>
                  </a:lnTo>
                  <a:lnTo>
                    <a:pt x="229" y="54"/>
                  </a:lnTo>
                  <a:lnTo>
                    <a:pt x="227" y="36"/>
                  </a:lnTo>
                  <a:lnTo>
                    <a:pt x="224" y="19"/>
                  </a:lnTo>
                  <a:lnTo>
                    <a:pt x="222" y="0"/>
                  </a:lnTo>
                  <a:lnTo>
                    <a:pt x="197" y="0"/>
                  </a:lnTo>
                  <a:lnTo>
                    <a:pt x="173" y="0"/>
                  </a:lnTo>
                  <a:lnTo>
                    <a:pt x="147" y="0"/>
                  </a:lnTo>
                  <a:lnTo>
                    <a:pt x="122" y="0"/>
                  </a:lnTo>
                  <a:lnTo>
                    <a:pt x="97" y="0"/>
                  </a:lnTo>
                  <a:lnTo>
                    <a:pt x="72" y="0"/>
                  </a:lnTo>
                  <a:lnTo>
                    <a:pt x="47" y="0"/>
                  </a:lnTo>
                  <a:lnTo>
                    <a:pt x="22" y="0"/>
                  </a:lnTo>
                  <a:lnTo>
                    <a:pt x="20" y="19"/>
                  </a:lnTo>
                  <a:lnTo>
                    <a:pt x="16" y="36"/>
                  </a:lnTo>
                  <a:lnTo>
                    <a:pt x="14" y="54"/>
                  </a:lnTo>
                  <a:lnTo>
                    <a:pt x="11" y="73"/>
                  </a:lnTo>
                  <a:lnTo>
                    <a:pt x="9" y="91"/>
                  </a:lnTo>
                  <a:lnTo>
                    <a:pt x="5" y="110"/>
                  </a:lnTo>
                  <a:lnTo>
                    <a:pt x="3" y="128"/>
                  </a:lnTo>
                  <a:lnTo>
                    <a:pt x="0" y="147"/>
                  </a:lnTo>
                  <a:lnTo>
                    <a:pt x="0" y="175"/>
                  </a:lnTo>
                  <a:lnTo>
                    <a:pt x="0" y="203"/>
                  </a:lnTo>
                  <a:lnTo>
                    <a:pt x="0" y="232"/>
                  </a:lnTo>
                  <a:lnTo>
                    <a:pt x="0" y="260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45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38" name="Freeform 1271"/>
            <p:cNvSpPr>
              <a:spLocks/>
            </p:cNvSpPr>
            <p:nvPr/>
          </p:nvSpPr>
          <p:spPr bwMode="auto">
            <a:xfrm>
              <a:off x="944" y="1905"/>
              <a:ext cx="56" cy="93"/>
            </a:xfrm>
            <a:custGeom>
              <a:avLst/>
              <a:gdLst>
                <a:gd name="T0" fmla="*/ 0 w 226"/>
                <a:gd name="T1" fmla="*/ 0 h 373"/>
                <a:gd name="T2" fmla="*/ 0 w 226"/>
                <a:gd name="T3" fmla="*/ 0 h 373"/>
                <a:gd name="T4" fmla="*/ 0 w 226"/>
                <a:gd name="T5" fmla="*/ 0 h 373"/>
                <a:gd name="T6" fmla="*/ 0 w 226"/>
                <a:gd name="T7" fmla="*/ 0 h 373"/>
                <a:gd name="T8" fmla="*/ 0 w 226"/>
                <a:gd name="T9" fmla="*/ 0 h 373"/>
                <a:gd name="T10" fmla="*/ 0 w 226"/>
                <a:gd name="T11" fmla="*/ 0 h 373"/>
                <a:gd name="T12" fmla="*/ 0 w 226"/>
                <a:gd name="T13" fmla="*/ 0 h 373"/>
                <a:gd name="T14" fmla="*/ 0 w 226"/>
                <a:gd name="T15" fmla="*/ 0 h 373"/>
                <a:gd name="T16" fmla="*/ 0 w 226"/>
                <a:gd name="T17" fmla="*/ 0 h 373"/>
                <a:gd name="T18" fmla="*/ 0 w 226"/>
                <a:gd name="T19" fmla="*/ 0 h 373"/>
                <a:gd name="T20" fmla="*/ 0 w 226"/>
                <a:gd name="T21" fmla="*/ 0 h 373"/>
                <a:gd name="T22" fmla="*/ 0 w 226"/>
                <a:gd name="T23" fmla="*/ 0 h 373"/>
                <a:gd name="T24" fmla="*/ 0 w 226"/>
                <a:gd name="T25" fmla="*/ 0 h 373"/>
                <a:gd name="T26" fmla="*/ 0 w 226"/>
                <a:gd name="T27" fmla="*/ 0 h 373"/>
                <a:gd name="T28" fmla="*/ 0 w 226"/>
                <a:gd name="T29" fmla="*/ 0 h 373"/>
                <a:gd name="T30" fmla="*/ 0 w 226"/>
                <a:gd name="T31" fmla="*/ 0 h 373"/>
                <a:gd name="T32" fmla="*/ 0 w 226"/>
                <a:gd name="T33" fmla="*/ 0 h 373"/>
                <a:gd name="T34" fmla="*/ 0 w 226"/>
                <a:gd name="T35" fmla="*/ 0 h 373"/>
                <a:gd name="T36" fmla="*/ 0 w 226"/>
                <a:gd name="T37" fmla="*/ 0 h 373"/>
                <a:gd name="T38" fmla="*/ 0 w 226"/>
                <a:gd name="T39" fmla="*/ 0 h 373"/>
                <a:gd name="T40" fmla="*/ 0 w 226"/>
                <a:gd name="T41" fmla="*/ 0 h 373"/>
                <a:gd name="T42" fmla="*/ 0 w 226"/>
                <a:gd name="T43" fmla="*/ 0 h 373"/>
                <a:gd name="T44" fmla="*/ 0 w 226"/>
                <a:gd name="T45" fmla="*/ 0 h 373"/>
                <a:gd name="T46" fmla="*/ 0 w 226"/>
                <a:gd name="T47" fmla="*/ 0 h 373"/>
                <a:gd name="T48" fmla="*/ 0 w 226"/>
                <a:gd name="T49" fmla="*/ 0 h 373"/>
                <a:gd name="T50" fmla="*/ 0 w 226"/>
                <a:gd name="T51" fmla="*/ 0 h 373"/>
                <a:gd name="T52" fmla="*/ 0 w 226"/>
                <a:gd name="T53" fmla="*/ 0 h 373"/>
                <a:gd name="T54" fmla="*/ 0 w 226"/>
                <a:gd name="T55" fmla="*/ 0 h 373"/>
                <a:gd name="T56" fmla="*/ 0 w 226"/>
                <a:gd name="T57" fmla="*/ 0 h 373"/>
                <a:gd name="T58" fmla="*/ 0 w 226"/>
                <a:gd name="T59" fmla="*/ 0 h 373"/>
                <a:gd name="T60" fmla="*/ 0 w 226"/>
                <a:gd name="T61" fmla="*/ 0 h 373"/>
                <a:gd name="T62" fmla="*/ 0 w 226"/>
                <a:gd name="T63" fmla="*/ 0 h 373"/>
                <a:gd name="T64" fmla="*/ 0 w 226"/>
                <a:gd name="T65" fmla="*/ 0 h 373"/>
                <a:gd name="T66" fmla="*/ 0 w 226"/>
                <a:gd name="T67" fmla="*/ 0 h 373"/>
                <a:gd name="T68" fmla="*/ 0 w 226"/>
                <a:gd name="T69" fmla="*/ 0 h 373"/>
                <a:gd name="T70" fmla="*/ 0 w 226"/>
                <a:gd name="T71" fmla="*/ 0 h 373"/>
                <a:gd name="T72" fmla="*/ 0 w 226"/>
                <a:gd name="T73" fmla="*/ 0 h 373"/>
                <a:gd name="T74" fmla="*/ 0 w 226"/>
                <a:gd name="T75" fmla="*/ 0 h 373"/>
                <a:gd name="T76" fmla="*/ 0 w 226"/>
                <a:gd name="T77" fmla="*/ 0 h 373"/>
                <a:gd name="T78" fmla="*/ 0 w 226"/>
                <a:gd name="T79" fmla="*/ 0 h 373"/>
                <a:gd name="T80" fmla="*/ 0 w 226"/>
                <a:gd name="T81" fmla="*/ 0 h 373"/>
                <a:gd name="T82" fmla="*/ 0 w 226"/>
                <a:gd name="T83" fmla="*/ 0 h 373"/>
                <a:gd name="T84" fmla="*/ 0 w 226"/>
                <a:gd name="T85" fmla="*/ 0 h 373"/>
                <a:gd name="T86" fmla="*/ 0 w 226"/>
                <a:gd name="T87" fmla="*/ 0 h 373"/>
                <a:gd name="T88" fmla="*/ 0 w 226"/>
                <a:gd name="T89" fmla="*/ 0 h 373"/>
                <a:gd name="T90" fmla="*/ 0 w 226"/>
                <a:gd name="T91" fmla="*/ 0 h 373"/>
                <a:gd name="T92" fmla="*/ 0 w 226"/>
                <a:gd name="T93" fmla="*/ 0 h 373"/>
                <a:gd name="T94" fmla="*/ 0 w 226"/>
                <a:gd name="T95" fmla="*/ 0 h 373"/>
                <a:gd name="T96" fmla="*/ 0 w 226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6"/>
                <a:gd name="T148" fmla="*/ 0 h 373"/>
                <a:gd name="T149" fmla="*/ 226 w 226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6" h="373">
                  <a:moveTo>
                    <a:pt x="0" y="373"/>
                  </a:moveTo>
                  <a:lnTo>
                    <a:pt x="29" y="373"/>
                  </a:lnTo>
                  <a:lnTo>
                    <a:pt x="56" y="373"/>
                  </a:lnTo>
                  <a:lnTo>
                    <a:pt x="84" y="373"/>
                  </a:lnTo>
                  <a:lnTo>
                    <a:pt x="112" y="373"/>
                  </a:lnTo>
                  <a:lnTo>
                    <a:pt x="141" y="373"/>
                  </a:lnTo>
                  <a:lnTo>
                    <a:pt x="169" y="373"/>
                  </a:lnTo>
                  <a:lnTo>
                    <a:pt x="197" y="373"/>
                  </a:lnTo>
                  <a:lnTo>
                    <a:pt x="226" y="373"/>
                  </a:lnTo>
                  <a:lnTo>
                    <a:pt x="226" y="345"/>
                  </a:lnTo>
                  <a:lnTo>
                    <a:pt x="226" y="317"/>
                  </a:lnTo>
                  <a:lnTo>
                    <a:pt x="226" y="290"/>
                  </a:lnTo>
                  <a:lnTo>
                    <a:pt x="226" y="261"/>
                  </a:lnTo>
                  <a:lnTo>
                    <a:pt x="226" y="233"/>
                  </a:lnTo>
                  <a:lnTo>
                    <a:pt x="226" y="205"/>
                  </a:lnTo>
                  <a:lnTo>
                    <a:pt x="226" y="178"/>
                  </a:lnTo>
                  <a:lnTo>
                    <a:pt x="226" y="149"/>
                  </a:lnTo>
                  <a:lnTo>
                    <a:pt x="223" y="131"/>
                  </a:lnTo>
                  <a:lnTo>
                    <a:pt x="222" y="112"/>
                  </a:lnTo>
                  <a:lnTo>
                    <a:pt x="220" y="94"/>
                  </a:lnTo>
                  <a:lnTo>
                    <a:pt x="217" y="74"/>
                  </a:lnTo>
                  <a:lnTo>
                    <a:pt x="216" y="56"/>
                  </a:lnTo>
                  <a:lnTo>
                    <a:pt x="213" y="37"/>
                  </a:lnTo>
                  <a:lnTo>
                    <a:pt x="211" y="19"/>
                  </a:lnTo>
                  <a:lnTo>
                    <a:pt x="208" y="0"/>
                  </a:lnTo>
                  <a:lnTo>
                    <a:pt x="185" y="0"/>
                  </a:lnTo>
                  <a:lnTo>
                    <a:pt x="162" y="0"/>
                  </a:lnTo>
                  <a:lnTo>
                    <a:pt x="138" y="0"/>
                  </a:lnTo>
                  <a:lnTo>
                    <a:pt x="115" y="0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43" y="0"/>
                  </a:lnTo>
                  <a:lnTo>
                    <a:pt x="20" y="0"/>
                  </a:lnTo>
                  <a:lnTo>
                    <a:pt x="18" y="19"/>
                  </a:lnTo>
                  <a:lnTo>
                    <a:pt x="15" y="37"/>
                  </a:lnTo>
                  <a:lnTo>
                    <a:pt x="13" y="56"/>
                  </a:lnTo>
                  <a:lnTo>
                    <a:pt x="10" y="74"/>
                  </a:lnTo>
                  <a:lnTo>
                    <a:pt x="8" y="94"/>
                  </a:lnTo>
                  <a:lnTo>
                    <a:pt x="5" y="112"/>
                  </a:lnTo>
                  <a:lnTo>
                    <a:pt x="3" y="131"/>
                  </a:lnTo>
                  <a:lnTo>
                    <a:pt x="0" y="149"/>
                  </a:lnTo>
                  <a:lnTo>
                    <a:pt x="0" y="178"/>
                  </a:lnTo>
                  <a:lnTo>
                    <a:pt x="0" y="205"/>
                  </a:lnTo>
                  <a:lnTo>
                    <a:pt x="0" y="233"/>
                  </a:lnTo>
                  <a:lnTo>
                    <a:pt x="0" y="261"/>
                  </a:lnTo>
                  <a:lnTo>
                    <a:pt x="0" y="290"/>
                  </a:lnTo>
                  <a:lnTo>
                    <a:pt x="0" y="317"/>
                  </a:lnTo>
                  <a:lnTo>
                    <a:pt x="0" y="345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39" name="Freeform 1272"/>
            <p:cNvSpPr>
              <a:spLocks/>
            </p:cNvSpPr>
            <p:nvPr/>
          </p:nvSpPr>
          <p:spPr bwMode="auto">
            <a:xfrm>
              <a:off x="945" y="1905"/>
              <a:ext cx="53" cy="93"/>
            </a:xfrm>
            <a:custGeom>
              <a:avLst/>
              <a:gdLst>
                <a:gd name="T0" fmla="*/ 0 w 212"/>
                <a:gd name="T1" fmla="*/ 0 h 373"/>
                <a:gd name="T2" fmla="*/ 0 w 212"/>
                <a:gd name="T3" fmla="*/ 0 h 373"/>
                <a:gd name="T4" fmla="*/ 0 w 212"/>
                <a:gd name="T5" fmla="*/ 0 h 373"/>
                <a:gd name="T6" fmla="*/ 0 w 212"/>
                <a:gd name="T7" fmla="*/ 0 h 373"/>
                <a:gd name="T8" fmla="*/ 0 w 212"/>
                <a:gd name="T9" fmla="*/ 0 h 373"/>
                <a:gd name="T10" fmla="*/ 0 w 212"/>
                <a:gd name="T11" fmla="*/ 0 h 373"/>
                <a:gd name="T12" fmla="*/ 0 w 212"/>
                <a:gd name="T13" fmla="*/ 0 h 373"/>
                <a:gd name="T14" fmla="*/ 0 w 212"/>
                <a:gd name="T15" fmla="*/ 0 h 373"/>
                <a:gd name="T16" fmla="*/ 0 w 212"/>
                <a:gd name="T17" fmla="*/ 0 h 373"/>
                <a:gd name="T18" fmla="*/ 0 w 212"/>
                <a:gd name="T19" fmla="*/ 0 h 373"/>
                <a:gd name="T20" fmla="*/ 0 w 212"/>
                <a:gd name="T21" fmla="*/ 0 h 373"/>
                <a:gd name="T22" fmla="*/ 0 w 212"/>
                <a:gd name="T23" fmla="*/ 0 h 373"/>
                <a:gd name="T24" fmla="*/ 0 w 212"/>
                <a:gd name="T25" fmla="*/ 0 h 373"/>
                <a:gd name="T26" fmla="*/ 0 w 212"/>
                <a:gd name="T27" fmla="*/ 0 h 373"/>
                <a:gd name="T28" fmla="*/ 0 w 212"/>
                <a:gd name="T29" fmla="*/ 0 h 373"/>
                <a:gd name="T30" fmla="*/ 0 w 212"/>
                <a:gd name="T31" fmla="*/ 0 h 373"/>
                <a:gd name="T32" fmla="*/ 0 w 212"/>
                <a:gd name="T33" fmla="*/ 0 h 373"/>
                <a:gd name="T34" fmla="*/ 0 w 212"/>
                <a:gd name="T35" fmla="*/ 0 h 373"/>
                <a:gd name="T36" fmla="*/ 0 w 212"/>
                <a:gd name="T37" fmla="*/ 0 h 373"/>
                <a:gd name="T38" fmla="*/ 0 w 212"/>
                <a:gd name="T39" fmla="*/ 0 h 373"/>
                <a:gd name="T40" fmla="*/ 0 w 212"/>
                <a:gd name="T41" fmla="*/ 0 h 373"/>
                <a:gd name="T42" fmla="*/ 0 w 212"/>
                <a:gd name="T43" fmla="*/ 0 h 373"/>
                <a:gd name="T44" fmla="*/ 0 w 212"/>
                <a:gd name="T45" fmla="*/ 0 h 373"/>
                <a:gd name="T46" fmla="*/ 0 w 212"/>
                <a:gd name="T47" fmla="*/ 0 h 373"/>
                <a:gd name="T48" fmla="*/ 0 w 212"/>
                <a:gd name="T49" fmla="*/ 0 h 373"/>
                <a:gd name="T50" fmla="*/ 0 w 212"/>
                <a:gd name="T51" fmla="*/ 0 h 373"/>
                <a:gd name="T52" fmla="*/ 0 w 212"/>
                <a:gd name="T53" fmla="*/ 0 h 373"/>
                <a:gd name="T54" fmla="*/ 0 w 212"/>
                <a:gd name="T55" fmla="*/ 0 h 373"/>
                <a:gd name="T56" fmla="*/ 0 w 212"/>
                <a:gd name="T57" fmla="*/ 0 h 373"/>
                <a:gd name="T58" fmla="*/ 0 w 212"/>
                <a:gd name="T59" fmla="*/ 0 h 373"/>
                <a:gd name="T60" fmla="*/ 0 w 212"/>
                <a:gd name="T61" fmla="*/ 0 h 373"/>
                <a:gd name="T62" fmla="*/ 0 w 212"/>
                <a:gd name="T63" fmla="*/ 0 h 373"/>
                <a:gd name="T64" fmla="*/ 0 w 212"/>
                <a:gd name="T65" fmla="*/ 0 h 373"/>
                <a:gd name="T66" fmla="*/ 0 w 212"/>
                <a:gd name="T67" fmla="*/ 0 h 373"/>
                <a:gd name="T68" fmla="*/ 0 w 212"/>
                <a:gd name="T69" fmla="*/ 0 h 373"/>
                <a:gd name="T70" fmla="*/ 0 w 212"/>
                <a:gd name="T71" fmla="*/ 0 h 373"/>
                <a:gd name="T72" fmla="*/ 0 w 212"/>
                <a:gd name="T73" fmla="*/ 0 h 373"/>
                <a:gd name="T74" fmla="*/ 0 w 212"/>
                <a:gd name="T75" fmla="*/ 0 h 373"/>
                <a:gd name="T76" fmla="*/ 0 w 212"/>
                <a:gd name="T77" fmla="*/ 0 h 373"/>
                <a:gd name="T78" fmla="*/ 0 w 212"/>
                <a:gd name="T79" fmla="*/ 0 h 373"/>
                <a:gd name="T80" fmla="*/ 0 w 212"/>
                <a:gd name="T81" fmla="*/ 0 h 373"/>
                <a:gd name="T82" fmla="*/ 0 w 212"/>
                <a:gd name="T83" fmla="*/ 0 h 373"/>
                <a:gd name="T84" fmla="*/ 0 w 212"/>
                <a:gd name="T85" fmla="*/ 0 h 373"/>
                <a:gd name="T86" fmla="*/ 0 w 212"/>
                <a:gd name="T87" fmla="*/ 0 h 373"/>
                <a:gd name="T88" fmla="*/ 0 w 212"/>
                <a:gd name="T89" fmla="*/ 0 h 373"/>
                <a:gd name="T90" fmla="*/ 0 w 212"/>
                <a:gd name="T91" fmla="*/ 0 h 373"/>
                <a:gd name="T92" fmla="*/ 0 w 212"/>
                <a:gd name="T93" fmla="*/ 0 h 373"/>
                <a:gd name="T94" fmla="*/ 0 w 212"/>
                <a:gd name="T95" fmla="*/ 0 h 373"/>
                <a:gd name="T96" fmla="*/ 0 w 212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2"/>
                <a:gd name="T148" fmla="*/ 0 h 373"/>
                <a:gd name="T149" fmla="*/ 212 w 212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2" h="373">
                  <a:moveTo>
                    <a:pt x="0" y="373"/>
                  </a:moveTo>
                  <a:lnTo>
                    <a:pt x="27" y="373"/>
                  </a:lnTo>
                  <a:lnTo>
                    <a:pt x="53" y="373"/>
                  </a:lnTo>
                  <a:lnTo>
                    <a:pt x="80" y="373"/>
                  </a:lnTo>
                  <a:lnTo>
                    <a:pt x="106" y="373"/>
                  </a:lnTo>
                  <a:lnTo>
                    <a:pt x="133" y="373"/>
                  </a:lnTo>
                  <a:lnTo>
                    <a:pt x="159" y="373"/>
                  </a:lnTo>
                  <a:lnTo>
                    <a:pt x="185" y="373"/>
                  </a:lnTo>
                  <a:lnTo>
                    <a:pt x="212" y="373"/>
                  </a:lnTo>
                  <a:lnTo>
                    <a:pt x="212" y="345"/>
                  </a:lnTo>
                  <a:lnTo>
                    <a:pt x="212" y="318"/>
                  </a:lnTo>
                  <a:lnTo>
                    <a:pt x="212" y="290"/>
                  </a:lnTo>
                  <a:lnTo>
                    <a:pt x="212" y="263"/>
                  </a:lnTo>
                  <a:lnTo>
                    <a:pt x="212" y="235"/>
                  </a:lnTo>
                  <a:lnTo>
                    <a:pt x="212" y="207"/>
                  </a:lnTo>
                  <a:lnTo>
                    <a:pt x="212" y="180"/>
                  </a:lnTo>
                  <a:lnTo>
                    <a:pt x="212" y="153"/>
                  </a:lnTo>
                  <a:lnTo>
                    <a:pt x="210" y="133"/>
                  </a:lnTo>
                  <a:lnTo>
                    <a:pt x="208" y="115"/>
                  </a:lnTo>
                  <a:lnTo>
                    <a:pt x="206" y="95"/>
                  </a:lnTo>
                  <a:lnTo>
                    <a:pt x="205" y="77"/>
                  </a:lnTo>
                  <a:lnTo>
                    <a:pt x="202" y="57"/>
                  </a:lnTo>
                  <a:lnTo>
                    <a:pt x="200" y="38"/>
                  </a:lnTo>
                  <a:lnTo>
                    <a:pt x="198" y="19"/>
                  </a:lnTo>
                  <a:lnTo>
                    <a:pt x="196" y="0"/>
                  </a:lnTo>
                  <a:lnTo>
                    <a:pt x="174" y="0"/>
                  </a:lnTo>
                  <a:lnTo>
                    <a:pt x="152" y="0"/>
                  </a:lnTo>
                  <a:lnTo>
                    <a:pt x="130" y="0"/>
                  </a:lnTo>
                  <a:lnTo>
                    <a:pt x="107" y="0"/>
                  </a:lnTo>
                  <a:lnTo>
                    <a:pt x="85" y="0"/>
                  </a:lnTo>
                  <a:lnTo>
                    <a:pt x="63" y="0"/>
                  </a:lnTo>
                  <a:lnTo>
                    <a:pt x="41" y="0"/>
                  </a:lnTo>
                  <a:lnTo>
                    <a:pt x="19" y="0"/>
                  </a:lnTo>
                  <a:lnTo>
                    <a:pt x="16" y="19"/>
                  </a:lnTo>
                  <a:lnTo>
                    <a:pt x="14" y="38"/>
                  </a:lnTo>
                  <a:lnTo>
                    <a:pt x="13" y="57"/>
                  </a:lnTo>
                  <a:lnTo>
                    <a:pt x="10" y="77"/>
                  </a:lnTo>
                  <a:lnTo>
                    <a:pt x="8" y="95"/>
                  </a:lnTo>
                  <a:lnTo>
                    <a:pt x="5" y="115"/>
                  </a:lnTo>
                  <a:lnTo>
                    <a:pt x="3" y="133"/>
                  </a:lnTo>
                  <a:lnTo>
                    <a:pt x="0" y="153"/>
                  </a:lnTo>
                  <a:lnTo>
                    <a:pt x="0" y="180"/>
                  </a:lnTo>
                  <a:lnTo>
                    <a:pt x="0" y="207"/>
                  </a:lnTo>
                  <a:lnTo>
                    <a:pt x="0" y="235"/>
                  </a:lnTo>
                  <a:lnTo>
                    <a:pt x="0" y="263"/>
                  </a:lnTo>
                  <a:lnTo>
                    <a:pt x="0" y="290"/>
                  </a:lnTo>
                  <a:lnTo>
                    <a:pt x="0" y="318"/>
                  </a:lnTo>
                  <a:lnTo>
                    <a:pt x="0" y="345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40" name="Freeform 1273"/>
            <p:cNvSpPr>
              <a:spLocks/>
            </p:cNvSpPr>
            <p:nvPr/>
          </p:nvSpPr>
          <p:spPr bwMode="auto">
            <a:xfrm>
              <a:off x="947" y="1905"/>
              <a:ext cx="49" cy="93"/>
            </a:xfrm>
            <a:custGeom>
              <a:avLst/>
              <a:gdLst>
                <a:gd name="T0" fmla="*/ 0 w 197"/>
                <a:gd name="T1" fmla="*/ 0 h 373"/>
                <a:gd name="T2" fmla="*/ 0 w 197"/>
                <a:gd name="T3" fmla="*/ 0 h 373"/>
                <a:gd name="T4" fmla="*/ 0 w 197"/>
                <a:gd name="T5" fmla="*/ 0 h 373"/>
                <a:gd name="T6" fmla="*/ 0 w 197"/>
                <a:gd name="T7" fmla="*/ 0 h 373"/>
                <a:gd name="T8" fmla="*/ 0 w 197"/>
                <a:gd name="T9" fmla="*/ 0 h 373"/>
                <a:gd name="T10" fmla="*/ 0 w 197"/>
                <a:gd name="T11" fmla="*/ 0 h 373"/>
                <a:gd name="T12" fmla="*/ 0 w 197"/>
                <a:gd name="T13" fmla="*/ 0 h 373"/>
                <a:gd name="T14" fmla="*/ 0 w 197"/>
                <a:gd name="T15" fmla="*/ 0 h 373"/>
                <a:gd name="T16" fmla="*/ 0 w 197"/>
                <a:gd name="T17" fmla="*/ 0 h 373"/>
                <a:gd name="T18" fmla="*/ 0 w 197"/>
                <a:gd name="T19" fmla="*/ 0 h 373"/>
                <a:gd name="T20" fmla="*/ 0 w 197"/>
                <a:gd name="T21" fmla="*/ 0 h 373"/>
                <a:gd name="T22" fmla="*/ 0 w 197"/>
                <a:gd name="T23" fmla="*/ 0 h 373"/>
                <a:gd name="T24" fmla="*/ 0 w 197"/>
                <a:gd name="T25" fmla="*/ 0 h 373"/>
                <a:gd name="T26" fmla="*/ 0 w 197"/>
                <a:gd name="T27" fmla="*/ 0 h 373"/>
                <a:gd name="T28" fmla="*/ 0 w 197"/>
                <a:gd name="T29" fmla="*/ 0 h 373"/>
                <a:gd name="T30" fmla="*/ 0 w 197"/>
                <a:gd name="T31" fmla="*/ 0 h 373"/>
                <a:gd name="T32" fmla="*/ 0 w 197"/>
                <a:gd name="T33" fmla="*/ 0 h 373"/>
                <a:gd name="T34" fmla="*/ 0 w 197"/>
                <a:gd name="T35" fmla="*/ 0 h 373"/>
                <a:gd name="T36" fmla="*/ 0 w 197"/>
                <a:gd name="T37" fmla="*/ 0 h 373"/>
                <a:gd name="T38" fmla="*/ 0 w 197"/>
                <a:gd name="T39" fmla="*/ 0 h 373"/>
                <a:gd name="T40" fmla="*/ 0 w 197"/>
                <a:gd name="T41" fmla="*/ 0 h 373"/>
                <a:gd name="T42" fmla="*/ 0 w 197"/>
                <a:gd name="T43" fmla="*/ 0 h 373"/>
                <a:gd name="T44" fmla="*/ 0 w 197"/>
                <a:gd name="T45" fmla="*/ 0 h 373"/>
                <a:gd name="T46" fmla="*/ 0 w 197"/>
                <a:gd name="T47" fmla="*/ 0 h 373"/>
                <a:gd name="T48" fmla="*/ 0 w 197"/>
                <a:gd name="T49" fmla="*/ 0 h 373"/>
                <a:gd name="T50" fmla="*/ 0 w 197"/>
                <a:gd name="T51" fmla="*/ 0 h 373"/>
                <a:gd name="T52" fmla="*/ 0 w 197"/>
                <a:gd name="T53" fmla="*/ 0 h 373"/>
                <a:gd name="T54" fmla="*/ 0 w 197"/>
                <a:gd name="T55" fmla="*/ 0 h 373"/>
                <a:gd name="T56" fmla="*/ 0 w 197"/>
                <a:gd name="T57" fmla="*/ 0 h 373"/>
                <a:gd name="T58" fmla="*/ 0 w 197"/>
                <a:gd name="T59" fmla="*/ 0 h 373"/>
                <a:gd name="T60" fmla="*/ 0 w 197"/>
                <a:gd name="T61" fmla="*/ 0 h 373"/>
                <a:gd name="T62" fmla="*/ 0 w 197"/>
                <a:gd name="T63" fmla="*/ 0 h 373"/>
                <a:gd name="T64" fmla="*/ 0 w 197"/>
                <a:gd name="T65" fmla="*/ 0 h 373"/>
                <a:gd name="T66" fmla="*/ 0 w 197"/>
                <a:gd name="T67" fmla="*/ 0 h 373"/>
                <a:gd name="T68" fmla="*/ 0 w 197"/>
                <a:gd name="T69" fmla="*/ 0 h 373"/>
                <a:gd name="T70" fmla="*/ 0 w 197"/>
                <a:gd name="T71" fmla="*/ 0 h 373"/>
                <a:gd name="T72" fmla="*/ 0 w 197"/>
                <a:gd name="T73" fmla="*/ 0 h 373"/>
                <a:gd name="T74" fmla="*/ 0 w 197"/>
                <a:gd name="T75" fmla="*/ 0 h 373"/>
                <a:gd name="T76" fmla="*/ 0 w 197"/>
                <a:gd name="T77" fmla="*/ 0 h 373"/>
                <a:gd name="T78" fmla="*/ 0 w 197"/>
                <a:gd name="T79" fmla="*/ 0 h 373"/>
                <a:gd name="T80" fmla="*/ 0 w 197"/>
                <a:gd name="T81" fmla="*/ 0 h 373"/>
                <a:gd name="T82" fmla="*/ 0 w 197"/>
                <a:gd name="T83" fmla="*/ 0 h 373"/>
                <a:gd name="T84" fmla="*/ 0 w 197"/>
                <a:gd name="T85" fmla="*/ 0 h 373"/>
                <a:gd name="T86" fmla="*/ 0 w 197"/>
                <a:gd name="T87" fmla="*/ 0 h 373"/>
                <a:gd name="T88" fmla="*/ 0 w 197"/>
                <a:gd name="T89" fmla="*/ 0 h 373"/>
                <a:gd name="T90" fmla="*/ 0 w 197"/>
                <a:gd name="T91" fmla="*/ 0 h 373"/>
                <a:gd name="T92" fmla="*/ 0 w 197"/>
                <a:gd name="T93" fmla="*/ 0 h 373"/>
                <a:gd name="T94" fmla="*/ 0 w 197"/>
                <a:gd name="T95" fmla="*/ 0 h 373"/>
                <a:gd name="T96" fmla="*/ 0 w 197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7"/>
                <a:gd name="T148" fmla="*/ 0 h 373"/>
                <a:gd name="T149" fmla="*/ 197 w 197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7" h="373">
                  <a:moveTo>
                    <a:pt x="0" y="373"/>
                  </a:moveTo>
                  <a:lnTo>
                    <a:pt x="25" y="373"/>
                  </a:lnTo>
                  <a:lnTo>
                    <a:pt x="50" y="373"/>
                  </a:lnTo>
                  <a:lnTo>
                    <a:pt x="74" y="373"/>
                  </a:lnTo>
                  <a:lnTo>
                    <a:pt x="99" y="373"/>
                  </a:lnTo>
                  <a:lnTo>
                    <a:pt x="124" y="373"/>
                  </a:lnTo>
                  <a:lnTo>
                    <a:pt x="148" y="373"/>
                  </a:lnTo>
                  <a:lnTo>
                    <a:pt x="173" y="373"/>
                  </a:lnTo>
                  <a:lnTo>
                    <a:pt x="197" y="373"/>
                  </a:lnTo>
                  <a:lnTo>
                    <a:pt x="197" y="346"/>
                  </a:lnTo>
                  <a:lnTo>
                    <a:pt x="197" y="318"/>
                  </a:lnTo>
                  <a:lnTo>
                    <a:pt x="197" y="291"/>
                  </a:lnTo>
                  <a:lnTo>
                    <a:pt x="197" y="264"/>
                  </a:lnTo>
                  <a:lnTo>
                    <a:pt x="197" y="237"/>
                  </a:lnTo>
                  <a:lnTo>
                    <a:pt x="197" y="210"/>
                  </a:lnTo>
                  <a:lnTo>
                    <a:pt x="197" y="183"/>
                  </a:lnTo>
                  <a:lnTo>
                    <a:pt x="197" y="155"/>
                  </a:lnTo>
                  <a:lnTo>
                    <a:pt x="195" y="136"/>
                  </a:lnTo>
                  <a:lnTo>
                    <a:pt x="194" y="116"/>
                  </a:lnTo>
                  <a:lnTo>
                    <a:pt x="191" y="98"/>
                  </a:lnTo>
                  <a:lnTo>
                    <a:pt x="190" y="78"/>
                  </a:lnTo>
                  <a:lnTo>
                    <a:pt x="189" y="58"/>
                  </a:lnTo>
                  <a:lnTo>
                    <a:pt x="186" y="38"/>
                  </a:lnTo>
                  <a:lnTo>
                    <a:pt x="185" y="2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0"/>
                  </a:lnTo>
                  <a:lnTo>
                    <a:pt x="121" y="0"/>
                  </a:lnTo>
                  <a:lnTo>
                    <a:pt x="100" y="0"/>
                  </a:lnTo>
                  <a:lnTo>
                    <a:pt x="79" y="0"/>
                  </a:lnTo>
                  <a:lnTo>
                    <a:pt x="58" y="0"/>
                  </a:lnTo>
                  <a:lnTo>
                    <a:pt x="37" y="0"/>
                  </a:lnTo>
                  <a:lnTo>
                    <a:pt x="16" y="0"/>
                  </a:lnTo>
                  <a:lnTo>
                    <a:pt x="15" y="20"/>
                  </a:lnTo>
                  <a:lnTo>
                    <a:pt x="13" y="38"/>
                  </a:lnTo>
                  <a:lnTo>
                    <a:pt x="10" y="58"/>
                  </a:lnTo>
                  <a:lnTo>
                    <a:pt x="9" y="78"/>
                  </a:lnTo>
                  <a:lnTo>
                    <a:pt x="7" y="98"/>
                  </a:lnTo>
                  <a:lnTo>
                    <a:pt x="4" y="116"/>
                  </a:lnTo>
                  <a:lnTo>
                    <a:pt x="2" y="136"/>
                  </a:lnTo>
                  <a:lnTo>
                    <a:pt x="0" y="155"/>
                  </a:lnTo>
                  <a:lnTo>
                    <a:pt x="0" y="183"/>
                  </a:lnTo>
                  <a:lnTo>
                    <a:pt x="0" y="210"/>
                  </a:lnTo>
                  <a:lnTo>
                    <a:pt x="0" y="237"/>
                  </a:lnTo>
                  <a:lnTo>
                    <a:pt x="0" y="264"/>
                  </a:lnTo>
                  <a:lnTo>
                    <a:pt x="0" y="291"/>
                  </a:lnTo>
                  <a:lnTo>
                    <a:pt x="0" y="318"/>
                  </a:lnTo>
                  <a:lnTo>
                    <a:pt x="0" y="346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41" name="Freeform 1274"/>
            <p:cNvSpPr>
              <a:spLocks/>
            </p:cNvSpPr>
            <p:nvPr/>
          </p:nvSpPr>
          <p:spPr bwMode="auto">
            <a:xfrm>
              <a:off x="948" y="1905"/>
              <a:ext cx="46" cy="93"/>
            </a:xfrm>
            <a:custGeom>
              <a:avLst/>
              <a:gdLst>
                <a:gd name="T0" fmla="*/ 0 w 184"/>
                <a:gd name="T1" fmla="*/ 0 h 373"/>
                <a:gd name="T2" fmla="*/ 0 w 184"/>
                <a:gd name="T3" fmla="*/ 0 h 373"/>
                <a:gd name="T4" fmla="*/ 0 w 184"/>
                <a:gd name="T5" fmla="*/ 0 h 373"/>
                <a:gd name="T6" fmla="*/ 0 w 184"/>
                <a:gd name="T7" fmla="*/ 0 h 373"/>
                <a:gd name="T8" fmla="*/ 0 w 184"/>
                <a:gd name="T9" fmla="*/ 0 h 373"/>
                <a:gd name="T10" fmla="*/ 0 w 184"/>
                <a:gd name="T11" fmla="*/ 0 h 373"/>
                <a:gd name="T12" fmla="*/ 0 w 184"/>
                <a:gd name="T13" fmla="*/ 0 h 373"/>
                <a:gd name="T14" fmla="*/ 0 w 184"/>
                <a:gd name="T15" fmla="*/ 0 h 373"/>
                <a:gd name="T16" fmla="*/ 0 w 184"/>
                <a:gd name="T17" fmla="*/ 0 h 373"/>
                <a:gd name="T18" fmla="*/ 0 w 184"/>
                <a:gd name="T19" fmla="*/ 0 h 373"/>
                <a:gd name="T20" fmla="*/ 0 w 184"/>
                <a:gd name="T21" fmla="*/ 0 h 373"/>
                <a:gd name="T22" fmla="*/ 0 w 184"/>
                <a:gd name="T23" fmla="*/ 0 h 373"/>
                <a:gd name="T24" fmla="*/ 0 w 184"/>
                <a:gd name="T25" fmla="*/ 0 h 373"/>
                <a:gd name="T26" fmla="*/ 0 w 184"/>
                <a:gd name="T27" fmla="*/ 0 h 373"/>
                <a:gd name="T28" fmla="*/ 0 w 184"/>
                <a:gd name="T29" fmla="*/ 0 h 373"/>
                <a:gd name="T30" fmla="*/ 0 w 184"/>
                <a:gd name="T31" fmla="*/ 0 h 373"/>
                <a:gd name="T32" fmla="*/ 0 w 184"/>
                <a:gd name="T33" fmla="*/ 0 h 373"/>
                <a:gd name="T34" fmla="*/ 0 w 184"/>
                <a:gd name="T35" fmla="*/ 0 h 373"/>
                <a:gd name="T36" fmla="*/ 0 w 184"/>
                <a:gd name="T37" fmla="*/ 0 h 373"/>
                <a:gd name="T38" fmla="*/ 0 w 184"/>
                <a:gd name="T39" fmla="*/ 0 h 373"/>
                <a:gd name="T40" fmla="*/ 0 w 184"/>
                <a:gd name="T41" fmla="*/ 0 h 373"/>
                <a:gd name="T42" fmla="*/ 0 w 184"/>
                <a:gd name="T43" fmla="*/ 0 h 373"/>
                <a:gd name="T44" fmla="*/ 0 w 184"/>
                <a:gd name="T45" fmla="*/ 0 h 373"/>
                <a:gd name="T46" fmla="*/ 0 w 184"/>
                <a:gd name="T47" fmla="*/ 0 h 373"/>
                <a:gd name="T48" fmla="*/ 0 w 184"/>
                <a:gd name="T49" fmla="*/ 0 h 373"/>
                <a:gd name="T50" fmla="*/ 0 w 184"/>
                <a:gd name="T51" fmla="*/ 0 h 373"/>
                <a:gd name="T52" fmla="*/ 0 w 184"/>
                <a:gd name="T53" fmla="*/ 0 h 373"/>
                <a:gd name="T54" fmla="*/ 0 w 184"/>
                <a:gd name="T55" fmla="*/ 0 h 373"/>
                <a:gd name="T56" fmla="*/ 0 w 184"/>
                <a:gd name="T57" fmla="*/ 0 h 373"/>
                <a:gd name="T58" fmla="*/ 0 w 184"/>
                <a:gd name="T59" fmla="*/ 0 h 373"/>
                <a:gd name="T60" fmla="*/ 0 w 184"/>
                <a:gd name="T61" fmla="*/ 0 h 373"/>
                <a:gd name="T62" fmla="*/ 0 w 184"/>
                <a:gd name="T63" fmla="*/ 0 h 373"/>
                <a:gd name="T64" fmla="*/ 0 w 184"/>
                <a:gd name="T65" fmla="*/ 0 h 373"/>
                <a:gd name="T66" fmla="*/ 0 w 184"/>
                <a:gd name="T67" fmla="*/ 0 h 373"/>
                <a:gd name="T68" fmla="*/ 0 w 184"/>
                <a:gd name="T69" fmla="*/ 0 h 373"/>
                <a:gd name="T70" fmla="*/ 0 w 184"/>
                <a:gd name="T71" fmla="*/ 0 h 373"/>
                <a:gd name="T72" fmla="*/ 0 w 184"/>
                <a:gd name="T73" fmla="*/ 0 h 373"/>
                <a:gd name="T74" fmla="*/ 0 w 184"/>
                <a:gd name="T75" fmla="*/ 0 h 373"/>
                <a:gd name="T76" fmla="*/ 0 w 184"/>
                <a:gd name="T77" fmla="*/ 0 h 373"/>
                <a:gd name="T78" fmla="*/ 0 w 184"/>
                <a:gd name="T79" fmla="*/ 0 h 373"/>
                <a:gd name="T80" fmla="*/ 0 w 184"/>
                <a:gd name="T81" fmla="*/ 0 h 373"/>
                <a:gd name="T82" fmla="*/ 0 w 184"/>
                <a:gd name="T83" fmla="*/ 0 h 373"/>
                <a:gd name="T84" fmla="*/ 0 w 184"/>
                <a:gd name="T85" fmla="*/ 0 h 373"/>
                <a:gd name="T86" fmla="*/ 0 w 184"/>
                <a:gd name="T87" fmla="*/ 0 h 373"/>
                <a:gd name="T88" fmla="*/ 0 w 184"/>
                <a:gd name="T89" fmla="*/ 0 h 373"/>
                <a:gd name="T90" fmla="*/ 0 w 184"/>
                <a:gd name="T91" fmla="*/ 0 h 373"/>
                <a:gd name="T92" fmla="*/ 0 w 184"/>
                <a:gd name="T93" fmla="*/ 0 h 373"/>
                <a:gd name="T94" fmla="*/ 0 w 184"/>
                <a:gd name="T95" fmla="*/ 0 h 373"/>
                <a:gd name="T96" fmla="*/ 0 w 184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4"/>
                <a:gd name="T148" fmla="*/ 0 h 373"/>
                <a:gd name="T149" fmla="*/ 184 w 184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4" h="373">
                  <a:moveTo>
                    <a:pt x="0" y="373"/>
                  </a:moveTo>
                  <a:lnTo>
                    <a:pt x="24" y="373"/>
                  </a:lnTo>
                  <a:lnTo>
                    <a:pt x="46" y="373"/>
                  </a:lnTo>
                  <a:lnTo>
                    <a:pt x="69" y="373"/>
                  </a:lnTo>
                  <a:lnTo>
                    <a:pt x="91" y="373"/>
                  </a:lnTo>
                  <a:lnTo>
                    <a:pt x="115" y="373"/>
                  </a:lnTo>
                  <a:lnTo>
                    <a:pt x="137" y="373"/>
                  </a:lnTo>
                  <a:lnTo>
                    <a:pt x="160" y="373"/>
                  </a:lnTo>
                  <a:lnTo>
                    <a:pt x="183" y="373"/>
                  </a:lnTo>
                  <a:lnTo>
                    <a:pt x="183" y="346"/>
                  </a:lnTo>
                  <a:lnTo>
                    <a:pt x="183" y="319"/>
                  </a:lnTo>
                  <a:lnTo>
                    <a:pt x="183" y="292"/>
                  </a:lnTo>
                  <a:lnTo>
                    <a:pt x="183" y="266"/>
                  </a:lnTo>
                  <a:lnTo>
                    <a:pt x="183" y="239"/>
                  </a:lnTo>
                  <a:lnTo>
                    <a:pt x="183" y="212"/>
                  </a:lnTo>
                  <a:lnTo>
                    <a:pt x="183" y="185"/>
                  </a:lnTo>
                  <a:lnTo>
                    <a:pt x="184" y="159"/>
                  </a:lnTo>
                  <a:lnTo>
                    <a:pt x="181" y="138"/>
                  </a:lnTo>
                  <a:lnTo>
                    <a:pt x="180" y="119"/>
                  </a:lnTo>
                  <a:lnTo>
                    <a:pt x="179" y="99"/>
                  </a:lnTo>
                  <a:lnTo>
                    <a:pt x="176" y="79"/>
                  </a:lnTo>
                  <a:lnTo>
                    <a:pt x="175" y="59"/>
                  </a:lnTo>
                  <a:lnTo>
                    <a:pt x="174" y="40"/>
                  </a:lnTo>
                  <a:lnTo>
                    <a:pt x="173" y="20"/>
                  </a:lnTo>
                  <a:lnTo>
                    <a:pt x="170" y="0"/>
                  </a:lnTo>
                  <a:lnTo>
                    <a:pt x="152" y="0"/>
                  </a:lnTo>
                  <a:lnTo>
                    <a:pt x="132" y="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6" y="0"/>
                  </a:lnTo>
                  <a:lnTo>
                    <a:pt x="14" y="20"/>
                  </a:lnTo>
                  <a:lnTo>
                    <a:pt x="13" y="40"/>
                  </a:lnTo>
                  <a:lnTo>
                    <a:pt x="10" y="59"/>
                  </a:lnTo>
                  <a:lnTo>
                    <a:pt x="9" y="79"/>
                  </a:lnTo>
                  <a:lnTo>
                    <a:pt x="7" y="99"/>
                  </a:lnTo>
                  <a:lnTo>
                    <a:pt x="4" y="119"/>
                  </a:lnTo>
                  <a:lnTo>
                    <a:pt x="3" y="138"/>
                  </a:lnTo>
                  <a:lnTo>
                    <a:pt x="0" y="159"/>
                  </a:lnTo>
                  <a:lnTo>
                    <a:pt x="0" y="185"/>
                  </a:lnTo>
                  <a:lnTo>
                    <a:pt x="0" y="212"/>
                  </a:lnTo>
                  <a:lnTo>
                    <a:pt x="0" y="239"/>
                  </a:lnTo>
                  <a:lnTo>
                    <a:pt x="0" y="266"/>
                  </a:lnTo>
                  <a:lnTo>
                    <a:pt x="0" y="292"/>
                  </a:lnTo>
                  <a:lnTo>
                    <a:pt x="0" y="319"/>
                  </a:lnTo>
                  <a:lnTo>
                    <a:pt x="0" y="346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42" name="Freeform 1275"/>
            <p:cNvSpPr>
              <a:spLocks/>
            </p:cNvSpPr>
            <p:nvPr/>
          </p:nvSpPr>
          <p:spPr bwMode="auto">
            <a:xfrm>
              <a:off x="950" y="1905"/>
              <a:ext cx="41" cy="93"/>
            </a:xfrm>
            <a:custGeom>
              <a:avLst/>
              <a:gdLst>
                <a:gd name="T0" fmla="*/ 0 w 167"/>
                <a:gd name="T1" fmla="*/ 0 h 373"/>
                <a:gd name="T2" fmla="*/ 0 w 167"/>
                <a:gd name="T3" fmla="*/ 0 h 373"/>
                <a:gd name="T4" fmla="*/ 0 w 167"/>
                <a:gd name="T5" fmla="*/ 0 h 373"/>
                <a:gd name="T6" fmla="*/ 0 w 167"/>
                <a:gd name="T7" fmla="*/ 0 h 373"/>
                <a:gd name="T8" fmla="*/ 0 w 167"/>
                <a:gd name="T9" fmla="*/ 0 h 373"/>
                <a:gd name="T10" fmla="*/ 0 w 167"/>
                <a:gd name="T11" fmla="*/ 0 h 373"/>
                <a:gd name="T12" fmla="*/ 0 w 167"/>
                <a:gd name="T13" fmla="*/ 0 h 373"/>
                <a:gd name="T14" fmla="*/ 0 w 167"/>
                <a:gd name="T15" fmla="*/ 0 h 373"/>
                <a:gd name="T16" fmla="*/ 0 w 167"/>
                <a:gd name="T17" fmla="*/ 0 h 373"/>
                <a:gd name="T18" fmla="*/ 0 w 167"/>
                <a:gd name="T19" fmla="*/ 0 h 373"/>
                <a:gd name="T20" fmla="*/ 0 w 167"/>
                <a:gd name="T21" fmla="*/ 0 h 373"/>
                <a:gd name="T22" fmla="*/ 0 w 167"/>
                <a:gd name="T23" fmla="*/ 0 h 373"/>
                <a:gd name="T24" fmla="*/ 0 w 167"/>
                <a:gd name="T25" fmla="*/ 0 h 373"/>
                <a:gd name="T26" fmla="*/ 0 w 167"/>
                <a:gd name="T27" fmla="*/ 0 h 373"/>
                <a:gd name="T28" fmla="*/ 0 w 167"/>
                <a:gd name="T29" fmla="*/ 0 h 373"/>
                <a:gd name="T30" fmla="*/ 0 w 167"/>
                <a:gd name="T31" fmla="*/ 0 h 373"/>
                <a:gd name="T32" fmla="*/ 0 w 167"/>
                <a:gd name="T33" fmla="*/ 0 h 373"/>
                <a:gd name="T34" fmla="*/ 0 w 167"/>
                <a:gd name="T35" fmla="*/ 0 h 373"/>
                <a:gd name="T36" fmla="*/ 0 w 167"/>
                <a:gd name="T37" fmla="*/ 0 h 373"/>
                <a:gd name="T38" fmla="*/ 0 w 167"/>
                <a:gd name="T39" fmla="*/ 0 h 373"/>
                <a:gd name="T40" fmla="*/ 0 w 167"/>
                <a:gd name="T41" fmla="*/ 0 h 373"/>
                <a:gd name="T42" fmla="*/ 0 w 167"/>
                <a:gd name="T43" fmla="*/ 0 h 373"/>
                <a:gd name="T44" fmla="*/ 0 w 167"/>
                <a:gd name="T45" fmla="*/ 0 h 373"/>
                <a:gd name="T46" fmla="*/ 0 w 167"/>
                <a:gd name="T47" fmla="*/ 0 h 373"/>
                <a:gd name="T48" fmla="*/ 0 w 167"/>
                <a:gd name="T49" fmla="*/ 0 h 373"/>
                <a:gd name="T50" fmla="*/ 0 w 167"/>
                <a:gd name="T51" fmla="*/ 0 h 373"/>
                <a:gd name="T52" fmla="*/ 0 w 167"/>
                <a:gd name="T53" fmla="*/ 0 h 373"/>
                <a:gd name="T54" fmla="*/ 0 w 167"/>
                <a:gd name="T55" fmla="*/ 0 h 373"/>
                <a:gd name="T56" fmla="*/ 0 w 167"/>
                <a:gd name="T57" fmla="*/ 0 h 373"/>
                <a:gd name="T58" fmla="*/ 0 w 167"/>
                <a:gd name="T59" fmla="*/ 0 h 373"/>
                <a:gd name="T60" fmla="*/ 0 w 167"/>
                <a:gd name="T61" fmla="*/ 0 h 373"/>
                <a:gd name="T62" fmla="*/ 0 w 167"/>
                <a:gd name="T63" fmla="*/ 0 h 373"/>
                <a:gd name="T64" fmla="*/ 0 w 167"/>
                <a:gd name="T65" fmla="*/ 0 h 373"/>
                <a:gd name="T66" fmla="*/ 0 w 167"/>
                <a:gd name="T67" fmla="*/ 0 h 373"/>
                <a:gd name="T68" fmla="*/ 0 w 167"/>
                <a:gd name="T69" fmla="*/ 0 h 373"/>
                <a:gd name="T70" fmla="*/ 0 w 167"/>
                <a:gd name="T71" fmla="*/ 0 h 373"/>
                <a:gd name="T72" fmla="*/ 0 w 167"/>
                <a:gd name="T73" fmla="*/ 0 h 373"/>
                <a:gd name="T74" fmla="*/ 0 w 167"/>
                <a:gd name="T75" fmla="*/ 0 h 373"/>
                <a:gd name="T76" fmla="*/ 0 w 167"/>
                <a:gd name="T77" fmla="*/ 0 h 373"/>
                <a:gd name="T78" fmla="*/ 0 w 167"/>
                <a:gd name="T79" fmla="*/ 0 h 373"/>
                <a:gd name="T80" fmla="*/ 0 w 167"/>
                <a:gd name="T81" fmla="*/ 0 h 373"/>
                <a:gd name="T82" fmla="*/ 0 w 167"/>
                <a:gd name="T83" fmla="*/ 0 h 373"/>
                <a:gd name="T84" fmla="*/ 0 w 167"/>
                <a:gd name="T85" fmla="*/ 0 h 373"/>
                <a:gd name="T86" fmla="*/ 0 w 167"/>
                <a:gd name="T87" fmla="*/ 0 h 373"/>
                <a:gd name="T88" fmla="*/ 0 w 167"/>
                <a:gd name="T89" fmla="*/ 0 h 373"/>
                <a:gd name="T90" fmla="*/ 0 w 167"/>
                <a:gd name="T91" fmla="*/ 0 h 373"/>
                <a:gd name="T92" fmla="*/ 0 w 167"/>
                <a:gd name="T93" fmla="*/ 0 h 373"/>
                <a:gd name="T94" fmla="*/ 0 w 167"/>
                <a:gd name="T95" fmla="*/ 0 h 373"/>
                <a:gd name="T96" fmla="*/ 0 w 167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7"/>
                <a:gd name="T148" fmla="*/ 0 h 373"/>
                <a:gd name="T149" fmla="*/ 167 w 167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7" h="373">
                  <a:moveTo>
                    <a:pt x="0" y="373"/>
                  </a:moveTo>
                  <a:lnTo>
                    <a:pt x="20" y="373"/>
                  </a:lnTo>
                  <a:lnTo>
                    <a:pt x="41" y="373"/>
                  </a:lnTo>
                  <a:lnTo>
                    <a:pt x="62" y="373"/>
                  </a:lnTo>
                  <a:lnTo>
                    <a:pt x="83" y="373"/>
                  </a:lnTo>
                  <a:lnTo>
                    <a:pt x="104" y="373"/>
                  </a:lnTo>
                  <a:lnTo>
                    <a:pt x="125" y="373"/>
                  </a:lnTo>
                  <a:lnTo>
                    <a:pt x="146" y="373"/>
                  </a:lnTo>
                  <a:lnTo>
                    <a:pt x="167" y="373"/>
                  </a:lnTo>
                  <a:lnTo>
                    <a:pt x="167" y="346"/>
                  </a:lnTo>
                  <a:lnTo>
                    <a:pt x="167" y="320"/>
                  </a:lnTo>
                  <a:lnTo>
                    <a:pt x="167" y="293"/>
                  </a:lnTo>
                  <a:lnTo>
                    <a:pt x="167" y="267"/>
                  </a:lnTo>
                  <a:lnTo>
                    <a:pt x="167" y="240"/>
                  </a:lnTo>
                  <a:lnTo>
                    <a:pt x="167" y="215"/>
                  </a:lnTo>
                  <a:lnTo>
                    <a:pt x="167" y="189"/>
                  </a:lnTo>
                  <a:lnTo>
                    <a:pt x="167" y="162"/>
                  </a:lnTo>
                  <a:lnTo>
                    <a:pt x="166" y="142"/>
                  </a:lnTo>
                  <a:lnTo>
                    <a:pt x="164" y="121"/>
                  </a:lnTo>
                  <a:lnTo>
                    <a:pt x="163" y="101"/>
                  </a:lnTo>
                  <a:lnTo>
                    <a:pt x="162" y="80"/>
                  </a:lnTo>
                  <a:lnTo>
                    <a:pt x="161" y="61"/>
                  </a:lnTo>
                  <a:lnTo>
                    <a:pt x="158" y="41"/>
                  </a:lnTo>
                  <a:lnTo>
                    <a:pt x="157" y="20"/>
                  </a:lnTo>
                  <a:lnTo>
                    <a:pt x="156" y="0"/>
                  </a:lnTo>
                  <a:lnTo>
                    <a:pt x="139" y="0"/>
                  </a:lnTo>
                  <a:lnTo>
                    <a:pt x="120" y="0"/>
                  </a:lnTo>
                  <a:lnTo>
                    <a:pt x="103" y="0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49" y="0"/>
                  </a:lnTo>
                  <a:lnTo>
                    <a:pt x="30" y="0"/>
                  </a:lnTo>
                  <a:lnTo>
                    <a:pt x="13" y="0"/>
                  </a:lnTo>
                  <a:lnTo>
                    <a:pt x="12" y="20"/>
                  </a:lnTo>
                  <a:lnTo>
                    <a:pt x="9" y="41"/>
                  </a:lnTo>
                  <a:lnTo>
                    <a:pt x="8" y="61"/>
                  </a:lnTo>
                  <a:lnTo>
                    <a:pt x="6" y="80"/>
                  </a:lnTo>
                  <a:lnTo>
                    <a:pt x="4" y="101"/>
                  </a:lnTo>
                  <a:lnTo>
                    <a:pt x="3" y="121"/>
                  </a:lnTo>
                  <a:lnTo>
                    <a:pt x="1" y="142"/>
                  </a:lnTo>
                  <a:lnTo>
                    <a:pt x="0" y="162"/>
                  </a:lnTo>
                  <a:lnTo>
                    <a:pt x="0" y="189"/>
                  </a:lnTo>
                  <a:lnTo>
                    <a:pt x="0" y="215"/>
                  </a:lnTo>
                  <a:lnTo>
                    <a:pt x="0" y="240"/>
                  </a:lnTo>
                  <a:lnTo>
                    <a:pt x="0" y="267"/>
                  </a:lnTo>
                  <a:lnTo>
                    <a:pt x="0" y="293"/>
                  </a:lnTo>
                  <a:lnTo>
                    <a:pt x="0" y="320"/>
                  </a:lnTo>
                  <a:lnTo>
                    <a:pt x="0" y="346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43" name="Freeform 1276"/>
            <p:cNvSpPr>
              <a:spLocks/>
            </p:cNvSpPr>
            <p:nvPr/>
          </p:nvSpPr>
          <p:spPr bwMode="auto">
            <a:xfrm>
              <a:off x="951" y="1905"/>
              <a:ext cx="38" cy="93"/>
            </a:xfrm>
            <a:custGeom>
              <a:avLst/>
              <a:gdLst>
                <a:gd name="T0" fmla="*/ 0 w 152"/>
                <a:gd name="T1" fmla="*/ 0 h 373"/>
                <a:gd name="T2" fmla="*/ 0 w 152"/>
                <a:gd name="T3" fmla="*/ 0 h 373"/>
                <a:gd name="T4" fmla="*/ 0 w 152"/>
                <a:gd name="T5" fmla="*/ 0 h 373"/>
                <a:gd name="T6" fmla="*/ 0 w 152"/>
                <a:gd name="T7" fmla="*/ 0 h 373"/>
                <a:gd name="T8" fmla="*/ 0 w 152"/>
                <a:gd name="T9" fmla="*/ 0 h 373"/>
                <a:gd name="T10" fmla="*/ 0 w 152"/>
                <a:gd name="T11" fmla="*/ 0 h 373"/>
                <a:gd name="T12" fmla="*/ 0 w 152"/>
                <a:gd name="T13" fmla="*/ 0 h 373"/>
                <a:gd name="T14" fmla="*/ 0 w 152"/>
                <a:gd name="T15" fmla="*/ 0 h 373"/>
                <a:gd name="T16" fmla="*/ 0 w 152"/>
                <a:gd name="T17" fmla="*/ 0 h 373"/>
                <a:gd name="T18" fmla="*/ 0 w 152"/>
                <a:gd name="T19" fmla="*/ 0 h 373"/>
                <a:gd name="T20" fmla="*/ 0 w 152"/>
                <a:gd name="T21" fmla="*/ 0 h 373"/>
                <a:gd name="T22" fmla="*/ 0 w 152"/>
                <a:gd name="T23" fmla="*/ 0 h 373"/>
                <a:gd name="T24" fmla="*/ 0 w 152"/>
                <a:gd name="T25" fmla="*/ 0 h 373"/>
                <a:gd name="T26" fmla="*/ 0 w 152"/>
                <a:gd name="T27" fmla="*/ 0 h 373"/>
                <a:gd name="T28" fmla="*/ 0 w 152"/>
                <a:gd name="T29" fmla="*/ 0 h 373"/>
                <a:gd name="T30" fmla="*/ 0 w 152"/>
                <a:gd name="T31" fmla="*/ 0 h 373"/>
                <a:gd name="T32" fmla="*/ 0 w 152"/>
                <a:gd name="T33" fmla="*/ 0 h 373"/>
                <a:gd name="T34" fmla="*/ 0 w 152"/>
                <a:gd name="T35" fmla="*/ 0 h 373"/>
                <a:gd name="T36" fmla="*/ 0 w 152"/>
                <a:gd name="T37" fmla="*/ 0 h 373"/>
                <a:gd name="T38" fmla="*/ 0 w 152"/>
                <a:gd name="T39" fmla="*/ 0 h 373"/>
                <a:gd name="T40" fmla="*/ 0 w 152"/>
                <a:gd name="T41" fmla="*/ 0 h 373"/>
                <a:gd name="T42" fmla="*/ 0 w 152"/>
                <a:gd name="T43" fmla="*/ 0 h 373"/>
                <a:gd name="T44" fmla="*/ 0 w 152"/>
                <a:gd name="T45" fmla="*/ 0 h 373"/>
                <a:gd name="T46" fmla="*/ 0 w 152"/>
                <a:gd name="T47" fmla="*/ 0 h 373"/>
                <a:gd name="T48" fmla="*/ 0 w 152"/>
                <a:gd name="T49" fmla="*/ 0 h 373"/>
                <a:gd name="T50" fmla="*/ 0 w 152"/>
                <a:gd name="T51" fmla="*/ 0 h 373"/>
                <a:gd name="T52" fmla="*/ 0 w 152"/>
                <a:gd name="T53" fmla="*/ 0 h 373"/>
                <a:gd name="T54" fmla="*/ 0 w 152"/>
                <a:gd name="T55" fmla="*/ 0 h 373"/>
                <a:gd name="T56" fmla="*/ 0 w 152"/>
                <a:gd name="T57" fmla="*/ 0 h 373"/>
                <a:gd name="T58" fmla="*/ 0 w 152"/>
                <a:gd name="T59" fmla="*/ 0 h 373"/>
                <a:gd name="T60" fmla="*/ 0 w 152"/>
                <a:gd name="T61" fmla="*/ 0 h 373"/>
                <a:gd name="T62" fmla="*/ 0 w 152"/>
                <a:gd name="T63" fmla="*/ 0 h 373"/>
                <a:gd name="T64" fmla="*/ 0 w 152"/>
                <a:gd name="T65" fmla="*/ 0 h 373"/>
                <a:gd name="T66" fmla="*/ 0 w 152"/>
                <a:gd name="T67" fmla="*/ 0 h 373"/>
                <a:gd name="T68" fmla="*/ 0 w 152"/>
                <a:gd name="T69" fmla="*/ 0 h 373"/>
                <a:gd name="T70" fmla="*/ 0 w 152"/>
                <a:gd name="T71" fmla="*/ 0 h 373"/>
                <a:gd name="T72" fmla="*/ 0 w 152"/>
                <a:gd name="T73" fmla="*/ 0 h 373"/>
                <a:gd name="T74" fmla="*/ 0 w 152"/>
                <a:gd name="T75" fmla="*/ 0 h 373"/>
                <a:gd name="T76" fmla="*/ 0 w 152"/>
                <a:gd name="T77" fmla="*/ 0 h 373"/>
                <a:gd name="T78" fmla="*/ 0 w 152"/>
                <a:gd name="T79" fmla="*/ 0 h 373"/>
                <a:gd name="T80" fmla="*/ 0 w 152"/>
                <a:gd name="T81" fmla="*/ 0 h 373"/>
                <a:gd name="T82" fmla="*/ 0 w 152"/>
                <a:gd name="T83" fmla="*/ 0 h 373"/>
                <a:gd name="T84" fmla="*/ 0 w 152"/>
                <a:gd name="T85" fmla="*/ 0 h 373"/>
                <a:gd name="T86" fmla="*/ 0 w 152"/>
                <a:gd name="T87" fmla="*/ 0 h 373"/>
                <a:gd name="T88" fmla="*/ 0 w 152"/>
                <a:gd name="T89" fmla="*/ 0 h 373"/>
                <a:gd name="T90" fmla="*/ 0 w 152"/>
                <a:gd name="T91" fmla="*/ 0 h 373"/>
                <a:gd name="T92" fmla="*/ 0 w 152"/>
                <a:gd name="T93" fmla="*/ 0 h 373"/>
                <a:gd name="T94" fmla="*/ 0 w 152"/>
                <a:gd name="T95" fmla="*/ 0 h 373"/>
                <a:gd name="T96" fmla="*/ 0 w 152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373"/>
                <a:gd name="T149" fmla="*/ 152 w 152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373">
                  <a:moveTo>
                    <a:pt x="0" y="373"/>
                  </a:moveTo>
                  <a:lnTo>
                    <a:pt x="18" y="373"/>
                  </a:lnTo>
                  <a:lnTo>
                    <a:pt x="38" y="373"/>
                  </a:lnTo>
                  <a:lnTo>
                    <a:pt x="56" y="373"/>
                  </a:lnTo>
                  <a:lnTo>
                    <a:pt x="76" y="373"/>
                  </a:lnTo>
                  <a:lnTo>
                    <a:pt x="94" y="373"/>
                  </a:lnTo>
                  <a:lnTo>
                    <a:pt x="114" y="373"/>
                  </a:lnTo>
                  <a:lnTo>
                    <a:pt x="134" y="373"/>
                  </a:lnTo>
                  <a:lnTo>
                    <a:pt x="152" y="373"/>
                  </a:lnTo>
                  <a:lnTo>
                    <a:pt x="152" y="346"/>
                  </a:lnTo>
                  <a:lnTo>
                    <a:pt x="152" y="320"/>
                  </a:lnTo>
                  <a:lnTo>
                    <a:pt x="152" y="295"/>
                  </a:lnTo>
                  <a:lnTo>
                    <a:pt x="152" y="269"/>
                  </a:lnTo>
                  <a:lnTo>
                    <a:pt x="152" y="243"/>
                  </a:lnTo>
                  <a:lnTo>
                    <a:pt x="152" y="217"/>
                  </a:lnTo>
                  <a:lnTo>
                    <a:pt x="152" y="191"/>
                  </a:lnTo>
                  <a:lnTo>
                    <a:pt x="152" y="165"/>
                  </a:lnTo>
                  <a:lnTo>
                    <a:pt x="151" y="144"/>
                  </a:lnTo>
                  <a:lnTo>
                    <a:pt x="150" y="123"/>
                  </a:lnTo>
                  <a:lnTo>
                    <a:pt x="149" y="103"/>
                  </a:lnTo>
                  <a:lnTo>
                    <a:pt x="147" y="83"/>
                  </a:lnTo>
                  <a:lnTo>
                    <a:pt x="146" y="62"/>
                  </a:lnTo>
                  <a:lnTo>
                    <a:pt x="145" y="41"/>
                  </a:lnTo>
                  <a:lnTo>
                    <a:pt x="144" y="20"/>
                  </a:lnTo>
                  <a:lnTo>
                    <a:pt x="142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93" y="0"/>
                  </a:lnTo>
                  <a:lnTo>
                    <a:pt x="77" y="0"/>
                  </a:lnTo>
                  <a:lnTo>
                    <a:pt x="60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0" y="20"/>
                  </a:lnTo>
                  <a:lnTo>
                    <a:pt x="8" y="41"/>
                  </a:lnTo>
                  <a:lnTo>
                    <a:pt x="6" y="62"/>
                  </a:lnTo>
                  <a:lnTo>
                    <a:pt x="5" y="83"/>
                  </a:lnTo>
                  <a:lnTo>
                    <a:pt x="3" y="103"/>
                  </a:lnTo>
                  <a:lnTo>
                    <a:pt x="2" y="123"/>
                  </a:lnTo>
                  <a:lnTo>
                    <a:pt x="1" y="144"/>
                  </a:lnTo>
                  <a:lnTo>
                    <a:pt x="0" y="165"/>
                  </a:lnTo>
                  <a:lnTo>
                    <a:pt x="0" y="191"/>
                  </a:lnTo>
                  <a:lnTo>
                    <a:pt x="0" y="217"/>
                  </a:lnTo>
                  <a:lnTo>
                    <a:pt x="0" y="243"/>
                  </a:lnTo>
                  <a:lnTo>
                    <a:pt x="0" y="269"/>
                  </a:lnTo>
                  <a:lnTo>
                    <a:pt x="0" y="295"/>
                  </a:lnTo>
                  <a:lnTo>
                    <a:pt x="0" y="320"/>
                  </a:lnTo>
                  <a:lnTo>
                    <a:pt x="0" y="346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44" name="Freeform 1277"/>
            <p:cNvSpPr>
              <a:spLocks/>
            </p:cNvSpPr>
            <p:nvPr/>
          </p:nvSpPr>
          <p:spPr bwMode="auto">
            <a:xfrm>
              <a:off x="952" y="1905"/>
              <a:ext cx="35" cy="93"/>
            </a:xfrm>
            <a:custGeom>
              <a:avLst/>
              <a:gdLst>
                <a:gd name="T0" fmla="*/ 0 w 139"/>
                <a:gd name="T1" fmla="*/ 0 h 373"/>
                <a:gd name="T2" fmla="*/ 0 w 139"/>
                <a:gd name="T3" fmla="*/ 0 h 373"/>
                <a:gd name="T4" fmla="*/ 0 w 139"/>
                <a:gd name="T5" fmla="*/ 0 h 373"/>
                <a:gd name="T6" fmla="*/ 0 w 139"/>
                <a:gd name="T7" fmla="*/ 0 h 373"/>
                <a:gd name="T8" fmla="*/ 0 w 139"/>
                <a:gd name="T9" fmla="*/ 0 h 373"/>
                <a:gd name="T10" fmla="*/ 0 w 139"/>
                <a:gd name="T11" fmla="*/ 0 h 373"/>
                <a:gd name="T12" fmla="*/ 0 w 139"/>
                <a:gd name="T13" fmla="*/ 0 h 373"/>
                <a:gd name="T14" fmla="*/ 0 w 139"/>
                <a:gd name="T15" fmla="*/ 0 h 373"/>
                <a:gd name="T16" fmla="*/ 0 w 139"/>
                <a:gd name="T17" fmla="*/ 0 h 373"/>
                <a:gd name="T18" fmla="*/ 0 w 139"/>
                <a:gd name="T19" fmla="*/ 0 h 373"/>
                <a:gd name="T20" fmla="*/ 0 w 139"/>
                <a:gd name="T21" fmla="*/ 0 h 373"/>
                <a:gd name="T22" fmla="*/ 0 w 139"/>
                <a:gd name="T23" fmla="*/ 0 h 373"/>
                <a:gd name="T24" fmla="*/ 0 w 139"/>
                <a:gd name="T25" fmla="*/ 0 h 373"/>
                <a:gd name="T26" fmla="*/ 0 w 139"/>
                <a:gd name="T27" fmla="*/ 0 h 373"/>
                <a:gd name="T28" fmla="*/ 0 w 139"/>
                <a:gd name="T29" fmla="*/ 0 h 373"/>
                <a:gd name="T30" fmla="*/ 0 w 139"/>
                <a:gd name="T31" fmla="*/ 0 h 373"/>
                <a:gd name="T32" fmla="*/ 0 w 139"/>
                <a:gd name="T33" fmla="*/ 0 h 373"/>
                <a:gd name="T34" fmla="*/ 0 w 139"/>
                <a:gd name="T35" fmla="*/ 0 h 373"/>
                <a:gd name="T36" fmla="*/ 0 w 139"/>
                <a:gd name="T37" fmla="*/ 0 h 373"/>
                <a:gd name="T38" fmla="*/ 0 w 139"/>
                <a:gd name="T39" fmla="*/ 0 h 373"/>
                <a:gd name="T40" fmla="*/ 0 w 139"/>
                <a:gd name="T41" fmla="*/ 0 h 373"/>
                <a:gd name="T42" fmla="*/ 0 w 139"/>
                <a:gd name="T43" fmla="*/ 0 h 373"/>
                <a:gd name="T44" fmla="*/ 0 w 139"/>
                <a:gd name="T45" fmla="*/ 0 h 373"/>
                <a:gd name="T46" fmla="*/ 0 w 139"/>
                <a:gd name="T47" fmla="*/ 0 h 373"/>
                <a:gd name="T48" fmla="*/ 0 w 139"/>
                <a:gd name="T49" fmla="*/ 0 h 373"/>
                <a:gd name="T50" fmla="*/ 0 w 139"/>
                <a:gd name="T51" fmla="*/ 0 h 373"/>
                <a:gd name="T52" fmla="*/ 0 w 139"/>
                <a:gd name="T53" fmla="*/ 0 h 373"/>
                <a:gd name="T54" fmla="*/ 0 w 139"/>
                <a:gd name="T55" fmla="*/ 0 h 373"/>
                <a:gd name="T56" fmla="*/ 0 w 139"/>
                <a:gd name="T57" fmla="*/ 0 h 373"/>
                <a:gd name="T58" fmla="*/ 0 w 139"/>
                <a:gd name="T59" fmla="*/ 0 h 373"/>
                <a:gd name="T60" fmla="*/ 0 w 139"/>
                <a:gd name="T61" fmla="*/ 0 h 373"/>
                <a:gd name="T62" fmla="*/ 0 w 139"/>
                <a:gd name="T63" fmla="*/ 0 h 373"/>
                <a:gd name="T64" fmla="*/ 0 w 139"/>
                <a:gd name="T65" fmla="*/ 0 h 373"/>
                <a:gd name="T66" fmla="*/ 0 w 139"/>
                <a:gd name="T67" fmla="*/ 0 h 373"/>
                <a:gd name="T68" fmla="*/ 0 w 139"/>
                <a:gd name="T69" fmla="*/ 0 h 373"/>
                <a:gd name="T70" fmla="*/ 0 w 139"/>
                <a:gd name="T71" fmla="*/ 0 h 373"/>
                <a:gd name="T72" fmla="*/ 0 w 139"/>
                <a:gd name="T73" fmla="*/ 0 h 373"/>
                <a:gd name="T74" fmla="*/ 0 w 139"/>
                <a:gd name="T75" fmla="*/ 0 h 373"/>
                <a:gd name="T76" fmla="*/ 0 w 139"/>
                <a:gd name="T77" fmla="*/ 0 h 373"/>
                <a:gd name="T78" fmla="*/ 0 w 139"/>
                <a:gd name="T79" fmla="*/ 0 h 373"/>
                <a:gd name="T80" fmla="*/ 0 w 139"/>
                <a:gd name="T81" fmla="*/ 0 h 373"/>
                <a:gd name="T82" fmla="*/ 0 w 139"/>
                <a:gd name="T83" fmla="*/ 0 h 373"/>
                <a:gd name="T84" fmla="*/ 0 w 139"/>
                <a:gd name="T85" fmla="*/ 0 h 373"/>
                <a:gd name="T86" fmla="*/ 0 w 139"/>
                <a:gd name="T87" fmla="*/ 0 h 373"/>
                <a:gd name="T88" fmla="*/ 0 w 139"/>
                <a:gd name="T89" fmla="*/ 0 h 373"/>
                <a:gd name="T90" fmla="*/ 0 w 139"/>
                <a:gd name="T91" fmla="*/ 0 h 373"/>
                <a:gd name="T92" fmla="*/ 0 w 139"/>
                <a:gd name="T93" fmla="*/ 0 h 373"/>
                <a:gd name="T94" fmla="*/ 0 w 139"/>
                <a:gd name="T95" fmla="*/ 0 h 373"/>
                <a:gd name="T96" fmla="*/ 0 w 139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9"/>
                <a:gd name="T148" fmla="*/ 0 h 373"/>
                <a:gd name="T149" fmla="*/ 139 w 139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9" h="373">
                  <a:moveTo>
                    <a:pt x="0" y="373"/>
                  </a:moveTo>
                  <a:lnTo>
                    <a:pt x="17" y="373"/>
                  </a:lnTo>
                  <a:lnTo>
                    <a:pt x="34" y="373"/>
                  </a:lnTo>
                  <a:lnTo>
                    <a:pt x="51" y="373"/>
                  </a:lnTo>
                  <a:lnTo>
                    <a:pt x="69" y="373"/>
                  </a:lnTo>
                  <a:lnTo>
                    <a:pt x="87" y="373"/>
                  </a:lnTo>
                  <a:lnTo>
                    <a:pt x="104" y="373"/>
                  </a:lnTo>
                  <a:lnTo>
                    <a:pt x="121" y="373"/>
                  </a:lnTo>
                  <a:lnTo>
                    <a:pt x="139" y="373"/>
                  </a:lnTo>
                  <a:lnTo>
                    <a:pt x="139" y="347"/>
                  </a:lnTo>
                  <a:lnTo>
                    <a:pt x="139" y="322"/>
                  </a:lnTo>
                  <a:lnTo>
                    <a:pt x="139" y="296"/>
                  </a:lnTo>
                  <a:lnTo>
                    <a:pt x="139" y="270"/>
                  </a:lnTo>
                  <a:lnTo>
                    <a:pt x="139" y="245"/>
                  </a:lnTo>
                  <a:lnTo>
                    <a:pt x="139" y="219"/>
                  </a:lnTo>
                  <a:lnTo>
                    <a:pt x="139" y="194"/>
                  </a:lnTo>
                  <a:lnTo>
                    <a:pt x="139" y="168"/>
                  </a:lnTo>
                  <a:lnTo>
                    <a:pt x="137" y="147"/>
                  </a:lnTo>
                  <a:lnTo>
                    <a:pt x="136" y="126"/>
                  </a:lnTo>
                  <a:lnTo>
                    <a:pt x="135" y="105"/>
                  </a:lnTo>
                  <a:lnTo>
                    <a:pt x="134" y="84"/>
                  </a:lnTo>
                  <a:lnTo>
                    <a:pt x="134" y="63"/>
                  </a:lnTo>
                  <a:lnTo>
                    <a:pt x="133" y="42"/>
                  </a:lnTo>
                  <a:lnTo>
                    <a:pt x="131" y="2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1" y="0"/>
                  </a:lnTo>
                  <a:lnTo>
                    <a:pt x="85" y="0"/>
                  </a:lnTo>
                  <a:lnTo>
                    <a:pt x="70" y="0"/>
                  </a:lnTo>
                  <a:lnTo>
                    <a:pt x="55" y="0"/>
                  </a:lnTo>
                  <a:lnTo>
                    <a:pt x="40" y="0"/>
                  </a:lnTo>
                  <a:lnTo>
                    <a:pt x="25" y="0"/>
                  </a:lnTo>
                  <a:lnTo>
                    <a:pt x="9" y="0"/>
                  </a:lnTo>
                  <a:lnTo>
                    <a:pt x="8" y="21"/>
                  </a:lnTo>
                  <a:lnTo>
                    <a:pt x="7" y="42"/>
                  </a:lnTo>
                  <a:lnTo>
                    <a:pt x="6" y="63"/>
                  </a:lnTo>
                  <a:lnTo>
                    <a:pt x="5" y="84"/>
                  </a:lnTo>
                  <a:lnTo>
                    <a:pt x="3" y="105"/>
                  </a:lnTo>
                  <a:lnTo>
                    <a:pt x="2" y="126"/>
                  </a:lnTo>
                  <a:lnTo>
                    <a:pt x="1" y="147"/>
                  </a:lnTo>
                  <a:lnTo>
                    <a:pt x="0" y="168"/>
                  </a:lnTo>
                  <a:lnTo>
                    <a:pt x="0" y="194"/>
                  </a:lnTo>
                  <a:lnTo>
                    <a:pt x="0" y="219"/>
                  </a:lnTo>
                  <a:lnTo>
                    <a:pt x="0" y="245"/>
                  </a:lnTo>
                  <a:lnTo>
                    <a:pt x="0" y="270"/>
                  </a:lnTo>
                  <a:lnTo>
                    <a:pt x="0" y="296"/>
                  </a:lnTo>
                  <a:lnTo>
                    <a:pt x="0" y="322"/>
                  </a:lnTo>
                  <a:lnTo>
                    <a:pt x="0" y="347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45" name="Freeform 1278"/>
            <p:cNvSpPr>
              <a:spLocks/>
            </p:cNvSpPr>
            <p:nvPr/>
          </p:nvSpPr>
          <p:spPr bwMode="auto">
            <a:xfrm>
              <a:off x="954" y="1905"/>
              <a:ext cx="31" cy="93"/>
            </a:xfrm>
            <a:custGeom>
              <a:avLst/>
              <a:gdLst>
                <a:gd name="T0" fmla="*/ 0 w 124"/>
                <a:gd name="T1" fmla="*/ 0 h 373"/>
                <a:gd name="T2" fmla="*/ 0 w 124"/>
                <a:gd name="T3" fmla="*/ 0 h 373"/>
                <a:gd name="T4" fmla="*/ 0 w 124"/>
                <a:gd name="T5" fmla="*/ 0 h 373"/>
                <a:gd name="T6" fmla="*/ 0 w 124"/>
                <a:gd name="T7" fmla="*/ 0 h 373"/>
                <a:gd name="T8" fmla="*/ 0 w 124"/>
                <a:gd name="T9" fmla="*/ 0 h 373"/>
                <a:gd name="T10" fmla="*/ 0 w 124"/>
                <a:gd name="T11" fmla="*/ 0 h 373"/>
                <a:gd name="T12" fmla="*/ 0 w 124"/>
                <a:gd name="T13" fmla="*/ 0 h 373"/>
                <a:gd name="T14" fmla="*/ 0 w 124"/>
                <a:gd name="T15" fmla="*/ 0 h 373"/>
                <a:gd name="T16" fmla="*/ 0 w 124"/>
                <a:gd name="T17" fmla="*/ 0 h 373"/>
                <a:gd name="T18" fmla="*/ 0 w 124"/>
                <a:gd name="T19" fmla="*/ 0 h 373"/>
                <a:gd name="T20" fmla="*/ 0 w 124"/>
                <a:gd name="T21" fmla="*/ 0 h 373"/>
                <a:gd name="T22" fmla="*/ 0 w 124"/>
                <a:gd name="T23" fmla="*/ 0 h 373"/>
                <a:gd name="T24" fmla="*/ 0 w 124"/>
                <a:gd name="T25" fmla="*/ 0 h 373"/>
                <a:gd name="T26" fmla="*/ 0 w 124"/>
                <a:gd name="T27" fmla="*/ 0 h 373"/>
                <a:gd name="T28" fmla="*/ 0 w 124"/>
                <a:gd name="T29" fmla="*/ 0 h 373"/>
                <a:gd name="T30" fmla="*/ 0 w 124"/>
                <a:gd name="T31" fmla="*/ 0 h 373"/>
                <a:gd name="T32" fmla="*/ 0 w 124"/>
                <a:gd name="T33" fmla="*/ 0 h 373"/>
                <a:gd name="T34" fmla="*/ 0 w 124"/>
                <a:gd name="T35" fmla="*/ 0 h 373"/>
                <a:gd name="T36" fmla="*/ 0 w 124"/>
                <a:gd name="T37" fmla="*/ 0 h 373"/>
                <a:gd name="T38" fmla="*/ 0 w 124"/>
                <a:gd name="T39" fmla="*/ 0 h 373"/>
                <a:gd name="T40" fmla="*/ 0 w 124"/>
                <a:gd name="T41" fmla="*/ 0 h 373"/>
                <a:gd name="T42" fmla="*/ 0 w 124"/>
                <a:gd name="T43" fmla="*/ 0 h 373"/>
                <a:gd name="T44" fmla="*/ 0 w 124"/>
                <a:gd name="T45" fmla="*/ 0 h 373"/>
                <a:gd name="T46" fmla="*/ 0 w 124"/>
                <a:gd name="T47" fmla="*/ 0 h 373"/>
                <a:gd name="T48" fmla="*/ 0 w 124"/>
                <a:gd name="T49" fmla="*/ 0 h 373"/>
                <a:gd name="T50" fmla="*/ 0 w 124"/>
                <a:gd name="T51" fmla="*/ 0 h 373"/>
                <a:gd name="T52" fmla="*/ 0 w 124"/>
                <a:gd name="T53" fmla="*/ 0 h 373"/>
                <a:gd name="T54" fmla="*/ 0 w 124"/>
                <a:gd name="T55" fmla="*/ 0 h 373"/>
                <a:gd name="T56" fmla="*/ 0 w 124"/>
                <a:gd name="T57" fmla="*/ 0 h 373"/>
                <a:gd name="T58" fmla="*/ 0 w 124"/>
                <a:gd name="T59" fmla="*/ 0 h 373"/>
                <a:gd name="T60" fmla="*/ 0 w 124"/>
                <a:gd name="T61" fmla="*/ 0 h 373"/>
                <a:gd name="T62" fmla="*/ 0 w 124"/>
                <a:gd name="T63" fmla="*/ 0 h 373"/>
                <a:gd name="T64" fmla="*/ 0 w 124"/>
                <a:gd name="T65" fmla="*/ 0 h 373"/>
                <a:gd name="T66" fmla="*/ 0 w 124"/>
                <a:gd name="T67" fmla="*/ 0 h 373"/>
                <a:gd name="T68" fmla="*/ 0 w 124"/>
                <a:gd name="T69" fmla="*/ 0 h 373"/>
                <a:gd name="T70" fmla="*/ 0 w 124"/>
                <a:gd name="T71" fmla="*/ 0 h 373"/>
                <a:gd name="T72" fmla="*/ 0 w 124"/>
                <a:gd name="T73" fmla="*/ 0 h 373"/>
                <a:gd name="T74" fmla="*/ 0 w 124"/>
                <a:gd name="T75" fmla="*/ 0 h 373"/>
                <a:gd name="T76" fmla="*/ 0 w 124"/>
                <a:gd name="T77" fmla="*/ 0 h 373"/>
                <a:gd name="T78" fmla="*/ 0 w 124"/>
                <a:gd name="T79" fmla="*/ 0 h 373"/>
                <a:gd name="T80" fmla="*/ 0 w 124"/>
                <a:gd name="T81" fmla="*/ 0 h 373"/>
                <a:gd name="T82" fmla="*/ 0 w 124"/>
                <a:gd name="T83" fmla="*/ 0 h 373"/>
                <a:gd name="T84" fmla="*/ 0 w 124"/>
                <a:gd name="T85" fmla="*/ 0 h 373"/>
                <a:gd name="T86" fmla="*/ 0 w 124"/>
                <a:gd name="T87" fmla="*/ 0 h 373"/>
                <a:gd name="T88" fmla="*/ 0 w 124"/>
                <a:gd name="T89" fmla="*/ 0 h 373"/>
                <a:gd name="T90" fmla="*/ 0 w 124"/>
                <a:gd name="T91" fmla="*/ 0 h 373"/>
                <a:gd name="T92" fmla="*/ 0 w 124"/>
                <a:gd name="T93" fmla="*/ 0 h 373"/>
                <a:gd name="T94" fmla="*/ 0 w 124"/>
                <a:gd name="T95" fmla="*/ 0 h 373"/>
                <a:gd name="T96" fmla="*/ 0 w 124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4"/>
                <a:gd name="T148" fmla="*/ 0 h 373"/>
                <a:gd name="T149" fmla="*/ 124 w 124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4" h="373">
                  <a:moveTo>
                    <a:pt x="0" y="373"/>
                  </a:moveTo>
                  <a:lnTo>
                    <a:pt x="15" y="373"/>
                  </a:lnTo>
                  <a:lnTo>
                    <a:pt x="31" y="373"/>
                  </a:lnTo>
                  <a:lnTo>
                    <a:pt x="47" y="373"/>
                  </a:lnTo>
                  <a:lnTo>
                    <a:pt x="61" y="373"/>
                  </a:lnTo>
                  <a:lnTo>
                    <a:pt x="77" y="373"/>
                  </a:lnTo>
                  <a:lnTo>
                    <a:pt x="92" y="373"/>
                  </a:lnTo>
                  <a:lnTo>
                    <a:pt x="108" y="373"/>
                  </a:lnTo>
                  <a:lnTo>
                    <a:pt x="124" y="373"/>
                  </a:lnTo>
                  <a:lnTo>
                    <a:pt x="124" y="347"/>
                  </a:lnTo>
                  <a:lnTo>
                    <a:pt x="124" y="323"/>
                  </a:lnTo>
                  <a:lnTo>
                    <a:pt x="124" y="297"/>
                  </a:lnTo>
                  <a:lnTo>
                    <a:pt x="124" y="272"/>
                  </a:lnTo>
                  <a:lnTo>
                    <a:pt x="124" y="247"/>
                  </a:lnTo>
                  <a:lnTo>
                    <a:pt x="124" y="222"/>
                  </a:lnTo>
                  <a:lnTo>
                    <a:pt x="124" y="196"/>
                  </a:lnTo>
                  <a:lnTo>
                    <a:pt x="124" y="171"/>
                  </a:lnTo>
                  <a:lnTo>
                    <a:pt x="123" y="149"/>
                  </a:lnTo>
                  <a:lnTo>
                    <a:pt x="122" y="128"/>
                  </a:lnTo>
                  <a:lnTo>
                    <a:pt x="122" y="107"/>
                  </a:lnTo>
                  <a:lnTo>
                    <a:pt x="120" y="85"/>
                  </a:lnTo>
                  <a:lnTo>
                    <a:pt x="119" y="64"/>
                  </a:lnTo>
                  <a:lnTo>
                    <a:pt x="118" y="42"/>
                  </a:lnTo>
                  <a:lnTo>
                    <a:pt x="118" y="21"/>
                  </a:lnTo>
                  <a:lnTo>
                    <a:pt x="117" y="0"/>
                  </a:lnTo>
                  <a:lnTo>
                    <a:pt x="103" y="0"/>
                  </a:lnTo>
                  <a:lnTo>
                    <a:pt x="90" y="0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49" y="0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8" y="0"/>
                  </a:lnTo>
                  <a:lnTo>
                    <a:pt x="7" y="21"/>
                  </a:lnTo>
                  <a:lnTo>
                    <a:pt x="6" y="42"/>
                  </a:lnTo>
                  <a:lnTo>
                    <a:pt x="5" y="64"/>
                  </a:lnTo>
                  <a:lnTo>
                    <a:pt x="3" y="85"/>
                  </a:lnTo>
                  <a:lnTo>
                    <a:pt x="2" y="107"/>
                  </a:lnTo>
                  <a:lnTo>
                    <a:pt x="1" y="128"/>
                  </a:lnTo>
                  <a:lnTo>
                    <a:pt x="1" y="149"/>
                  </a:lnTo>
                  <a:lnTo>
                    <a:pt x="0" y="171"/>
                  </a:lnTo>
                  <a:lnTo>
                    <a:pt x="0" y="196"/>
                  </a:lnTo>
                  <a:lnTo>
                    <a:pt x="0" y="222"/>
                  </a:lnTo>
                  <a:lnTo>
                    <a:pt x="0" y="247"/>
                  </a:lnTo>
                  <a:lnTo>
                    <a:pt x="0" y="272"/>
                  </a:lnTo>
                  <a:lnTo>
                    <a:pt x="0" y="297"/>
                  </a:lnTo>
                  <a:lnTo>
                    <a:pt x="0" y="323"/>
                  </a:lnTo>
                  <a:lnTo>
                    <a:pt x="0" y="347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46" name="Freeform 1279"/>
            <p:cNvSpPr>
              <a:spLocks/>
            </p:cNvSpPr>
            <p:nvPr/>
          </p:nvSpPr>
          <p:spPr bwMode="auto">
            <a:xfrm>
              <a:off x="955" y="1905"/>
              <a:ext cx="28" cy="93"/>
            </a:xfrm>
            <a:custGeom>
              <a:avLst/>
              <a:gdLst>
                <a:gd name="T0" fmla="*/ 0 w 110"/>
                <a:gd name="T1" fmla="*/ 0 h 373"/>
                <a:gd name="T2" fmla="*/ 0 w 110"/>
                <a:gd name="T3" fmla="*/ 0 h 373"/>
                <a:gd name="T4" fmla="*/ 0 w 110"/>
                <a:gd name="T5" fmla="*/ 0 h 373"/>
                <a:gd name="T6" fmla="*/ 0 w 110"/>
                <a:gd name="T7" fmla="*/ 0 h 373"/>
                <a:gd name="T8" fmla="*/ 0 w 110"/>
                <a:gd name="T9" fmla="*/ 0 h 373"/>
                <a:gd name="T10" fmla="*/ 0 w 110"/>
                <a:gd name="T11" fmla="*/ 0 h 373"/>
                <a:gd name="T12" fmla="*/ 0 w 110"/>
                <a:gd name="T13" fmla="*/ 0 h 373"/>
                <a:gd name="T14" fmla="*/ 0 w 110"/>
                <a:gd name="T15" fmla="*/ 0 h 373"/>
                <a:gd name="T16" fmla="*/ 0 w 110"/>
                <a:gd name="T17" fmla="*/ 0 h 373"/>
                <a:gd name="T18" fmla="*/ 0 w 110"/>
                <a:gd name="T19" fmla="*/ 0 h 373"/>
                <a:gd name="T20" fmla="*/ 0 w 110"/>
                <a:gd name="T21" fmla="*/ 0 h 373"/>
                <a:gd name="T22" fmla="*/ 0 w 110"/>
                <a:gd name="T23" fmla="*/ 0 h 373"/>
                <a:gd name="T24" fmla="*/ 0 w 110"/>
                <a:gd name="T25" fmla="*/ 0 h 373"/>
                <a:gd name="T26" fmla="*/ 0 w 110"/>
                <a:gd name="T27" fmla="*/ 0 h 373"/>
                <a:gd name="T28" fmla="*/ 0 w 110"/>
                <a:gd name="T29" fmla="*/ 0 h 373"/>
                <a:gd name="T30" fmla="*/ 0 w 110"/>
                <a:gd name="T31" fmla="*/ 0 h 373"/>
                <a:gd name="T32" fmla="*/ 0 w 110"/>
                <a:gd name="T33" fmla="*/ 0 h 373"/>
                <a:gd name="T34" fmla="*/ 0 w 110"/>
                <a:gd name="T35" fmla="*/ 0 h 373"/>
                <a:gd name="T36" fmla="*/ 0 w 110"/>
                <a:gd name="T37" fmla="*/ 0 h 373"/>
                <a:gd name="T38" fmla="*/ 0 w 110"/>
                <a:gd name="T39" fmla="*/ 0 h 373"/>
                <a:gd name="T40" fmla="*/ 0 w 110"/>
                <a:gd name="T41" fmla="*/ 0 h 373"/>
                <a:gd name="T42" fmla="*/ 0 w 110"/>
                <a:gd name="T43" fmla="*/ 0 h 373"/>
                <a:gd name="T44" fmla="*/ 0 w 110"/>
                <a:gd name="T45" fmla="*/ 0 h 373"/>
                <a:gd name="T46" fmla="*/ 0 w 110"/>
                <a:gd name="T47" fmla="*/ 0 h 373"/>
                <a:gd name="T48" fmla="*/ 0 w 110"/>
                <a:gd name="T49" fmla="*/ 0 h 373"/>
                <a:gd name="T50" fmla="*/ 0 w 110"/>
                <a:gd name="T51" fmla="*/ 0 h 373"/>
                <a:gd name="T52" fmla="*/ 0 w 110"/>
                <a:gd name="T53" fmla="*/ 0 h 373"/>
                <a:gd name="T54" fmla="*/ 0 w 110"/>
                <a:gd name="T55" fmla="*/ 0 h 373"/>
                <a:gd name="T56" fmla="*/ 0 w 110"/>
                <a:gd name="T57" fmla="*/ 0 h 373"/>
                <a:gd name="T58" fmla="*/ 0 w 110"/>
                <a:gd name="T59" fmla="*/ 0 h 373"/>
                <a:gd name="T60" fmla="*/ 0 w 110"/>
                <a:gd name="T61" fmla="*/ 0 h 373"/>
                <a:gd name="T62" fmla="*/ 0 w 110"/>
                <a:gd name="T63" fmla="*/ 0 h 373"/>
                <a:gd name="T64" fmla="*/ 0 w 110"/>
                <a:gd name="T65" fmla="*/ 0 h 373"/>
                <a:gd name="T66" fmla="*/ 0 w 110"/>
                <a:gd name="T67" fmla="*/ 0 h 373"/>
                <a:gd name="T68" fmla="*/ 0 w 110"/>
                <a:gd name="T69" fmla="*/ 0 h 373"/>
                <a:gd name="T70" fmla="*/ 0 w 110"/>
                <a:gd name="T71" fmla="*/ 0 h 373"/>
                <a:gd name="T72" fmla="*/ 0 w 110"/>
                <a:gd name="T73" fmla="*/ 0 h 373"/>
                <a:gd name="T74" fmla="*/ 0 w 110"/>
                <a:gd name="T75" fmla="*/ 0 h 373"/>
                <a:gd name="T76" fmla="*/ 0 w 110"/>
                <a:gd name="T77" fmla="*/ 0 h 373"/>
                <a:gd name="T78" fmla="*/ 0 w 110"/>
                <a:gd name="T79" fmla="*/ 0 h 373"/>
                <a:gd name="T80" fmla="*/ 0 w 110"/>
                <a:gd name="T81" fmla="*/ 0 h 373"/>
                <a:gd name="T82" fmla="*/ 0 w 110"/>
                <a:gd name="T83" fmla="*/ 0 h 373"/>
                <a:gd name="T84" fmla="*/ 0 w 110"/>
                <a:gd name="T85" fmla="*/ 0 h 373"/>
                <a:gd name="T86" fmla="*/ 0 w 110"/>
                <a:gd name="T87" fmla="*/ 0 h 373"/>
                <a:gd name="T88" fmla="*/ 0 w 110"/>
                <a:gd name="T89" fmla="*/ 0 h 373"/>
                <a:gd name="T90" fmla="*/ 0 w 110"/>
                <a:gd name="T91" fmla="*/ 0 h 373"/>
                <a:gd name="T92" fmla="*/ 0 w 110"/>
                <a:gd name="T93" fmla="*/ 0 h 373"/>
                <a:gd name="T94" fmla="*/ 0 w 110"/>
                <a:gd name="T95" fmla="*/ 0 h 373"/>
                <a:gd name="T96" fmla="*/ 0 w 110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373"/>
                <a:gd name="T149" fmla="*/ 110 w 110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373">
                  <a:moveTo>
                    <a:pt x="0" y="373"/>
                  </a:moveTo>
                  <a:lnTo>
                    <a:pt x="13" y="373"/>
                  </a:lnTo>
                  <a:lnTo>
                    <a:pt x="28" y="373"/>
                  </a:lnTo>
                  <a:lnTo>
                    <a:pt x="42" y="373"/>
                  </a:lnTo>
                  <a:lnTo>
                    <a:pt x="55" y="373"/>
                  </a:lnTo>
                  <a:lnTo>
                    <a:pt x="69" y="373"/>
                  </a:lnTo>
                  <a:lnTo>
                    <a:pt x="82" y="373"/>
                  </a:lnTo>
                  <a:lnTo>
                    <a:pt x="96" y="373"/>
                  </a:lnTo>
                  <a:lnTo>
                    <a:pt x="110" y="373"/>
                  </a:lnTo>
                  <a:lnTo>
                    <a:pt x="110" y="347"/>
                  </a:lnTo>
                  <a:lnTo>
                    <a:pt x="110" y="323"/>
                  </a:lnTo>
                  <a:lnTo>
                    <a:pt x="110" y="298"/>
                  </a:lnTo>
                  <a:lnTo>
                    <a:pt x="110" y="274"/>
                  </a:lnTo>
                  <a:lnTo>
                    <a:pt x="110" y="249"/>
                  </a:lnTo>
                  <a:lnTo>
                    <a:pt x="110" y="223"/>
                  </a:lnTo>
                  <a:lnTo>
                    <a:pt x="110" y="199"/>
                  </a:lnTo>
                  <a:lnTo>
                    <a:pt x="110" y="174"/>
                  </a:lnTo>
                  <a:lnTo>
                    <a:pt x="109" y="152"/>
                  </a:lnTo>
                  <a:lnTo>
                    <a:pt x="108" y="131"/>
                  </a:lnTo>
                  <a:lnTo>
                    <a:pt x="108" y="109"/>
                  </a:lnTo>
                  <a:lnTo>
                    <a:pt x="107" y="86"/>
                  </a:lnTo>
                  <a:lnTo>
                    <a:pt x="107" y="66"/>
                  </a:lnTo>
                  <a:lnTo>
                    <a:pt x="106" y="43"/>
                  </a:lnTo>
                  <a:lnTo>
                    <a:pt x="104" y="21"/>
                  </a:lnTo>
                  <a:lnTo>
                    <a:pt x="104" y="0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0"/>
                  </a:lnTo>
                  <a:lnTo>
                    <a:pt x="6" y="21"/>
                  </a:lnTo>
                  <a:lnTo>
                    <a:pt x="5" y="43"/>
                  </a:lnTo>
                  <a:lnTo>
                    <a:pt x="5" y="66"/>
                  </a:lnTo>
                  <a:lnTo>
                    <a:pt x="3" y="86"/>
                  </a:lnTo>
                  <a:lnTo>
                    <a:pt x="2" y="109"/>
                  </a:lnTo>
                  <a:lnTo>
                    <a:pt x="2" y="131"/>
                  </a:lnTo>
                  <a:lnTo>
                    <a:pt x="1" y="152"/>
                  </a:lnTo>
                  <a:lnTo>
                    <a:pt x="0" y="174"/>
                  </a:lnTo>
                  <a:lnTo>
                    <a:pt x="0" y="199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74"/>
                  </a:lnTo>
                  <a:lnTo>
                    <a:pt x="0" y="298"/>
                  </a:lnTo>
                  <a:lnTo>
                    <a:pt x="0" y="323"/>
                  </a:lnTo>
                  <a:lnTo>
                    <a:pt x="0" y="347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47" name="Freeform 1280"/>
            <p:cNvSpPr>
              <a:spLocks/>
            </p:cNvSpPr>
            <p:nvPr/>
          </p:nvSpPr>
          <p:spPr bwMode="auto">
            <a:xfrm>
              <a:off x="957" y="1905"/>
              <a:ext cx="23" cy="93"/>
            </a:xfrm>
            <a:custGeom>
              <a:avLst/>
              <a:gdLst>
                <a:gd name="T0" fmla="*/ 0 w 95"/>
                <a:gd name="T1" fmla="*/ 0 h 373"/>
                <a:gd name="T2" fmla="*/ 0 w 95"/>
                <a:gd name="T3" fmla="*/ 0 h 373"/>
                <a:gd name="T4" fmla="*/ 0 w 95"/>
                <a:gd name="T5" fmla="*/ 0 h 373"/>
                <a:gd name="T6" fmla="*/ 0 w 95"/>
                <a:gd name="T7" fmla="*/ 0 h 373"/>
                <a:gd name="T8" fmla="*/ 0 w 95"/>
                <a:gd name="T9" fmla="*/ 0 h 373"/>
                <a:gd name="T10" fmla="*/ 0 w 95"/>
                <a:gd name="T11" fmla="*/ 0 h 373"/>
                <a:gd name="T12" fmla="*/ 0 w 95"/>
                <a:gd name="T13" fmla="*/ 0 h 373"/>
                <a:gd name="T14" fmla="*/ 0 w 95"/>
                <a:gd name="T15" fmla="*/ 0 h 373"/>
                <a:gd name="T16" fmla="*/ 0 w 95"/>
                <a:gd name="T17" fmla="*/ 0 h 373"/>
                <a:gd name="T18" fmla="*/ 0 w 95"/>
                <a:gd name="T19" fmla="*/ 0 h 373"/>
                <a:gd name="T20" fmla="*/ 0 w 95"/>
                <a:gd name="T21" fmla="*/ 0 h 373"/>
                <a:gd name="T22" fmla="*/ 0 w 95"/>
                <a:gd name="T23" fmla="*/ 0 h 373"/>
                <a:gd name="T24" fmla="*/ 0 w 95"/>
                <a:gd name="T25" fmla="*/ 0 h 373"/>
                <a:gd name="T26" fmla="*/ 0 w 95"/>
                <a:gd name="T27" fmla="*/ 0 h 373"/>
                <a:gd name="T28" fmla="*/ 0 w 95"/>
                <a:gd name="T29" fmla="*/ 0 h 373"/>
                <a:gd name="T30" fmla="*/ 0 w 95"/>
                <a:gd name="T31" fmla="*/ 0 h 373"/>
                <a:gd name="T32" fmla="*/ 0 w 95"/>
                <a:gd name="T33" fmla="*/ 0 h 373"/>
                <a:gd name="T34" fmla="*/ 0 w 95"/>
                <a:gd name="T35" fmla="*/ 0 h 373"/>
                <a:gd name="T36" fmla="*/ 0 w 95"/>
                <a:gd name="T37" fmla="*/ 0 h 373"/>
                <a:gd name="T38" fmla="*/ 0 w 95"/>
                <a:gd name="T39" fmla="*/ 0 h 373"/>
                <a:gd name="T40" fmla="*/ 0 w 95"/>
                <a:gd name="T41" fmla="*/ 0 h 373"/>
                <a:gd name="T42" fmla="*/ 0 w 95"/>
                <a:gd name="T43" fmla="*/ 0 h 373"/>
                <a:gd name="T44" fmla="*/ 0 w 95"/>
                <a:gd name="T45" fmla="*/ 0 h 373"/>
                <a:gd name="T46" fmla="*/ 0 w 95"/>
                <a:gd name="T47" fmla="*/ 0 h 373"/>
                <a:gd name="T48" fmla="*/ 0 w 95"/>
                <a:gd name="T49" fmla="*/ 0 h 373"/>
                <a:gd name="T50" fmla="*/ 0 w 95"/>
                <a:gd name="T51" fmla="*/ 0 h 373"/>
                <a:gd name="T52" fmla="*/ 0 w 95"/>
                <a:gd name="T53" fmla="*/ 0 h 373"/>
                <a:gd name="T54" fmla="*/ 0 w 95"/>
                <a:gd name="T55" fmla="*/ 0 h 373"/>
                <a:gd name="T56" fmla="*/ 0 w 95"/>
                <a:gd name="T57" fmla="*/ 0 h 373"/>
                <a:gd name="T58" fmla="*/ 0 w 95"/>
                <a:gd name="T59" fmla="*/ 0 h 373"/>
                <a:gd name="T60" fmla="*/ 0 w 95"/>
                <a:gd name="T61" fmla="*/ 0 h 373"/>
                <a:gd name="T62" fmla="*/ 0 w 95"/>
                <a:gd name="T63" fmla="*/ 0 h 373"/>
                <a:gd name="T64" fmla="*/ 0 w 95"/>
                <a:gd name="T65" fmla="*/ 0 h 373"/>
                <a:gd name="T66" fmla="*/ 0 w 95"/>
                <a:gd name="T67" fmla="*/ 0 h 373"/>
                <a:gd name="T68" fmla="*/ 0 w 95"/>
                <a:gd name="T69" fmla="*/ 0 h 373"/>
                <a:gd name="T70" fmla="*/ 0 w 95"/>
                <a:gd name="T71" fmla="*/ 0 h 373"/>
                <a:gd name="T72" fmla="*/ 0 w 95"/>
                <a:gd name="T73" fmla="*/ 0 h 373"/>
                <a:gd name="T74" fmla="*/ 0 w 95"/>
                <a:gd name="T75" fmla="*/ 0 h 373"/>
                <a:gd name="T76" fmla="*/ 0 w 95"/>
                <a:gd name="T77" fmla="*/ 0 h 373"/>
                <a:gd name="T78" fmla="*/ 0 w 95"/>
                <a:gd name="T79" fmla="*/ 0 h 373"/>
                <a:gd name="T80" fmla="*/ 0 w 95"/>
                <a:gd name="T81" fmla="*/ 0 h 373"/>
                <a:gd name="T82" fmla="*/ 0 w 95"/>
                <a:gd name="T83" fmla="*/ 0 h 373"/>
                <a:gd name="T84" fmla="*/ 0 w 95"/>
                <a:gd name="T85" fmla="*/ 0 h 373"/>
                <a:gd name="T86" fmla="*/ 0 w 95"/>
                <a:gd name="T87" fmla="*/ 0 h 373"/>
                <a:gd name="T88" fmla="*/ 0 w 95"/>
                <a:gd name="T89" fmla="*/ 0 h 373"/>
                <a:gd name="T90" fmla="*/ 0 w 95"/>
                <a:gd name="T91" fmla="*/ 0 h 373"/>
                <a:gd name="T92" fmla="*/ 0 w 95"/>
                <a:gd name="T93" fmla="*/ 0 h 373"/>
                <a:gd name="T94" fmla="*/ 0 w 95"/>
                <a:gd name="T95" fmla="*/ 0 h 373"/>
                <a:gd name="T96" fmla="*/ 0 w 95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5"/>
                <a:gd name="T148" fmla="*/ 0 h 373"/>
                <a:gd name="T149" fmla="*/ 95 w 95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5" h="373">
                  <a:moveTo>
                    <a:pt x="0" y="373"/>
                  </a:moveTo>
                  <a:lnTo>
                    <a:pt x="11" y="373"/>
                  </a:lnTo>
                  <a:lnTo>
                    <a:pt x="23" y="373"/>
                  </a:lnTo>
                  <a:lnTo>
                    <a:pt x="36" y="373"/>
                  </a:lnTo>
                  <a:lnTo>
                    <a:pt x="48" y="373"/>
                  </a:lnTo>
                  <a:lnTo>
                    <a:pt x="59" y="373"/>
                  </a:lnTo>
                  <a:lnTo>
                    <a:pt x="71" y="373"/>
                  </a:lnTo>
                  <a:lnTo>
                    <a:pt x="84" y="373"/>
                  </a:lnTo>
                  <a:lnTo>
                    <a:pt x="95" y="373"/>
                  </a:lnTo>
                  <a:lnTo>
                    <a:pt x="95" y="349"/>
                  </a:lnTo>
                  <a:lnTo>
                    <a:pt x="95" y="324"/>
                  </a:lnTo>
                  <a:lnTo>
                    <a:pt x="95" y="299"/>
                  </a:lnTo>
                  <a:lnTo>
                    <a:pt x="95" y="275"/>
                  </a:lnTo>
                  <a:lnTo>
                    <a:pt x="95" y="250"/>
                  </a:lnTo>
                  <a:lnTo>
                    <a:pt x="95" y="226"/>
                  </a:lnTo>
                  <a:lnTo>
                    <a:pt x="95" y="202"/>
                  </a:lnTo>
                  <a:lnTo>
                    <a:pt x="95" y="178"/>
                  </a:lnTo>
                  <a:lnTo>
                    <a:pt x="95" y="155"/>
                  </a:lnTo>
                  <a:lnTo>
                    <a:pt x="93" y="133"/>
                  </a:lnTo>
                  <a:lnTo>
                    <a:pt x="93" y="111"/>
                  </a:lnTo>
                  <a:lnTo>
                    <a:pt x="93" y="89"/>
                  </a:lnTo>
                  <a:lnTo>
                    <a:pt x="92" y="67"/>
                  </a:lnTo>
                  <a:lnTo>
                    <a:pt x="92" y="45"/>
                  </a:lnTo>
                  <a:lnTo>
                    <a:pt x="91" y="22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5" y="0"/>
                  </a:lnTo>
                  <a:lnTo>
                    <a:pt x="4" y="22"/>
                  </a:lnTo>
                  <a:lnTo>
                    <a:pt x="4" y="45"/>
                  </a:lnTo>
                  <a:lnTo>
                    <a:pt x="2" y="67"/>
                  </a:lnTo>
                  <a:lnTo>
                    <a:pt x="2" y="89"/>
                  </a:lnTo>
                  <a:lnTo>
                    <a:pt x="1" y="111"/>
                  </a:lnTo>
                  <a:lnTo>
                    <a:pt x="1" y="133"/>
                  </a:lnTo>
                  <a:lnTo>
                    <a:pt x="0" y="155"/>
                  </a:lnTo>
                  <a:lnTo>
                    <a:pt x="0" y="178"/>
                  </a:lnTo>
                  <a:lnTo>
                    <a:pt x="0" y="202"/>
                  </a:lnTo>
                  <a:lnTo>
                    <a:pt x="0" y="226"/>
                  </a:lnTo>
                  <a:lnTo>
                    <a:pt x="0" y="250"/>
                  </a:lnTo>
                  <a:lnTo>
                    <a:pt x="0" y="275"/>
                  </a:lnTo>
                  <a:lnTo>
                    <a:pt x="0" y="299"/>
                  </a:lnTo>
                  <a:lnTo>
                    <a:pt x="0" y="324"/>
                  </a:lnTo>
                  <a:lnTo>
                    <a:pt x="0" y="349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48" name="Freeform 1281"/>
            <p:cNvSpPr>
              <a:spLocks/>
            </p:cNvSpPr>
            <p:nvPr/>
          </p:nvSpPr>
          <p:spPr bwMode="auto">
            <a:xfrm>
              <a:off x="958" y="1905"/>
              <a:ext cx="20" cy="93"/>
            </a:xfrm>
            <a:custGeom>
              <a:avLst/>
              <a:gdLst>
                <a:gd name="T0" fmla="*/ 0 w 81"/>
                <a:gd name="T1" fmla="*/ 0 h 373"/>
                <a:gd name="T2" fmla="*/ 0 w 81"/>
                <a:gd name="T3" fmla="*/ 0 h 373"/>
                <a:gd name="T4" fmla="*/ 0 w 81"/>
                <a:gd name="T5" fmla="*/ 0 h 373"/>
                <a:gd name="T6" fmla="*/ 0 w 81"/>
                <a:gd name="T7" fmla="*/ 0 h 373"/>
                <a:gd name="T8" fmla="*/ 0 w 81"/>
                <a:gd name="T9" fmla="*/ 0 h 373"/>
                <a:gd name="T10" fmla="*/ 0 w 81"/>
                <a:gd name="T11" fmla="*/ 0 h 373"/>
                <a:gd name="T12" fmla="*/ 0 w 81"/>
                <a:gd name="T13" fmla="*/ 0 h 373"/>
                <a:gd name="T14" fmla="*/ 0 w 81"/>
                <a:gd name="T15" fmla="*/ 0 h 373"/>
                <a:gd name="T16" fmla="*/ 0 w 81"/>
                <a:gd name="T17" fmla="*/ 0 h 373"/>
                <a:gd name="T18" fmla="*/ 0 w 81"/>
                <a:gd name="T19" fmla="*/ 0 h 373"/>
                <a:gd name="T20" fmla="*/ 0 w 81"/>
                <a:gd name="T21" fmla="*/ 0 h 373"/>
                <a:gd name="T22" fmla="*/ 0 w 81"/>
                <a:gd name="T23" fmla="*/ 0 h 373"/>
                <a:gd name="T24" fmla="*/ 0 w 81"/>
                <a:gd name="T25" fmla="*/ 0 h 373"/>
                <a:gd name="T26" fmla="*/ 0 w 81"/>
                <a:gd name="T27" fmla="*/ 0 h 373"/>
                <a:gd name="T28" fmla="*/ 0 w 81"/>
                <a:gd name="T29" fmla="*/ 0 h 373"/>
                <a:gd name="T30" fmla="*/ 0 w 81"/>
                <a:gd name="T31" fmla="*/ 0 h 373"/>
                <a:gd name="T32" fmla="*/ 0 w 81"/>
                <a:gd name="T33" fmla="*/ 0 h 373"/>
                <a:gd name="T34" fmla="*/ 0 w 81"/>
                <a:gd name="T35" fmla="*/ 0 h 373"/>
                <a:gd name="T36" fmla="*/ 0 w 81"/>
                <a:gd name="T37" fmla="*/ 0 h 373"/>
                <a:gd name="T38" fmla="*/ 0 w 81"/>
                <a:gd name="T39" fmla="*/ 0 h 373"/>
                <a:gd name="T40" fmla="*/ 0 w 81"/>
                <a:gd name="T41" fmla="*/ 0 h 373"/>
                <a:gd name="T42" fmla="*/ 0 w 81"/>
                <a:gd name="T43" fmla="*/ 0 h 373"/>
                <a:gd name="T44" fmla="*/ 0 w 81"/>
                <a:gd name="T45" fmla="*/ 0 h 373"/>
                <a:gd name="T46" fmla="*/ 0 w 81"/>
                <a:gd name="T47" fmla="*/ 0 h 373"/>
                <a:gd name="T48" fmla="*/ 0 w 81"/>
                <a:gd name="T49" fmla="*/ 0 h 373"/>
                <a:gd name="T50" fmla="*/ 0 w 81"/>
                <a:gd name="T51" fmla="*/ 0 h 373"/>
                <a:gd name="T52" fmla="*/ 0 w 81"/>
                <a:gd name="T53" fmla="*/ 0 h 373"/>
                <a:gd name="T54" fmla="*/ 0 w 81"/>
                <a:gd name="T55" fmla="*/ 0 h 373"/>
                <a:gd name="T56" fmla="*/ 0 w 81"/>
                <a:gd name="T57" fmla="*/ 0 h 373"/>
                <a:gd name="T58" fmla="*/ 0 w 81"/>
                <a:gd name="T59" fmla="*/ 0 h 373"/>
                <a:gd name="T60" fmla="*/ 0 w 81"/>
                <a:gd name="T61" fmla="*/ 0 h 373"/>
                <a:gd name="T62" fmla="*/ 0 w 81"/>
                <a:gd name="T63" fmla="*/ 0 h 373"/>
                <a:gd name="T64" fmla="*/ 0 w 81"/>
                <a:gd name="T65" fmla="*/ 0 h 373"/>
                <a:gd name="T66" fmla="*/ 0 w 81"/>
                <a:gd name="T67" fmla="*/ 0 h 373"/>
                <a:gd name="T68" fmla="*/ 0 w 81"/>
                <a:gd name="T69" fmla="*/ 0 h 373"/>
                <a:gd name="T70" fmla="*/ 0 w 81"/>
                <a:gd name="T71" fmla="*/ 0 h 373"/>
                <a:gd name="T72" fmla="*/ 0 w 81"/>
                <a:gd name="T73" fmla="*/ 0 h 373"/>
                <a:gd name="T74" fmla="*/ 0 w 81"/>
                <a:gd name="T75" fmla="*/ 0 h 373"/>
                <a:gd name="T76" fmla="*/ 0 w 81"/>
                <a:gd name="T77" fmla="*/ 0 h 373"/>
                <a:gd name="T78" fmla="*/ 0 w 81"/>
                <a:gd name="T79" fmla="*/ 0 h 373"/>
                <a:gd name="T80" fmla="*/ 0 w 81"/>
                <a:gd name="T81" fmla="*/ 0 h 373"/>
                <a:gd name="T82" fmla="*/ 0 w 81"/>
                <a:gd name="T83" fmla="*/ 0 h 373"/>
                <a:gd name="T84" fmla="*/ 0 w 81"/>
                <a:gd name="T85" fmla="*/ 0 h 373"/>
                <a:gd name="T86" fmla="*/ 0 w 81"/>
                <a:gd name="T87" fmla="*/ 0 h 373"/>
                <a:gd name="T88" fmla="*/ 0 w 81"/>
                <a:gd name="T89" fmla="*/ 0 h 373"/>
                <a:gd name="T90" fmla="*/ 0 w 81"/>
                <a:gd name="T91" fmla="*/ 0 h 373"/>
                <a:gd name="T92" fmla="*/ 0 w 81"/>
                <a:gd name="T93" fmla="*/ 0 h 373"/>
                <a:gd name="T94" fmla="*/ 0 w 81"/>
                <a:gd name="T95" fmla="*/ 0 h 373"/>
                <a:gd name="T96" fmla="*/ 0 w 81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373"/>
                <a:gd name="T149" fmla="*/ 81 w 81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373">
                  <a:moveTo>
                    <a:pt x="0" y="373"/>
                  </a:moveTo>
                  <a:lnTo>
                    <a:pt x="11" y="373"/>
                  </a:lnTo>
                  <a:lnTo>
                    <a:pt x="21" y="373"/>
                  </a:lnTo>
                  <a:lnTo>
                    <a:pt x="31" y="373"/>
                  </a:lnTo>
                  <a:lnTo>
                    <a:pt x="40" y="373"/>
                  </a:lnTo>
                  <a:lnTo>
                    <a:pt x="50" y="373"/>
                  </a:lnTo>
                  <a:lnTo>
                    <a:pt x="61" y="373"/>
                  </a:lnTo>
                  <a:lnTo>
                    <a:pt x="71" y="373"/>
                  </a:lnTo>
                  <a:lnTo>
                    <a:pt x="81" y="373"/>
                  </a:lnTo>
                  <a:lnTo>
                    <a:pt x="81" y="349"/>
                  </a:lnTo>
                  <a:lnTo>
                    <a:pt x="81" y="324"/>
                  </a:lnTo>
                  <a:lnTo>
                    <a:pt x="81" y="301"/>
                  </a:lnTo>
                  <a:lnTo>
                    <a:pt x="81" y="276"/>
                  </a:lnTo>
                  <a:lnTo>
                    <a:pt x="81" y="253"/>
                  </a:lnTo>
                  <a:lnTo>
                    <a:pt x="81" y="228"/>
                  </a:lnTo>
                  <a:lnTo>
                    <a:pt x="81" y="205"/>
                  </a:lnTo>
                  <a:lnTo>
                    <a:pt x="81" y="180"/>
                  </a:lnTo>
                  <a:lnTo>
                    <a:pt x="81" y="158"/>
                  </a:lnTo>
                  <a:lnTo>
                    <a:pt x="81" y="136"/>
                  </a:lnTo>
                  <a:lnTo>
                    <a:pt x="80" y="112"/>
                  </a:lnTo>
                  <a:lnTo>
                    <a:pt x="80" y="90"/>
                  </a:lnTo>
                  <a:lnTo>
                    <a:pt x="80" y="68"/>
                  </a:lnTo>
                  <a:lnTo>
                    <a:pt x="79" y="45"/>
                  </a:lnTo>
                  <a:lnTo>
                    <a:pt x="79" y="22"/>
                  </a:lnTo>
                  <a:lnTo>
                    <a:pt x="79" y="0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3" y="0"/>
                  </a:lnTo>
                  <a:lnTo>
                    <a:pt x="3" y="22"/>
                  </a:lnTo>
                  <a:lnTo>
                    <a:pt x="2" y="45"/>
                  </a:lnTo>
                  <a:lnTo>
                    <a:pt x="2" y="68"/>
                  </a:lnTo>
                  <a:lnTo>
                    <a:pt x="2" y="90"/>
                  </a:lnTo>
                  <a:lnTo>
                    <a:pt x="1" y="112"/>
                  </a:lnTo>
                  <a:lnTo>
                    <a:pt x="1" y="136"/>
                  </a:lnTo>
                  <a:lnTo>
                    <a:pt x="1" y="158"/>
                  </a:lnTo>
                  <a:lnTo>
                    <a:pt x="0" y="180"/>
                  </a:lnTo>
                  <a:lnTo>
                    <a:pt x="0" y="205"/>
                  </a:lnTo>
                  <a:lnTo>
                    <a:pt x="0" y="228"/>
                  </a:lnTo>
                  <a:lnTo>
                    <a:pt x="0" y="253"/>
                  </a:lnTo>
                  <a:lnTo>
                    <a:pt x="0" y="276"/>
                  </a:lnTo>
                  <a:lnTo>
                    <a:pt x="0" y="301"/>
                  </a:lnTo>
                  <a:lnTo>
                    <a:pt x="0" y="324"/>
                  </a:lnTo>
                  <a:lnTo>
                    <a:pt x="0" y="349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49" name="Freeform 1282"/>
            <p:cNvSpPr>
              <a:spLocks/>
            </p:cNvSpPr>
            <p:nvPr/>
          </p:nvSpPr>
          <p:spPr bwMode="auto">
            <a:xfrm>
              <a:off x="959" y="1905"/>
              <a:ext cx="17" cy="93"/>
            </a:xfrm>
            <a:custGeom>
              <a:avLst/>
              <a:gdLst>
                <a:gd name="T0" fmla="*/ 0 w 66"/>
                <a:gd name="T1" fmla="*/ 0 h 373"/>
                <a:gd name="T2" fmla="*/ 0 w 66"/>
                <a:gd name="T3" fmla="*/ 0 h 373"/>
                <a:gd name="T4" fmla="*/ 0 w 66"/>
                <a:gd name="T5" fmla="*/ 0 h 373"/>
                <a:gd name="T6" fmla="*/ 0 w 66"/>
                <a:gd name="T7" fmla="*/ 0 h 373"/>
                <a:gd name="T8" fmla="*/ 0 w 66"/>
                <a:gd name="T9" fmla="*/ 0 h 373"/>
                <a:gd name="T10" fmla="*/ 0 w 66"/>
                <a:gd name="T11" fmla="*/ 0 h 373"/>
                <a:gd name="T12" fmla="*/ 0 w 66"/>
                <a:gd name="T13" fmla="*/ 0 h 373"/>
                <a:gd name="T14" fmla="*/ 0 w 66"/>
                <a:gd name="T15" fmla="*/ 0 h 373"/>
                <a:gd name="T16" fmla="*/ 0 w 66"/>
                <a:gd name="T17" fmla="*/ 0 h 373"/>
                <a:gd name="T18" fmla="*/ 0 w 66"/>
                <a:gd name="T19" fmla="*/ 0 h 373"/>
                <a:gd name="T20" fmla="*/ 0 w 66"/>
                <a:gd name="T21" fmla="*/ 0 h 373"/>
                <a:gd name="T22" fmla="*/ 0 w 66"/>
                <a:gd name="T23" fmla="*/ 0 h 373"/>
                <a:gd name="T24" fmla="*/ 0 w 66"/>
                <a:gd name="T25" fmla="*/ 0 h 373"/>
                <a:gd name="T26" fmla="*/ 0 w 66"/>
                <a:gd name="T27" fmla="*/ 0 h 373"/>
                <a:gd name="T28" fmla="*/ 0 w 66"/>
                <a:gd name="T29" fmla="*/ 0 h 373"/>
                <a:gd name="T30" fmla="*/ 0 w 66"/>
                <a:gd name="T31" fmla="*/ 0 h 373"/>
                <a:gd name="T32" fmla="*/ 0 w 66"/>
                <a:gd name="T33" fmla="*/ 0 h 373"/>
                <a:gd name="T34" fmla="*/ 0 w 66"/>
                <a:gd name="T35" fmla="*/ 0 h 373"/>
                <a:gd name="T36" fmla="*/ 0 w 66"/>
                <a:gd name="T37" fmla="*/ 0 h 373"/>
                <a:gd name="T38" fmla="*/ 0 w 66"/>
                <a:gd name="T39" fmla="*/ 0 h 373"/>
                <a:gd name="T40" fmla="*/ 0 w 66"/>
                <a:gd name="T41" fmla="*/ 0 h 373"/>
                <a:gd name="T42" fmla="*/ 0 w 66"/>
                <a:gd name="T43" fmla="*/ 0 h 373"/>
                <a:gd name="T44" fmla="*/ 0 w 66"/>
                <a:gd name="T45" fmla="*/ 0 h 373"/>
                <a:gd name="T46" fmla="*/ 0 w 66"/>
                <a:gd name="T47" fmla="*/ 0 h 373"/>
                <a:gd name="T48" fmla="*/ 0 w 66"/>
                <a:gd name="T49" fmla="*/ 0 h 373"/>
                <a:gd name="T50" fmla="*/ 0 w 66"/>
                <a:gd name="T51" fmla="*/ 0 h 373"/>
                <a:gd name="T52" fmla="*/ 0 w 66"/>
                <a:gd name="T53" fmla="*/ 0 h 373"/>
                <a:gd name="T54" fmla="*/ 0 w 66"/>
                <a:gd name="T55" fmla="*/ 0 h 373"/>
                <a:gd name="T56" fmla="*/ 0 w 66"/>
                <a:gd name="T57" fmla="*/ 0 h 373"/>
                <a:gd name="T58" fmla="*/ 0 w 66"/>
                <a:gd name="T59" fmla="*/ 0 h 373"/>
                <a:gd name="T60" fmla="*/ 0 w 66"/>
                <a:gd name="T61" fmla="*/ 0 h 373"/>
                <a:gd name="T62" fmla="*/ 0 w 66"/>
                <a:gd name="T63" fmla="*/ 0 h 373"/>
                <a:gd name="T64" fmla="*/ 0 w 66"/>
                <a:gd name="T65" fmla="*/ 0 h 373"/>
                <a:gd name="T66" fmla="*/ 0 w 66"/>
                <a:gd name="T67" fmla="*/ 0 h 373"/>
                <a:gd name="T68" fmla="*/ 0 w 66"/>
                <a:gd name="T69" fmla="*/ 0 h 373"/>
                <a:gd name="T70" fmla="*/ 0 w 66"/>
                <a:gd name="T71" fmla="*/ 0 h 373"/>
                <a:gd name="T72" fmla="*/ 0 w 66"/>
                <a:gd name="T73" fmla="*/ 0 h 373"/>
                <a:gd name="T74" fmla="*/ 0 w 66"/>
                <a:gd name="T75" fmla="*/ 0 h 373"/>
                <a:gd name="T76" fmla="*/ 0 w 66"/>
                <a:gd name="T77" fmla="*/ 0 h 373"/>
                <a:gd name="T78" fmla="*/ 0 w 66"/>
                <a:gd name="T79" fmla="*/ 0 h 373"/>
                <a:gd name="T80" fmla="*/ 0 w 66"/>
                <a:gd name="T81" fmla="*/ 0 h 373"/>
                <a:gd name="T82" fmla="*/ 0 w 66"/>
                <a:gd name="T83" fmla="*/ 0 h 373"/>
                <a:gd name="T84" fmla="*/ 0 w 66"/>
                <a:gd name="T85" fmla="*/ 0 h 373"/>
                <a:gd name="T86" fmla="*/ 0 w 66"/>
                <a:gd name="T87" fmla="*/ 0 h 373"/>
                <a:gd name="T88" fmla="*/ 0 w 66"/>
                <a:gd name="T89" fmla="*/ 0 h 373"/>
                <a:gd name="T90" fmla="*/ 0 w 66"/>
                <a:gd name="T91" fmla="*/ 0 h 373"/>
                <a:gd name="T92" fmla="*/ 0 w 66"/>
                <a:gd name="T93" fmla="*/ 0 h 373"/>
                <a:gd name="T94" fmla="*/ 0 w 66"/>
                <a:gd name="T95" fmla="*/ 0 h 373"/>
                <a:gd name="T96" fmla="*/ 0 w 66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373"/>
                <a:gd name="T149" fmla="*/ 66 w 66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373">
                  <a:moveTo>
                    <a:pt x="0" y="373"/>
                  </a:moveTo>
                  <a:lnTo>
                    <a:pt x="9" y="373"/>
                  </a:lnTo>
                  <a:lnTo>
                    <a:pt x="16" y="373"/>
                  </a:lnTo>
                  <a:lnTo>
                    <a:pt x="25" y="373"/>
                  </a:lnTo>
                  <a:lnTo>
                    <a:pt x="33" y="373"/>
                  </a:lnTo>
                  <a:lnTo>
                    <a:pt x="42" y="373"/>
                  </a:lnTo>
                  <a:lnTo>
                    <a:pt x="49" y="373"/>
                  </a:lnTo>
                  <a:lnTo>
                    <a:pt x="58" y="373"/>
                  </a:lnTo>
                  <a:lnTo>
                    <a:pt x="66" y="373"/>
                  </a:lnTo>
                  <a:lnTo>
                    <a:pt x="66" y="349"/>
                  </a:lnTo>
                  <a:lnTo>
                    <a:pt x="66" y="325"/>
                  </a:lnTo>
                  <a:lnTo>
                    <a:pt x="66" y="302"/>
                  </a:lnTo>
                  <a:lnTo>
                    <a:pt x="66" y="279"/>
                  </a:lnTo>
                  <a:lnTo>
                    <a:pt x="66" y="254"/>
                  </a:lnTo>
                  <a:lnTo>
                    <a:pt x="66" y="231"/>
                  </a:lnTo>
                  <a:lnTo>
                    <a:pt x="66" y="207"/>
                  </a:lnTo>
                  <a:lnTo>
                    <a:pt x="66" y="184"/>
                  </a:lnTo>
                  <a:lnTo>
                    <a:pt x="66" y="160"/>
                  </a:lnTo>
                  <a:lnTo>
                    <a:pt x="66" y="137"/>
                  </a:lnTo>
                  <a:lnTo>
                    <a:pt x="65" y="115"/>
                  </a:lnTo>
                  <a:lnTo>
                    <a:pt x="65" y="91"/>
                  </a:lnTo>
                  <a:lnTo>
                    <a:pt x="65" y="69"/>
                  </a:lnTo>
                  <a:lnTo>
                    <a:pt x="65" y="46"/>
                  </a:lnTo>
                  <a:lnTo>
                    <a:pt x="65" y="22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22"/>
                  </a:lnTo>
                  <a:lnTo>
                    <a:pt x="1" y="46"/>
                  </a:lnTo>
                  <a:lnTo>
                    <a:pt x="1" y="69"/>
                  </a:lnTo>
                  <a:lnTo>
                    <a:pt x="1" y="91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60"/>
                  </a:lnTo>
                  <a:lnTo>
                    <a:pt x="0" y="184"/>
                  </a:lnTo>
                  <a:lnTo>
                    <a:pt x="0" y="207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9"/>
                  </a:lnTo>
                  <a:lnTo>
                    <a:pt x="0" y="302"/>
                  </a:lnTo>
                  <a:lnTo>
                    <a:pt x="0" y="325"/>
                  </a:lnTo>
                  <a:lnTo>
                    <a:pt x="0" y="349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50" name="Rectangle 1283"/>
            <p:cNvSpPr>
              <a:spLocks noChangeArrowheads="1"/>
            </p:cNvSpPr>
            <p:nvPr/>
          </p:nvSpPr>
          <p:spPr bwMode="auto">
            <a:xfrm>
              <a:off x="961" y="1905"/>
              <a:ext cx="13" cy="93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1" name="Freeform 1284"/>
            <p:cNvSpPr>
              <a:spLocks/>
            </p:cNvSpPr>
            <p:nvPr/>
          </p:nvSpPr>
          <p:spPr bwMode="auto">
            <a:xfrm>
              <a:off x="963" y="1956"/>
              <a:ext cx="25" cy="24"/>
            </a:xfrm>
            <a:custGeom>
              <a:avLst/>
              <a:gdLst>
                <a:gd name="T0" fmla="*/ 0 w 97"/>
                <a:gd name="T1" fmla="*/ 0 h 99"/>
                <a:gd name="T2" fmla="*/ 0 w 97"/>
                <a:gd name="T3" fmla="*/ 0 h 99"/>
                <a:gd name="T4" fmla="*/ 0 w 97"/>
                <a:gd name="T5" fmla="*/ 0 h 99"/>
                <a:gd name="T6" fmla="*/ 0 w 97"/>
                <a:gd name="T7" fmla="*/ 0 h 99"/>
                <a:gd name="T8" fmla="*/ 0 w 97"/>
                <a:gd name="T9" fmla="*/ 0 h 99"/>
                <a:gd name="T10" fmla="*/ 0 w 97"/>
                <a:gd name="T11" fmla="*/ 0 h 99"/>
                <a:gd name="T12" fmla="*/ 0 w 97"/>
                <a:gd name="T13" fmla="*/ 0 h 99"/>
                <a:gd name="T14" fmla="*/ 0 w 97"/>
                <a:gd name="T15" fmla="*/ 0 h 99"/>
                <a:gd name="T16" fmla="*/ 0 w 97"/>
                <a:gd name="T17" fmla="*/ 0 h 99"/>
                <a:gd name="T18" fmla="*/ 0 w 97"/>
                <a:gd name="T19" fmla="*/ 0 h 99"/>
                <a:gd name="T20" fmla="*/ 0 w 97"/>
                <a:gd name="T21" fmla="*/ 0 h 99"/>
                <a:gd name="T22" fmla="*/ 0 w 97"/>
                <a:gd name="T23" fmla="*/ 0 h 99"/>
                <a:gd name="T24" fmla="*/ 0 w 97"/>
                <a:gd name="T25" fmla="*/ 0 h 99"/>
                <a:gd name="T26" fmla="*/ 0 w 97"/>
                <a:gd name="T27" fmla="*/ 0 h 99"/>
                <a:gd name="T28" fmla="*/ 0 w 97"/>
                <a:gd name="T29" fmla="*/ 0 h 99"/>
                <a:gd name="T30" fmla="*/ 0 w 97"/>
                <a:gd name="T31" fmla="*/ 0 h 99"/>
                <a:gd name="T32" fmla="*/ 0 w 97"/>
                <a:gd name="T33" fmla="*/ 0 h 99"/>
                <a:gd name="T34" fmla="*/ 0 w 97"/>
                <a:gd name="T35" fmla="*/ 0 h 99"/>
                <a:gd name="T36" fmla="*/ 0 w 97"/>
                <a:gd name="T37" fmla="*/ 0 h 99"/>
                <a:gd name="T38" fmla="*/ 0 w 97"/>
                <a:gd name="T39" fmla="*/ 0 h 99"/>
                <a:gd name="T40" fmla="*/ 0 w 97"/>
                <a:gd name="T41" fmla="*/ 0 h 99"/>
                <a:gd name="T42" fmla="*/ 0 w 97"/>
                <a:gd name="T43" fmla="*/ 0 h 99"/>
                <a:gd name="T44" fmla="*/ 0 w 97"/>
                <a:gd name="T45" fmla="*/ 0 h 99"/>
                <a:gd name="T46" fmla="*/ 0 w 97"/>
                <a:gd name="T47" fmla="*/ 0 h 99"/>
                <a:gd name="T48" fmla="*/ 0 w 97"/>
                <a:gd name="T49" fmla="*/ 0 h 99"/>
                <a:gd name="T50" fmla="*/ 0 w 97"/>
                <a:gd name="T51" fmla="*/ 0 h 99"/>
                <a:gd name="T52" fmla="*/ 0 w 97"/>
                <a:gd name="T53" fmla="*/ 0 h 99"/>
                <a:gd name="T54" fmla="*/ 0 w 97"/>
                <a:gd name="T55" fmla="*/ 0 h 99"/>
                <a:gd name="T56" fmla="*/ 0 w 97"/>
                <a:gd name="T57" fmla="*/ 0 h 99"/>
                <a:gd name="T58" fmla="*/ 0 w 97"/>
                <a:gd name="T59" fmla="*/ 0 h 99"/>
                <a:gd name="T60" fmla="*/ 0 w 97"/>
                <a:gd name="T61" fmla="*/ 0 h 99"/>
                <a:gd name="T62" fmla="*/ 0 w 97"/>
                <a:gd name="T63" fmla="*/ 0 h 99"/>
                <a:gd name="T64" fmla="*/ 0 w 97"/>
                <a:gd name="T65" fmla="*/ 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99"/>
                <a:gd name="T101" fmla="*/ 97 w 97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99">
                  <a:moveTo>
                    <a:pt x="97" y="50"/>
                  </a:moveTo>
                  <a:lnTo>
                    <a:pt x="97" y="40"/>
                  </a:lnTo>
                  <a:lnTo>
                    <a:pt x="93" y="30"/>
                  </a:lnTo>
                  <a:lnTo>
                    <a:pt x="90" y="23"/>
                  </a:lnTo>
                  <a:lnTo>
                    <a:pt x="84" y="15"/>
                  </a:lnTo>
                  <a:lnTo>
                    <a:pt x="76" y="9"/>
                  </a:lnTo>
                  <a:lnTo>
                    <a:pt x="68" y="4"/>
                  </a:lnTo>
                  <a:lnTo>
                    <a:pt x="59" y="2"/>
                  </a:lnTo>
                  <a:lnTo>
                    <a:pt x="49" y="0"/>
                  </a:lnTo>
                  <a:lnTo>
                    <a:pt x="38" y="2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7" y="23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4" y="68"/>
                  </a:lnTo>
                  <a:lnTo>
                    <a:pt x="7" y="77"/>
                  </a:lnTo>
                  <a:lnTo>
                    <a:pt x="13" y="84"/>
                  </a:lnTo>
                  <a:lnTo>
                    <a:pt x="21" y="90"/>
                  </a:lnTo>
                  <a:lnTo>
                    <a:pt x="29" y="95"/>
                  </a:lnTo>
                  <a:lnTo>
                    <a:pt x="38" y="98"/>
                  </a:lnTo>
                  <a:lnTo>
                    <a:pt x="49" y="99"/>
                  </a:lnTo>
                  <a:lnTo>
                    <a:pt x="59" y="98"/>
                  </a:lnTo>
                  <a:lnTo>
                    <a:pt x="68" y="95"/>
                  </a:lnTo>
                  <a:lnTo>
                    <a:pt x="76" y="90"/>
                  </a:lnTo>
                  <a:lnTo>
                    <a:pt x="84" y="84"/>
                  </a:lnTo>
                  <a:lnTo>
                    <a:pt x="90" y="77"/>
                  </a:lnTo>
                  <a:lnTo>
                    <a:pt x="93" y="68"/>
                  </a:lnTo>
                  <a:lnTo>
                    <a:pt x="97" y="60"/>
                  </a:lnTo>
                  <a:lnTo>
                    <a:pt x="97" y="5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52" name="Freeform 1285"/>
            <p:cNvSpPr>
              <a:spLocks/>
            </p:cNvSpPr>
            <p:nvPr/>
          </p:nvSpPr>
          <p:spPr bwMode="auto">
            <a:xfrm>
              <a:off x="963" y="1956"/>
              <a:ext cx="25" cy="24"/>
            </a:xfrm>
            <a:custGeom>
              <a:avLst/>
              <a:gdLst>
                <a:gd name="T0" fmla="*/ 0 w 97"/>
                <a:gd name="T1" fmla="*/ 0 h 99"/>
                <a:gd name="T2" fmla="*/ 0 w 97"/>
                <a:gd name="T3" fmla="*/ 0 h 99"/>
                <a:gd name="T4" fmla="*/ 0 w 97"/>
                <a:gd name="T5" fmla="*/ 0 h 99"/>
                <a:gd name="T6" fmla="*/ 0 w 97"/>
                <a:gd name="T7" fmla="*/ 0 h 99"/>
                <a:gd name="T8" fmla="*/ 0 w 97"/>
                <a:gd name="T9" fmla="*/ 0 h 99"/>
                <a:gd name="T10" fmla="*/ 0 w 97"/>
                <a:gd name="T11" fmla="*/ 0 h 99"/>
                <a:gd name="T12" fmla="*/ 0 w 97"/>
                <a:gd name="T13" fmla="*/ 0 h 99"/>
                <a:gd name="T14" fmla="*/ 0 w 97"/>
                <a:gd name="T15" fmla="*/ 0 h 99"/>
                <a:gd name="T16" fmla="*/ 0 w 97"/>
                <a:gd name="T17" fmla="*/ 0 h 99"/>
                <a:gd name="T18" fmla="*/ 0 w 97"/>
                <a:gd name="T19" fmla="*/ 0 h 99"/>
                <a:gd name="T20" fmla="*/ 0 w 97"/>
                <a:gd name="T21" fmla="*/ 0 h 99"/>
                <a:gd name="T22" fmla="*/ 0 w 97"/>
                <a:gd name="T23" fmla="*/ 0 h 99"/>
                <a:gd name="T24" fmla="*/ 0 w 97"/>
                <a:gd name="T25" fmla="*/ 0 h 99"/>
                <a:gd name="T26" fmla="*/ 0 w 97"/>
                <a:gd name="T27" fmla="*/ 0 h 99"/>
                <a:gd name="T28" fmla="*/ 0 w 97"/>
                <a:gd name="T29" fmla="*/ 0 h 99"/>
                <a:gd name="T30" fmla="*/ 0 w 97"/>
                <a:gd name="T31" fmla="*/ 0 h 99"/>
                <a:gd name="T32" fmla="*/ 0 w 97"/>
                <a:gd name="T33" fmla="*/ 0 h 99"/>
                <a:gd name="T34" fmla="*/ 0 w 97"/>
                <a:gd name="T35" fmla="*/ 0 h 99"/>
                <a:gd name="T36" fmla="*/ 0 w 97"/>
                <a:gd name="T37" fmla="*/ 0 h 99"/>
                <a:gd name="T38" fmla="*/ 0 w 97"/>
                <a:gd name="T39" fmla="*/ 0 h 99"/>
                <a:gd name="T40" fmla="*/ 0 w 97"/>
                <a:gd name="T41" fmla="*/ 0 h 99"/>
                <a:gd name="T42" fmla="*/ 0 w 97"/>
                <a:gd name="T43" fmla="*/ 0 h 99"/>
                <a:gd name="T44" fmla="*/ 0 w 97"/>
                <a:gd name="T45" fmla="*/ 0 h 99"/>
                <a:gd name="T46" fmla="*/ 0 w 97"/>
                <a:gd name="T47" fmla="*/ 0 h 99"/>
                <a:gd name="T48" fmla="*/ 0 w 97"/>
                <a:gd name="T49" fmla="*/ 0 h 99"/>
                <a:gd name="T50" fmla="*/ 0 w 97"/>
                <a:gd name="T51" fmla="*/ 0 h 99"/>
                <a:gd name="T52" fmla="*/ 0 w 97"/>
                <a:gd name="T53" fmla="*/ 0 h 99"/>
                <a:gd name="T54" fmla="*/ 0 w 97"/>
                <a:gd name="T55" fmla="*/ 0 h 99"/>
                <a:gd name="T56" fmla="*/ 0 w 97"/>
                <a:gd name="T57" fmla="*/ 0 h 99"/>
                <a:gd name="T58" fmla="*/ 0 w 97"/>
                <a:gd name="T59" fmla="*/ 0 h 99"/>
                <a:gd name="T60" fmla="*/ 0 w 97"/>
                <a:gd name="T61" fmla="*/ 0 h 99"/>
                <a:gd name="T62" fmla="*/ 0 w 97"/>
                <a:gd name="T63" fmla="*/ 0 h 99"/>
                <a:gd name="T64" fmla="*/ 0 w 97"/>
                <a:gd name="T65" fmla="*/ 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99"/>
                <a:gd name="T101" fmla="*/ 97 w 97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99">
                  <a:moveTo>
                    <a:pt x="97" y="50"/>
                  </a:moveTo>
                  <a:lnTo>
                    <a:pt x="97" y="40"/>
                  </a:lnTo>
                  <a:lnTo>
                    <a:pt x="93" y="30"/>
                  </a:lnTo>
                  <a:lnTo>
                    <a:pt x="90" y="23"/>
                  </a:lnTo>
                  <a:lnTo>
                    <a:pt x="84" y="15"/>
                  </a:lnTo>
                  <a:lnTo>
                    <a:pt x="76" y="9"/>
                  </a:lnTo>
                  <a:lnTo>
                    <a:pt x="68" y="4"/>
                  </a:lnTo>
                  <a:lnTo>
                    <a:pt x="59" y="2"/>
                  </a:lnTo>
                  <a:lnTo>
                    <a:pt x="49" y="0"/>
                  </a:lnTo>
                  <a:lnTo>
                    <a:pt x="38" y="2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7" y="23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4" y="68"/>
                  </a:lnTo>
                  <a:lnTo>
                    <a:pt x="7" y="77"/>
                  </a:lnTo>
                  <a:lnTo>
                    <a:pt x="13" y="84"/>
                  </a:lnTo>
                  <a:lnTo>
                    <a:pt x="21" y="90"/>
                  </a:lnTo>
                  <a:lnTo>
                    <a:pt x="29" y="95"/>
                  </a:lnTo>
                  <a:lnTo>
                    <a:pt x="38" y="98"/>
                  </a:lnTo>
                  <a:lnTo>
                    <a:pt x="49" y="99"/>
                  </a:lnTo>
                  <a:lnTo>
                    <a:pt x="59" y="98"/>
                  </a:lnTo>
                  <a:lnTo>
                    <a:pt x="68" y="95"/>
                  </a:lnTo>
                  <a:lnTo>
                    <a:pt x="76" y="90"/>
                  </a:lnTo>
                  <a:lnTo>
                    <a:pt x="84" y="84"/>
                  </a:lnTo>
                  <a:lnTo>
                    <a:pt x="90" y="77"/>
                  </a:lnTo>
                  <a:lnTo>
                    <a:pt x="93" y="68"/>
                  </a:lnTo>
                  <a:lnTo>
                    <a:pt x="97" y="60"/>
                  </a:lnTo>
                  <a:lnTo>
                    <a:pt x="97" y="5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53" name="Line 1286"/>
            <p:cNvSpPr>
              <a:spLocks noChangeShapeType="1"/>
            </p:cNvSpPr>
            <p:nvPr/>
          </p:nvSpPr>
          <p:spPr bwMode="auto">
            <a:xfrm flipH="1" flipV="1">
              <a:off x="967" y="1960"/>
              <a:ext cx="17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54" name="Rectangle 1287"/>
            <p:cNvSpPr>
              <a:spLocks noChangeArrowheads="1"/>
            </p:cNvSpPr>
            <p:nvPr/>
          </p:nvSpPr>
          <p:spPr bwMode="auto">
            <a:xfrm>
              <a:off x="947" y="1733"/>
              <a:ext cx="56" cy="16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5" name="Rectangle 1288"/>
            <p:cNvSpPr>
              <a:spLocks noChangeArrowheads="1"/>
            </p:cNvSpPr>
            <p:nvPr/>
          </p:nvSpPr>
          <p:spPr bwMode="auto">
            <a:xfrm>
              <a:off x="947" y="1733"/>
              <a:ext cx="56" cy="16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6" name="Rectangle 1289"/>
            <p:cNvSpPr>
              <a:spLocks noChangeArrowheads="1"/>
            </p:cNvSpPr>
            <p:nvPr/>
          </p:nvSpPr>
          <p:spPr bwMode="auto">
            <a:xfrm>
              <a:off x="3092" y="1546"/>
              <a:ext cx="123" cy="137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7" name="Rectangle 1290"/>
            <p:cNvSpPr>
              <a:spLocks noChangeArrowheads="1"/>
            </p:cNvSpPr>
            <p:nvPr/>
          </p:nvSpPr>
          <p:spPr bwMode="auto">
            <a:xfrm>
              <a:off x="3092" y="1546"/>
              <a:ext cx="123" cy="13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8" name="Freeform 1291"/>
            <p:cNvSpPr>
              <a:spLocks/>
            </p:cNvSpPr>
            <p:nvPr/>
          </p:nvSpPr>
          <p:spPr bwMode="auto">
            <a:xfrm>
              <a:off x="3204" y="1526"/>
              <a:ext cx="15" cy="173"/>
            </a:xfrm>
            <a:custGeom>
              <a:avLst/>
              <a:gdLst>
                <a:gd name="T0" fmla="*/ 0 w 60"/>
                <a:gd name="T1" fmla="*/ 0 h 693"/>
                <a:gd name="T2" fmla="*/ 0 w 60"/>
                <a:gd name="T3" fmla="*/ 1 h 693"/>
                <a:gd name="T4" fmla="*/ 0 w 60"/>
                <a:gd name="T5" fmla="*/ 1 h 693"/>
                <a:gd name="T6" fmla="*/ 0 w 60"/>
                <a:gd name="T7" fmla="*/ 0 h 693"/>
                <a:gd name="T8" fmla="*/ 0 w 60"/>
                <a:gd name="T9" fmla="*/ 0 h 6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93"/>
                <a:gd name="T17" fmla="*/ 60 w 60"/>
                <a:gd name="T18" fmla="*/ 693 h 6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93">
                  <a:moveTo>
                    <a:pt x="0" y="62"/>
                  </a:moveTo>
                  <a:lnTo>
                    <a:pt x="0" y="693"/>
                  </a:lnTo>
                  <a:lnTo>
                    <a:pt x="60" y="693"/>
                  </a:lnTo>
                  <a:lnTo>
                    <a:pt x="6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59" name="Freeform 1292"/>
            <p:cNvSpPr>
              <a:spLocks/>
            </p:cNvSpPr>
            <p:nvPr/>
          </p:nvSpPr>
          <p:spPr bwMode="auto">
            <a:xfrm>
              <a:off x="3204" y="1526"/>
              <a:ext cx="15" cy="173"/>
            </a:xfrm>
            <a:custGeom>
              <a:avLst/>
              <a:gdLst>
                <a:gd name="T0" fmla="*/ 0 w 60"/>
                <a:gd name="T1" fmla="*/ 0 h 693"/>
                <a:gd name="T2" fmla="*/ 0 w 60"/>
                <a:gd name="T3" fmla="*/ 1 h 693"/>
                <a:gd name="T4" fmla="*/ 0 w 60"/>
                <a:gd name="T5" fmla="*/ 1 h 693"/>
                <a:gd name="T6" fmla="*/ 0 w 60"/>
                <a:gd name="T7" fmla="*/ 0 h 693"/>
                <a:gd name="T8" fmla="*/ 0 w 60"/>
                <a:gd name="T9" fmla="*/ 0 h 6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93"/>
                <a:gd name="T17" fmla="*/ 60 w 60"/>
                <a:gd name="T18" fmla="*/ 693 h 6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93">
                  <a:moveTo>
                    <a:pt x="0" y="62"/>
                  </a:moveTo>
                  <a:lnTo>
                    <a:pt x="0" y="693"/>
                  </a:lnTo>
                  <a:lnTo>
                    <a:pt x="60" y="693"/>
                  </a:lnTo>
                  <a:lnTo>
                    <a:pt x="60" y="0"/>
                  </a:lnTo>
                  <a:lnTo>
                    <a:pt x="0" y="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60" name="Line 1293"/>
            <p:cNvSpPr>
              <a:spLocks noChangeShapeType="1"/>
            </p:cNvSpPr>
            <p:nvPr/>
          </p:nvSpPr>
          <p:spPr bwMode="auto">
            <a:xfrm>
              <a:off x="3234" y="1526"/>
              <a:ext cx="1" cy="1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61" name="Rectangle 1294"/>
            <p:cNvSpPr>
              <a:spLocks noChangeArrowheads="1"/>
            </p:cNvSpPr>
            <p:nvPr/>
          </p:nvSpPr>
          <p:spPr bwMode="auto">
            <a:xfrm>
              <a:off x="3219" y="1526"/>
              <a:ext cx="100" cy="173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2" name="Rectangle 1295"/>
            <p:cNvSpPr>
              <a:spLocks noChangeArrowheads="1"/>
            </p:cNvSpPr>
            <p:nvPr/>
          </p:nvSpPr>
          <p:spPr bwMode="auto">
            <a:xfrm>
              <a:off x="3219" y="1526"/>
              <a:ext cx="100" cy="17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3" name="Rectangle 1296"/>
            <p:cNvSpPr>
              <a:spLocks noChangeArrowheads="1"/>
            </p:cNvSpPr>
            <p:nvPr/>
          </p:nvSpPr>
          <p:spPr bwMode="auto">
            <a:xfrm>
              <a:off x="3256" y="1522"/>
              <a:ext cx="63" cy="17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4" name="Rectangle 1297"/>
            <p:cNvSpPr>
              <a:spLocks noChangeArrowheads="1"/>
            </p:cNvSpPr>
            <p:nvPr/>
          </p:nvSpPr>
          <p:spPr bwMode="auto">
            <a:xfrm>
              <a:off x="3256" y="1522"/>
              <a:ext cx="63" cy="1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5" name="Rectangle 1298"/>
            <p:cNvSpPr>
              <a:spLocks noChangeArrowheads="1"/>
            </p:cNvSpPr>
            <p:nvPr/>
          </p:nvSpPr>
          <p:spPr bwMode="auto">
            <a:xfrm>
              <a:off x="3256" y="1554"/>
              <a:ext cx="61" cy="23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6" name="Rectangle 1299"/>
            <p:cNvSpPr>
              <a:spLocks noChangeArrowheads="1"/>
            </p:cNvSpPr>
            <p:nvPr/>
          </p:nvSpPr>
          <p:spPr bwMode="auto">
            <a:xfrm>
              <a:off x="3256" y="1554"/>
              <a:ext cx="61" cy="2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7" name="Rectangle 1300"/>
            <p:cNvSpPr>
              <a:spLocks noChangeArrowheads="1"/>
            </p:cNvSpPr>
            <p:nvPr/>
          </p:nvSpPr>
          <p:spPr bwMode="auto">
            <a:xfrm>
              <a:off x="3256" y="1603"/>
              <a:ext cx="61" cy="25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8" name="Rectangle 1301"/>
            <p:cNvSpPr>
              <a:spLocks noChangeArrowheads="1"/>
            </p:cNvSpPr>
            <p:nvPr/>
          </p:nvSpPr>
          <p:spPr bwMode="auto">
            <a:xfrm>
              <a:off x="3256" y="1603"/>
              <a:ext cx="61" cy="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9" name="Rectangle 1302"/>
            <p:cNvSpPr>
              <a:spLocks noChangeArrowheads="1"/>
            </p:cNvSpPr>
            <p:nvPr/>
          </p:nvSpPr>
          <p:spPr bwMode="auto">
            <a:xfrm>
              <a:off x="3256" y="1653"/>
              <a:ext cx="61" cy="2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0" name="Rectangle 1303"/>
            <p:cNvSpPr>
              <a:spLocks noChangeArrowheads="1"/>
            </p:cNvSpPr>
            <p:nvPr/>
          </p:nvSpPr>
          <p:spPr bwMode="auto">
            <a:xfrm>
              <a:off x="3256" y="1653"/>
              <a:ext cx="61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1" name="Rectangle 1304"/>
            <p:cNvSpPr>
              <a:spLocks noChangeArrowheads="1"/>
            </p:cNvSpPr>
            <p:nvPr/>
          </p:nvSpPr>
          <p:spPr bwMode="auto">
            <a:xfrm>
              <a:off x="3256" y="1688"/>
              <a:ext cx="61" cy="15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2" name="Rectangle 1305"/>
            <p:cNvSpPr>
              <a:spLocks noChangeArrowheads="1"/>
            </p:cNvSpPr>
            <p:nvPr/>
          </p:nvSpPr>
          <p:spPr bwMode="auto">
            <a:xfrm>
              <a:off x="3256" y="1688"/>
              <a:ext cx="61" cy="1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3" name="Rectangle 1306"/>
            <p:cNvSpPr>
              <a:spLocks noChangeArrowheads="1"/>
            </p:cNvSpPr>
            <p:nvPr/>
          </p:nvSpPr>
          <p:spPr bwMode="auto">
            <a:xfrm>
              <a:off x="3318" y="1517"/>
              <a:ext cx="19" cy="189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4" name="Rectangle 1307"/>
            <p:cNvSpPr>
              <a:spLocks noChangeArrowheads="1"/>
            </p:cNvSpPr>
            <p:nvPr/>
          </p:nvSpPr>
          <p:spPr bwMode="auto">
            <a:xfrm>
              <a:off x="3318" y="1517"/>
              <a:ext cx="19" cy="1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5" name="Rectangle 1308"/>
            <p:cNvSpPr>
              <a:spLocks noChangeArrowheads="1"/>
            </p:cNvSpPr>
            <p:nvPr/>
          </p:nvSpPr>
          <p:spPr bwMode="auto">
            <a:xfrm>
              <a:off x="3076" y="1545"/>
              <a:ext cx="32" cy="13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6" name="Rectangle 1309"/>
            <p:cNvSpPr>
              <a:spLocks noChangeArrowheads="1"/>
            </p:cNvSpPr>
            <p:nvPr/>
          </p:nvSpPr>
          <p:spPr bwMode="auto">
            <a:xfrm>
              <a:off x="3076" y="1545"/>
              <a:ext cx="32" cy="1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7" name="Freeform 1310"/>
            <p:cNvSpPr>
              <a:spLocks/>
            </p:cNvSpPr>
            <p:nvPr/>
          </p:nvSpPr>
          <p:spPr bwMode="auto">
            <a:xfrm>
              <a:off x="2965" y="1545"/>
              <a:ext cx="107" cy="130"/>
            </a:xfrm>
            <a:custGeom>
              <a:avLst/>
              <a:gdLst>
                <a:gd name="T0" fmla="*/ 0 w 424"/>
                <a:gd name="T1" fmla="*/ 1 h 517"/>
                <a:gd name="T2" fmla="*/ 0 w 424"/>
                <a:gd name="T3" fmla="*/ 0 h 517"/>
                <a:gd name="T4" fmla="*/ 0 w 424"/>
                <a:gd name="T5" fmla="*/ 0 h 517"/>
                <a:gd name="T6" fmla="*/ 0 w 424"/>
                <a:gd name="T7" fmla="*/ 0 h 517"/>
                <a:gd name="T8" fmla="*/ 0 w 424"/>
                <a:gd name="T9" fmla="*/ 0 h 517"/>
                <a:gd name="T10" fmla="*/ 0 w 424"/>
                <a:gd name="T11" fmla="*/ 0 h 517"/>
                <a:gd name="T12" fmla="*/ 0 w 424"/>
                <a:gd name="T13" fmla="*/ 0 h 517"/>
                <a:gd name="T14" fmla="*/ 0 w 424"/>
                <a:gd name="T15" fmla="*/ 0 h 517"/>
                <a:gd name="T16" fmla="*/ 0 w 424"/>
                <a:gd name="T17" fmla="*/ 0 h 517"/>
                <a:gd name="T18" fmla="*/ 0 w 424"/>
                <a:gd name="T19" fmla="*/ 0 h 517"/>
                <a:gd name="T20" fmla="*/ 1 w 424"/>
                <a:gd name="T21" fmla="*/ 0 h 517"/>
                <a:gd name="T22" fmla="*/ 1 w 424"/>
                <a:gd name="T23" fmla="*/ 0 h 517"/>
                <a:gd name="T24" fmla="*/ 1 w 424"/>
                <a:gd name="T25" fmla="*/ 0 h 517"/>
                <a:gd name="T26" fmla="*/ 1 w 424"/>
                <a:gd name="T27" fmla="*/ 0 h 517"/>
                <a:gd name="T28" fmla="*/ 1 w 424"/>
                <a:gd name="T29" fmla="*/ 0 h 517"/>
                <a:gd name="T30" fmla="*/ 1 w 424"/>
                <a:gd name="T31" fmla="*/ 0 h 517"/>
                <a:gd name="T32" fmla="*/ 1 w 424"/>
                <a:gd name="T33" fmla="*/ 0 h 517"/>
                <a:gd name="T34" fmla="*/ 1 w 424"/>
                <a:gd name="T35" fmla="*/ 0 h 517"/>
                <a:gd name="T36" fmla="*/ 1 w 424"/>
                <a:gd name="T37" fmla="*/ 0 h 517"/>
                <a:gd name="T38" fmla="*/ 1 w 424"/>
                <a:gd name="T39" fmla="*/ 1 h 517"/>
                <a:gd name="T40" fmla="*/ 1 w 424"/>
                <a:gd name="T41" fmla="*/ 1 h 517"/>
                <a:gd name="T42" fmla="*/ 1 w 424"/>
                <a:gd name="T43" fmla="*/ 1 h 517"/>
                <a:gd name="T44" fmla="*/ 1 w 424"/>
                <a:gd name="T45" fmla="*/ 1 h 517"/>
                <a:gd name="T46" fmla="*/ 1 w 424"/>
                <a:gd name="T47" fmla="*/ 1 h 517"/>
                <a:gd name="T48" fmla="*/ 1 w 424"/>
                <a:gd name="T49" fmla="*/ 1 h 517"/>
                <a:gd name="T50" fmla="*/ 1 w 424"/>
                <a:gd name="T51" fmla="*/ 1 h 517"/>
                <a:gd name="T52" fmla="*/ 1 w 424"/>
                <a:gd name="T53" fmla="*/ 1 h 517"/>
                <a:gd name="T54" fmla="*/ 1 w 424"/>
                <a:gd name="T55" fmla="*/ 1 h 517"/>
                <a:gd name="T56" fmla="*/ 0 w 424"/>
                <a:gd name="T57" fmla="*/ 1 h 517"/>
                <a:gd name="T58" fmla="*/ 0 w 424"/>
                <a:gd name="T59" fmla="*/ 1 h 517"/>
                <a:gd name="T60" fmla="*/ 0 w 424"/>
                <a:gd name="T61" fmla="*/ 1 h 517"/>
                <a:gd name="T62" fmla="*/ 0 w 424"/>
                <a:gd name="T63" fmla="*/ 1 h 517"/>
                <a:gd name="T64" fmla="*/ 0 w 424"/>
                <a:gd name="T65" fmla="*/ 1 h 517"/>
                <a:gd name="T66" fmla="*/ 0 w 424"/>
                <a:gd name="T67" fmla="*/ 1 h 517"/>
                <a:gd name="T68" fmla="*/ 0 w 424"/>
                <a:gd name="T69" fmla="*/ 1 h 517"/>
                <a:gd name="T70" fmla="*/ 0 w 424"/>
                <a:gd name="T71" fmla="*/ 1 h 517"/>
                <a:gd name="T72" fmla="*/ 0 w 424"/>
                <a:gd name="T73" fmla="*/ 1 h 5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4"/>
                <a:gd name="T112" fmla="*/ 0 h 517"/>
                <a:gd name="T113" fmla="*/ 424 w 424"/>
                <a:gd name="T114" fmla="*/ 517 h 5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4" h="517">
                  <a:moveTo>
                    <a:pt x="0" y="475"/>
                  </a:moveTo>
                  <a:lnTo>
                    <a:pt x="0" y="42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19" y="8"/>
                  </a:lnTo>
                  <a:lnTo>
                    <a:pt x="28" y="3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5" y="3"/>
                  </a:lnTo>
                  <a:lnTo>
                    <a:pt x="403" y="8"/>
                  </a:lnTo>
                  <a:lnTo>
                    <a:pt x="410" y="12"/>
                  </a:lnTo>
                  <a:lnTo>
                    <a:pt x="416" y="19"/>
                  </a:lnTo>
                  <a:lnTo>
                    <a:pt x="421" y="26"/>
                  </a:lnTo>
                  <a:lnTo>
                    <a:pt x="423" y="33"/>
                  </a:lnTo>
                  <a:lnTo>
                    <a:pt x="424" y="42"/>
                  </a:lnTo>
                  <a:lnTo>
                    <a:pt x="424" y="475"/>
                  </a:lnTo>
                  <a:lnTo>
                    <a:pt x="423" y="484"/>
                  </a:lnTo>
                  <a:lnTo>
                    <a:pt x="421" y="491"/>
                  </a:lnTo>
                  <a:lnTo>
                    <a:pt x="416" y="499"/>
                  </a:lnTo>
                  <a:lnTo>
                    <a:pt x="410" y="505"/>
                  </a:lnTo>
                  <a:lnTo>
                    <a:pt x="403" y="510"/>
                  </a:lnTo>
                  <a:lnTo>
                    <a:pt x="395" y="515"/>
                  </a:lnTo>
                  <a:lnTo>
                    <a:pt x="386" y="517"/>
                  </a:lnTo>
                  <a:lnTo>
                    <a:pt x="378" y="517"/>
                  </a:lnTo>
                  <a:lnTo>
                    <a:pt x="46" y="517"/>
                  </a:lnTo>
                  <a:lnTo>
                    <a:pt x="37" y="517"/>
                  </a:lnTo>
                  <a:lnTo>
                    <a:pt x="28" y="515"/>
                  </a:lnTo>
                  <a:lnTo>
                    <a:pt x="19" y="510"/>
                  </a:lnTo>
                  <a:lnTo>
                    <a:pt x="13" y="505"/>
                  </a:lnTo>
                  <a:lnTo>
                    <a:pt x="7" y="499"/>
                  </a:lnTo>
                  <a:lnTo>
                    <a:pt x="3" y="491"/>
                  </a:lnTo>
                  <a:lnTo>
                    <a:pt x="0" y="484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78" name="Freeform 1311"/>
            <p:cNvSpPr>
              <a:spLocks/>
            </p:cNvSpPr>
            <p:nvPr/>
          </p:nvSpPr>
          <p:spPr bwMode="auto">
            <a:xfrm>
              <a:off x="2965" y="1545"/>
              <a:ext cx="107" cy="130"/>
            </a:xfrm>
            <a:custGeom>
              <a:avLst/>
              <a:gdLst>
                <a:gd name="T0" fmla="*/ 0 w 424"/>
                <a:gd name="T1" fmla="*/ 1 h 517"/>
                <a:gd name="T2" fmla="*/ 0 w 424"/>
                <a:gd name="T3" fmla="*/ 0 h 517"/>
                <a:gd name="T4" fmla="*/ 0 w 424"/>
                <a:gd name="T5" fmla="*/ 0 h 517"/>
                <a:gd name="T6" fmla="*/ 0 w 424"/>
                <a:gd name="T7" fmla="*/ 0 h 517"/>
                <a:gd name="T8" fmla="*/ 0 w 424"/>
                <a:gd name="T9" fmla="*/ 0 h 517"/>
                <a:gd name="T10" fmla="*/ 0 w 424"/>
                <a:gd name="T11" fmla="*/ 0 h 517"/>
                <a:gd name="T12" fmla="*/ 0 w 424"/>
                <a:gd name="T13" fmla="*/ 0 h 517"/>
                <a:gd name="T14" fmla="*/ 0 w 424"/>
                <a:gd name="T15" fmla="*/ 0 h 517"/>
                <a:gd name="T16" fmla="*/ 0 w 424"/>
                <a:gd name="T17" fmla="*/ 0 h 517"/>
                <a:gd name="T18" fmla="*/ 0 w 424"/>
                <a:gd name="T19" fmla="*/ 0 h 517"/>
                <a:gd name="T20" fmla="*/ 1 w 424"/>
                <a:gd name="T21" fmla="*/ 0 h 517"/>
                <a:gd name="T22" fmla="*/ 1 w 424"/>
                <a:gd name="T23" fmla="*/ 0 h 517"/>
                <a:gd name="T24" fmla="*/ 1 w 424"/>
                <a:gd name="T25" fmla="*/ 0 h 517"/>
                <a:gd name="T26" fmla="*/ 1 w 424"/>
                <a:gd name="T27" fmla="*/ 0 h 517"/>
                <a:gd name="T28" fmla="*/ 1 w 424"/>
                <a:gd name="T29" fmla="*/ 0 h 517"/>
                <a:gd name="T30" fmla="*/ 1 w 424"/>
                <a:gd name="T31" fmla="*/ 0 h 517"/>
                <a:gd name="T32" fmla="*/ 1 w 424"/>
                <a:gd name="T33" fmla="*/ 0 h 517"/>
                <a:gd name="T34" fmla="*/ 1 w 424"/>
                <a:gd name="T35" fmla="*/ 0 h 517"/>
                <a:gd name="T36" fmla="*/ 1 w 424"/>
                <a:gd name="T37" fmla="*/ 0 h 517"/>
                <a:gd name="T38" fmla="*/ 1 w 424"/>
                <a:gd name="T39" fmla="*/ 1 h 517"/>
                <a:gd name="T40" fmla="*/ 1 w 424"/>
                <a:gd name="T41" fmla="*/ 1 h 517"/>
                <a:gd name="T42" fmla="*/ 1 w 424"/>
                <a:gd name="T43" fmla="*/ 1 h 517"/>
                <a:gd name="T44" fmla="*/ 1 w 424"/>
                <a:gd name="T45" fmla="*/ 1 h 517"/>
                <a:gd name="T46" fmla="*/ 1 w 424"/>
                <a:gd name="T47" fmla="*/ 1 h 517"/>
                <a:gd name="T48" fmla="*/ 1 w 424"/>
                <a:gd name="T49" fmla="*/ 1 h 517"/>
                <a:gd name="T50" fmla="*/ 1 w 424"/>
                <a:gd name="T51" fmla="*/ 1 h 517"/>
                <a:gd name="T52" fmla="*/ 1 w 424"/>
                <a:gd name="T53" fmla="*/ 1 h 517"/>
                <a:gd name="T54" fmla="*/ 1 w 424"/>
                <a:gd name="T55" fmla="*/ 1 h 517"/>
                <a:gd name="T56" fmla="*/ 0 w 424"/>
                <a:gd name="T57" fmla="*/ 1 h 517"/>
                <a:gd name="T58" fmla="*/ 0 w 424"/>
                <a:gd name="T59" fmla="*/ 1 h 517"/>
                <a:gd name="T60" fmla="*/ 0 w 424"/>
                <a:gd name="T61" fmla="*/ 1 h 517"/>
                <a:gd name="T62" fmla="*/ 0 w 424"/>
                <a:gd name="T63" fmla="*/ 1 h 517"/>
                <a:gd name="T64" fmla="*/ 0 w 424"/>
                <a:gd name="T65" fmla="*/ 1 h 517"/>
                <a:gd name="T66" fmla="*/ 0 w 424"/>
                <a:gd name="T67" fmla="*/ 1 h 517"/>
                <a:gd name="T68" fmla="*/ 0 w 424"/>
                <a:gd name="T69" fmla="*/ 1 h 517"/>
                <a:gd name="T70" fmla="*/ 0 w 424"/>
                <a:gd name="T71" fmla="*/ 1 h 517"/>
                <a:gd name="T72" fmla="*/ 0 w 424"/>
                <a:gd name="T73" fmla="*/ 1 h 5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4"/>
                <a:gd name="T112" fmla="*/ 0 h 517"/>
                <a:gd name="T113" fmla="*/ 424 w 424"/>
                <a:gd name="T114" fmla="*/ 517 h 5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4" h="517">
                  <a:moveTo>
                    <a:pt x="0" y="475"/>
                  </a:moveTo>
                  <a:lnTo>
                    <a:pt x="0" y="42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19" y="8"/>
                  </a:lnTo>
                  <a:lnTo>
                    <a:pt x="28" y="3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378" y="0"/>
                  </a:lnTo>
                  <a:lnTo>
                    <a:pt x="386" y="0"/>
                  </a:lnTo>
                  <a:lnTo>
                    <a:pt x="395" y="3"/>
                  </a:lnTo>
                  <a:lnTo>
                    <a:pt x="403" y="8"/>
                  </a:lnTo>
                  <a:lnTo>
                    <a:pt x="410" y="12"/>
                  </a:lnTo>
                  <a:lnTo>
                    <a:pt x="416" y="19"/>
                  </a:lnTo>
                  <a:lnTo>
                    <a:pt x="421" y="26"/>
                  </a:lnTo>
                  <a:lnTo>
                    <a:pt x="423" y="33"/>
                  </a:lnTo>
                  <a:lnTo>
                    <a:pt x="424" y="42"/>
                  </a:lnTo>
                  <a:lnTo>
                    <a:pt x="424" y="475"/>
                  </a:lnTo>
                  <a:lnTo>
                    <a:pt x="423" y="484"/>
                  </a:lnTo>
                  <a:lnTo>
                    <a:pt x="421" y="491"/>
                  </a:lnTo>
                  <a:lnTo>
                    <a:pt x="416" y="499"/>
                  </a:lnTo>
                  <a:lnTo>
                    <a:pt x="410" y="505"/>
                  </a:lnTo>
                  <a:lnTo>
                    <a:pt x="403" y="510"/>
                  </a:lnTo>
                  <a:lnTo>
                    <a:pt x="395" y="515"/>
                  </a:lnTo>
                  <a:lnTo>
                    <a:pt x="386" y="517"/>
                  </a:lnTo>
                  <a:lnTo>
                    <a:pt x="378" y="517"/>
                  </a:lnTo>
                  <a:lnTo>
                    <a:pt x="46" y="517"/>
                  </a:lnTo>
                  <a:lnTo>
                    <a:pt x="37" y="517"/>
                  </a:lnTo>
                  <a:lnTo>
                    <a:pt x="28" y="515"/>
                  </a:lnTo>
                  <a:lnTo>
                    <a:pt x="19" y="510"/>
                  </a:lnTo>
                  <a:lnTo>
                    <a:pt x="13" y="505"/>
                  </a:lnTo>
                  <a:lnTo>
                    <a:pt x="7" y="499"/>
                  </a:lnTo>
                  <a:lnTo>
                    <a:pt x="3" y="491"/>
                  </a:lnTo>
                  <a:lnTo>
                    <a:pt x="0" y="484"/>
                  </a:lnTo>
                  <a:lnTo>
                    <a:pt x="0" y="47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79" name="Line 1312"/>
            <p:cNvSpPr>
              <a:spLocks noChangeShapeType="1"/>
            </p:cNvSpPr>
            <p:nvPr/>
          </p:nvSpPr>
          <p:spPr bwMode="auto">
            <a:xfrm flipH="1">
              <a:off x="2993" y="1681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80" name="Line 1313"/>
            <p:cNvSpPr>
              <a:spLocks noChangeShapeType="1"/>
            </p:cNvSpPr>
            <p:nvPr/>
          </p:nvSpPr>
          <p:spPr bwMode="auto">
            <a:xfrm flipH="1">
              <a:off x="2993" y="1538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81" name="Rectangle 1314"/>
            <p:cNvSpPr>
              <a:spLocks noChangeArrowheads="1"/>
            </p:cNvSpPr>
            <p:nvPr/>
          </p:nvSpPr>
          <p:spPr bwMode="auto">
            <a:xfrm>
              <a:off x="2993" y="1675"/>
              <a:ext cx="68" cy="6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2" name="Rectangle 1315"/>
            <p:cNvSpPr>
              <a:spLocks noChangeArrowheads="1"/>
            </p:cNvSpPr>
            <p:nvPr/>
          </p:nvSpPr>
          <p:spPr bwMode="auto">
            <a:xfrm>
              <a:off x="2993" y="1675"/>
              <a:ext cx="68" cy="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3" name="Rectangle 1316"/>
            <p:cNvSpPr>
              <a:spLocks noChangeArrowheads="1"/>
            </p:cNvSpPr>
            <p:nvPr/>
          </p:nvSpPr>
          <p:spPr bwMode="auto">
            <a:xfrm>
              <a:off x="2993" y="1538"/>
              <a:ext cx="68" cy="7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4" name="Rectangle 1317"/>
            <p:cNvSpPr>
              <a:spLocks noChangeArrowheads="1"/>
            </p:cNvSpPr>
            <p:nvPr/>
          </p:nvSpPr>
          <p:spPr bwMode="auto">
            <a:xfrm>
              <a:off x="2993" y="1538"/>
              <a:ext cx="68" cy="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5" name="Rectangle 1318"/>
            <p:cNvSpPr>
              <a:spLocks noChangeArrowheads="1"/>
            </p:cNvSpPr>
            <p:nvPr/>
          </p:nvSpPr>
          <p:spPr bwMode="auto">
            <a:xfrm>
              <a:off x="2993" y="1581"/>
              <a:ext cx="68" cy="1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6" name="Rectangle 1319"/>
            <p:cNvSpPr>
              <a:spLocks noChangeArrowheads="1"/>
            </p:cNvSpPr>
            <p:nvPr/>
          </p:nvSpPr>
          <p:spPr bwMode="auto">
            <a:xfrm>
              <a:off x="2993" y="1581"/>
              <a:ext cx="68" cy="1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7" name="Rectangle 1320"/>
            <p:cNvSpPr>
              <a:spLocks noChangeArrowheads="1"/>
            </p:cNvSpPr>
            <p:nvPr/>
          </p:nvSpPr>
          <p:spPr bwMode="auto">
            <a:xfrm>
              <a:off x="2993" y="1607"/>
              <a:ext cx="68" cy="1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8" name="Rectangle 1321"/>
            <p:cNvSpPr>
              <a:spLocks noChangeArrowheads="1"/>
            </p:cNvSpPr>
            <p:nvPr/>
          </p:nvSpPr>
          <p:spPr bwMode="auto">
            <a:xfrm>
              <a:off x="2993" y="1607"/>
              <a:ext cx="68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9" name="Rectangle 1322"/>
            <p:cNvSpPr>
              <a:spLocks noChangeArrowheads="1"/>
            </p:cNvSpPr>
            <p:nvPr/>
          </p:nvSpPr>
          <p:spPr bwMode="auto">
            <a:xfrm>
              <a:off x="2993" y="1635"/>
              <a:ext cx="68" cy="1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0" name="Rectangle 1323"/>
            <p:cNvSpPr>
              <a:spLocks noChangeArrowheads="1"/>
            </p:cNvSpPr>
            <p:nvPr/>
          </p:nvSpPr>
          <p:spPr bwMode="auto">
            <a:xfrm>
              <a:off x="2993" y="1635"/>
              <a:ext cx="68" cy="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1" name="Rectangle 1324"/>
            <p:cNvSpPr>
              <a:spLocks noChangeArrowheads="1"/>
            </p:cNvSpPr>
            <p:nvPr/>
          </p:nvSpPr>
          <p:spPr bwMode="auto">
            <a:xfrm>
              <a:off x="2993" y="1660"/>
              <a:ext cx="68" cy="1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2" name="Rectangle 1325"/>
            <p:cNvSpPr>
              <a:spLocks noChangeArrowheads="1"/>
            </p:cNvSpPr>
            <p:nvPr/>
          </p:nvSpPr>
          <p:spPr bwMode="auto">
            <a:xfrm>
              <a:off x="2993" y="1660"/>
              <a:ext cx="68" cy="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3" name="Rectangle 1326"/>
            <p:cNvSpPr>
              <a:spLocks noChangeArrowheads="1"/>
            </p:cNvSpPr>
            <p:nvPr/>
          </p:nvSpPr>
          <p:spPr bwMode="auto">
            <a:xfrm>
              <a:off x="2993" y="1555"/>
              <a:ext cx="68" cy="1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4" name="Rectangle 1327"/>
            <p:cNvSpPr>
              <a:spLocks noChangeArrowheads="1"/>
            </p:cNvSpPr>
            <p:nvPr/>
          </p:nvSpPr>
          <p:spPr bwMode="auto">
            <a:xfrm>
              <a:off x="2993" y="1555"/>
              <a:ext cx="68" cy="1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5" name="Rectangle 1328"/>
            <p:cNvSpPr>
              <a:spLocks noChangeArrowheads="1"/>
            </p:cNvSpPr>
            <p:nvPr/>
          </p:nvSpPr>
          <p:spPr bwMode="auto">
            <a:xfrm>
              <a:off x="3062" y="1535"/>
              <a:ext cx="15" cy="149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6" name="Rectangle 1329"/>
            <p:cNvSpPr>
              <a:spLocks noChangeArrowheads="1"/>
            </p:cNvSpPr>
            <p:nvPr/>
          </p:nvSpPr>
          <p:spPr bwMode="auto">
            <a:xfrm>
              <a:off x="3062" y="1535"/>
              <a:ext cx="15" cy="1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7" name="Rectangle 1330"/>
            <p:cNvSpPr>
              <a:spLocks noChangeArrowheads="1"/>
            </p:cNvSpPr>
            <p:nvPr/>
          </p:nvSpPr>
          <p:spPr bwMode="auto">
            <a:xfrm>
              <a:off x="1655" y="1698"/>
              <a:ext cx="134" cy="3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8" name="Rectangle 1331"/>
            <p:cNvSpPr>
              <a:spLocks noChangeArrowheads="1"/>
            </p:cNvSpPr>
            <p:nvPr/>
          </p:nvSpPr>
          <p:spPr bwMode="auto">
            <a:xfrm>
              <a:off x="1655" y="1698"/>
              <a:ext cx="134" cy="3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9" name="Freeform 1332"/>
            <p:cNvSpPr>
              <a:spLocks/>
            </p:cNvSpPr>
            <p:nvPr/>
          </p:nvSpPr>
          <p:spPr bwMode="auto">
            <a:xfrm>
              <a:off x="1758" y="1528"/>
              <a:ext cx="15" cy="173"/>
            </a:xfrm>
            <a:custGeom>
              <a:avLst/>
              <a:gdLst>
                <a:gd name="T0" fmla="*/ 0 w 60"/>
                <a:gd name="T1" fmla="*/ 0 h 693"/>
                <a:gd name="T2" fmla="*/ 0 w 60"/>
                <a:gd name="T3" fmla="*/ 1 h 693"/>
                <a:gd name="T4" fmla="*/ 0 w 60"/>
                <a:gd name="T5" fmla="*/ 1 h 693"/>
                <a:gd name="T6" fmla="*/ 0 w 60"/>
                <a:gd name="T7" fmla="*/ 0 h 693"/>
                <a:gd name="T8" fmla="*/ 0 w 60"/>
                <a:gd name="T9" fmla="*/ 0 h 6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93"/>
                <a:gd name="T17" fmla="*/ 60 w 60"/>
                <a:gd name="T18" fmla="*/ 693 h 6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93">
                  <a:moveTo>
                    <a:pt x="0" y="63"/>
                  </a:moveTo>
                  <a:lnTo>
                    <a:pt x="0" y="693"/>
                  </a:lnTo>
                  <a:lnTo>
                    <a:pt x="60" y="693"/>
                  </a:lnTo>
                  <a:lnTo>
                    <a:pt x="60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00" name="Freeform 1333"/>
            <p:cNvSpPr>
              <a:spLocks/>
            </p:cNvSpPr>
            <p:nvPr/>
          </p:nvSpPr>
          <p:spPr bwMode="auto">
            <a:xfrm>
              <a:off x="1758" y="1528"/>
              <a:ext cx="15" cy="173"/>
            </a:xfrm>
            <a:custGeom>
              <a:avLst/>
              <a:gdLst>
                <a:gd name="T0" fmla="*/ 0 w 60"/>
                <a:gd name="T1" fmla="*/ 0 h 693"/>
                <a:gd name="T2" fmla="*/ 0 w 60"/>
                <a:gd name="T3" fmla="*/ 1 h 693"/>
                <a:gd name="T4" fmla="*/ 0 w 60"/>
                <a:gd name="T5" fmla="*/ 1 h 693"/>
                <a:gd name="T6" fmla="*/ 0 w 60"/>
                <a:gd name="T7" fmla="*/ 0 h 693"/>
                <a:gd name="T8" fmla="*/ 0 w 60"/>
                <a:gd name="T9" fmla="*/ 0 h 6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93"/>
                <a:gd name="T17" fmla="*/ 60 w 60"/>
                <a:gd name="T18" fmla="*/ 693 h 6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93">
                  <a:moveTo>
                    <a:pt x="0" y="63"/>
                  </a:moveTo>
                  <a:lnTo>
                    <a:pt x="0" y="693"/>
                  </a:lnTo>
                  <a:lnTo>
                    <a:pt x="60" y="693"/>
                  </a:lnTo>
                  <a:lnTo>
                    <a:pt x="60" y="0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01" name="Freeform 1334"/>
            <p:cNvSpPr>
              <a:spLocks/>
            </p:cNvSpPr>
            <p:nvPr/>
          </p:nvSpPr>
          <p:spPr bwMode="auto">
            <a:xfrm>
              <a:off x="1649" y="1543"/>
              <a:ext cx="109" cy="158"/>
            </a:xfrm>
            <a:custGeom>
              <a:avLst/>
              <a:gdLst>
                <a:gd name="T0" fmla="*/ 1 w 433"/>
                <a:gd name="T1" fmla="*/ 0 h 630"/>
                <a:gd name="T2" fmla="*/ 1 w 433"/>
                <a:gd name="T3" fmla="*/ 1 h 630"/>
                <a:gd name="T4" fmla="*/ 0 w 433"/>
                <a:gd name="T5" fmla="*/ 1 h 630"/>
                <a:gd name="T6" fmla="*/ 0 w 433"/>
                <a:gd name="T7" fmla="*/ 0 h 630"/>
                <a:gd name="T8" fmla="*/ 0 w 433"/>
                <a:gd name="T9" fmla="*/ 0 h 630"/>
                <a:gd name="T10" fmla="*/ 0 w 433"/>
                <a:gd name="T11" fmla="*/ 0 h 630"/>
                <a:gd name="T12" fmla="*/ 0 w 433"/>
                <a:gd name="T13" fmla="*/ 0 h 630"/>
                <a:gd name="T14" fmla="*/ 0 w 433"/>
                <a:gd name="T15" fmla="*/ 0 h 630"/>
                <a:gd name="T16" fmla="*/ 0 w 433"/>
                <a:gd name="T17" fmla="*/ 0 h 630"/>
                <a:gd name="T18" fmla="*/ 0 w 433"/>
                <a:gd name="T19" fmla="*/ 0 h 630"/>
                <a:gd name="T20" fmla="*/ 0 w 433"/>
                <a:gd name="T21" fmla="*/ 0 h 630"/>
                <a:gd name="T22" fmla="*/ 0 w 433"/>
                <a:gd name="T23" fmla="*/ 0 h 630"/>
                <a:gd name="T24" fmla="*/ 0 w 433"/>
                <a:gd name="T25" fmla="*/ 0 h 630"/>
                <a:gd name="T26" fmla="*/ 0 w 433"/>
                <a:gd name="T27" fmla="*/ 0 h 630"/>
                <a:gd name="T28" fmla="*/ 0 w 433"/>
                <a:gd name="T29" fmla="*/ 0 h 630"/>
                <a:gd name="T30" fmla="*/ 0 w 433"/>
                <a:gd name="T31" fmla="*/ 0 h 630"/>
                <a:gd name="T32" fmla="*/ 0 w 433"/>
                <a:gd name="T33" fmla="*/ 0 h 630"/>
                <a:gd name="T34" fmla="*/ 0 w 433"/>
                <a:gd name="T35" fmla="*/ 0 h 630"/>
                <a:gd name="T36" fmla="*/ 0 w 433"/>
                <a:gd name="T37" fmla="*/ 0 h 630"/>
                <a:gd name="T38" fmla="*/ 0 w 433"/>
                <a:gd name="T39" fmla="*/ 0 h 630"/>
                <a:gd name="T40" fmla="*/ 0 w 433"/>
                <a:gd name="T41" fmla="*/ 0 h 630"/>
                <a:gd name="T42" fmla="*/ 0 w 433"/>
                <a:gd name="T43" fmla="*/ 0 h 630"/>
                <a:gd name="T44" fmla="*/ 0 w 433"/>
                <a:gd name="T45" fmla="*/ 0 h 630"/>
                <a:gd name="T46" fmla="*/ 0 w 433"/>
                <a:gd name="T47" fmla="*/ 0 h 630"/>
                <a:gd name="T48" fmla="*/ 1 w 433"/>
                <a:gd name="T49" fmla="*/ 0 h 6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3"/>
                <a:gd name="T76" fmla="*/ 0 h 630"/>
                <a:gd name="T77" fmla="*/ 433 w 433"/>
                <a:gd name="T78" fmla="*/ 630 h 6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3" h="630">
                  <a:moveTo>
                    <a:pt x="433" y="0"/>
                  </a:moveTo>
                  <a:lnTo>
                    <a:pt x="433" y="630"/>
                  </a:lnTo>
                  <a:lnTo>
                    <a:pt x="0" y="630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2"/>
                  </a:lnTo>
                  <a:lnTo>
                    <a:pt x="4" y="189"/>
                  </a:lnTo>
                  <a:lnTo>
                    <a:pt x="6" y="177"/>
                  </a:lnTo>
                  <a:lnTo>
                    <a:pt x="10" y="165"/>
                  </a:lnTo>
                  <a:lnTo>
                    <a:pt x="13" y="152"/>
                  </a:lnTo>
                  <a:lnTo>
                    <a:pt x="18" y="141"/>
                  </a:lnTo>
                  <a:lnTo>
                    <a:pt x="23" y="130"/>
                  </a:lnTo>
                  <a:lnTo>
                    <a:pt x="34" y="111"/>
                  </a:lnTo>
                  <a:lnTo>
                    <a:pt x="48" y="91"/>
                  </a:lnTo>
                  <a:lnTo>
                    <a:pt x="64" y="74"/>
                  </a:lnTo>
                  <a:lnTo>
                    <a:pt x="80" y="59"/>
                  </a:lnTo>
                  <a:lnTo>
                    <a:pt x="97" y="45"/>
                  </a:lnTo>
                  <a:lnTo>
                    <a:pt x="116" y="33"/>
                  </a:lnTo>
                  <a:lnTo>
                    <a:pt x="134" y="23"/>
                  </a:lnTo>
                  <a:lnTo>
                    <a:pt x="154" y="15"/>
                  </a:lnTo>
                  <a:lnTo>
                    <a:pt x="172" y="8"/>
                  </a:lnTo>
                  <a:lnTo>
                    <a:pt x="191" y="3"/>
                  </a:lnTo>
                  <a:lnTo>
                    <a:pt x="208" y="0"/>
                  </a:lnTo>
                  <a:lnTo>
                    <a:pt x="225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02" name="Freeform 1335"/>
            <p:cNvSpPr>
              <a:spLocks/>
            </p:cNvSpPr>
            <p:nvPr/>
          </p:nvSpPr>
          <p:spPr bwMode="auto">
            <a:xfrm>
              <a:off x="1649" y="1543"/>
              <a:ext cx="109" cy="158"/>
            </a:xfrm>
            <a:custGeom>
              <a:avLst/>
              <a:gdLst>
                <a:gd name="T0" fmla="*/ 1 w 433"/>
                <a:gd name="T1" fmla="*/ 0 h 630"/>
                <a:gd name="T2" fmla="*/ 1 w 433"/>
                <a:gd name="T3" fmla="*/ 1 h 630"/>
                <a:gd name="T4" fmla="*/ 0 w 433"/>
                <a:gd name="T5" fmla="*/ 1 h 630"/>
                <a:gd name="T6" fmla="*/ 0 w 433"/>
                <a:gd name="T7" fmla="*/ 0 h 630"/>
                <a:gd name="T8" fmla="*/ 0 w 433"/>
                <a:gd name="T9" fmla="*/ 0 h 630"/>
                <a:gd name="T10" fmla="*/ 0 w 433"/>
                <a:gd name="T11" fmla="*/ 0 h 630"/>
                <a:gd name="T12" fmla="*/ 0 w 433"/>
                <a:gd name="T13" fmla="*/ 0 h 630"/>
                <a:gd name="T14" fmla="*/ 0 w 433"/>
                <a:gd name="T15" fmla="*/ 0 h 630"/>
                <a:gd name="T16" fmla="*/ 0 w 433"/>
                <a:gd name="T17" fmla="*/ 0 h 630"/>
                <a:gd name="T18" fmla="*/ 0 w 433"/>
                <a:gd name="T19" fmla="*/ 0 h 630"/>
                <a:gd name="T20" fmla="*/ 0 w 433"/>
                <a:gd name="T21" fmla="*/ 0 h 630"/>
                <a:gd name="T22" fmla="*/ 0 w 433"/>
                <a:gd name="T23" fmla="*/ 0 h 630"/>
                <a:gd name="T24" fmla="*/ 0 w 433"/>
                <a:gd name="T25" fmla="*/ 0 h 630"/>
                <a:gd name="T26" fmla="*/ 0 w 433"/>
                <a:gd name="T27" fmla="*/ 0 h 630"/>
                <a:gd name="T28" fmla="*/ 0 w 433"/>
                <a:gd name="T29" fmla="*/ 0 h 630"/>
                <a:gd name="T30" fmla="*/ 0 w 433"/>
                <a:gd name="T31" fmla="*/ 0 h 630"/>
                <a:gd name="T32" fmla="*/ 0 w 433"/>
                <a:gd name="T33" fmla="*/ 0 h 630"/>
                <a:gd name="T34" fmla="*/ 0 w 433"/>
                <a:gd name="T35" fmla="*/ 0 h 630"/>
                <a:gd name="T36" fmla="*/ 0 w 433"/>
                <a:gd name="T37" fmla="*/ 0 h 630"/>
                <a:gd name="T38" fmla="*/ 0 w 433"/>
                <a:gd name="T39" fmla="*/ 0 h 630"/>
                <a:gd name="T40" fmla="*/ 0 w 433"/>
                <a:gd name="T41" fmla="*/ 0 h 630"/>
                <a:gd name="T42" fmla="*/ 0 w 433"/>
                <a:gd name="T43" fmla="*/ 0 h 630"/>
                <a:gd name="T44" fmla="*/ 0 w 433"/>
                <a:gd name="T45" fmla="*/ 0 h 630"/>
                <a:gd name="T46" fmla="*/ 0 w 433"/>
                <a:gd name="T47" fmla="*/ 0 h 630"/>
                <a:gd name="T48" fmla="*/ 1 w 433"/>
                <a:gd name="T49" fmla="*/ 0 h 6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3"/>
                <a:gd name="T76" fmla="*/ 0 h 630"/>
                <a:gd name="T77" fmla="*/ 433 w 433"/>
                <a:gd name="T78" fmla="*/ 630 h 6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3" h="630">
                  <a:moveTo>
                    <a:pt x="433" y="0"/>
                  </a:moveTo>
                  <a:lnTo>
                    <a:pt x="433" y="630"/>
                  </a:lnTo>
                  <a:lnTo>
                    <a:pt x="0" y="630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2"/>
                  </a:lnTo>
                  <a:lnTo>
                    <a:pt x="4" y="189"/>
                  </a:lnTo>
                  <a:lnTo>
                    <a:pt x="6" y="177"/>
                  </a:lnTo>
                  <a:lnTo>
                    <a:pt x="10" y="165"/>
                  </a:lnTo>
                  <a:lnTo>
                    <a:pt x="13" y="152"/>
                  </a:lnTo>
                  <a:lnTo>
                    <a:pt x="18" y="141"/>
                  </a:lnTo>
                  <a:lnTo>
                    <a:pt x="23" y="130"/>
                  </a:lnTo>
                  <a:lnTo>
                    <a:pt x="34" y="111"/>
                  </a:lnTo>
                  <a:lnTo>
                    <a:pt x="48" y="91"/>
                  </a:lnTo>
                  <a:lnTo>
                    <a:pt x="64" y="74"/>
                  </a:lnTo>
                  <a:lnTo>
                    <a:pt x="80" y="59"/>
                  </a:lnTo>
                  <a:lnTo>
                    <a:pt x="97" y="45"/>
                  </a:lnTo>
                  <a:lnTo>
                    <a:pt x="116" y="33"/>
                  </a:lnTo>
                  <a:lnTo>
                    <a:pt x="134" y="23"/>
                  </a:lnTo>
                  <a:lnTo>
                    <a:pt x="154" y="15"/>
                  </a:lnTo>
                  <a:lnTo>
                    <a:pt x="172" y="8"/>
                  </a:lnTo>
                  <a:lnTo>
                    <a:pt x="191" y="3"/>
                  </a:lnTo>
                  <a:lnTo>
                    <a:pt x="208" y="0"/>
                  </a:lnTo>
                  <a:lnTo>
                    <a:pt x="225" y="0"/>
                  </a:lnTo>
                  <a:lnTo>
                    <a:pt x="4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03" name="Freeform 1336"/>
            <p:cNvSpPr>
              <a:spLocks/>
            </p:cNvSpPr>
            <p:nvPr/>
          </p:nvSpPr>
          <p:spPr bwMode="auto">
            <a:xfrm>
              <a:off x="1649" y="1653"/>
              <a:ext cx="124" cy="69"/>
            </a:xfrm>
            <a:custGeom>
              <a:avLst/>
              <a:gdLst>
                <a:gd name="T0" fmla="*/ 0 w 493"/>
                <a:gd name="T1" fmla="*/ 0 h 275"/>
                <a:gd name="T2" fmla="*/ 0 w 493"/>
                <a:gd name="T3" fmla="*/ 0 h 275"/>
                <a:gd name="T4" fmla="*/ 0 w 493"/>
                <a:gd name="T5" fmla="*/ 0 h 275"/>
                <a:gd name="T6" fmla="*/ 0 w 493"/>
                <a:gd name="T7" fmla="*/ 0 h 275"/>
                <a:gd name="T8" fmla="*/ 0 w 493"/>
                <a:gd name="T9" fmla="*/ 0 h 275"/>
                <a:gd name="T10" fmla="*/ 0 w 493"/>
                <a:gd name="T11" fmla="*/ 0 h 275"/>
                <a:gd name="T12" fmla="*/ 0 w 493"/>
                <a:gd name="T13" fmla="*/ 0 h 275"/>
                <a:gd name="T14" fmla="*/ 0 w 493"/>
                <a:gd name="T15" fmla="*/ 0 h 275"/>
                <a:gd name="T16" fmla="*/ 0 w 493"/>
                <a:gd name="T17" fmla="*/ 0 h 275"/>
                <a:gd name="T18" fmla="*/ 0 w 493"/>
                <a:gd name="T19" fmla="*/ 0 h 275"/>
                <a:gd name="T20" fmla="*/ 0 w 493"/>
                <a:gd name="T21" fmla="*/ 0 h 275"/>
                <a:gd name="T22" fmla="*/ 0 w 493"/>
                <a:gd name="T23" fmla="*/ 0 h 275"/>
                <a:gd name="T24" fmla="*/ 0 w 493"/>
                <a:gd name="T25" fmla="*/ 0 h 275"/>
                <a:gd name="T26" fmla="*/ 0 w 493"/>
                <a:gd name="T27" fmla="*/ 0 h 275"/>
                <a:gd name="T28" fmla="*/ 0 w 493"/>
                <a:gd name="T29" fmla="*/ 0 h 275"/>
                <a:gd name="T30" fmla="*/ 0 w 493"/>
                <a:gd name="T31" fmla="*/ 0 h 275"/>
                <a:gd name="T32" fmla="*/ 0 w 493"/>
                <a:gd name="T33" fmla="*/ 0 h 275"/>
                <a:gd name="T34" fmla="*/ 1 w 493"/>
                <a:gd name="T35" fmla="*/ 0 h 275"/>
                <a:gd name="T36" fmla="*/ 1 w 493"/>
                <a:gd name="T37" fmla="*/ 0 h 275"/>
                <a:gd name="T38" fmla="*/ 1 w 493"/>
                <a:gd name="T39" fmla="*/ 0 h 275"/>
                <a:gd name="T40" fmla="*/ 1 w 493"/>
                <a:gd name="T41" fmla="*/ 0 h 275"/>
                <a:gd name="T42" fmla="*/ 1 w 493"/>
                <a:gd name="T43" fmla="*/ 0 h 275"/>
                <a:gd name="T44" fmla="*/ 1 w 493"/>
                <a:gd name="T45" fmla="*/ 0 h 275"/>
                <a:gd name="T46" fmla="*/ 1 w 493"/>
                <a:gd name="T47" fmla="*/ 0 h 275"/>
                <a:gd name="T48" fmla="*/ 1 w 493"/>
                <a:gd name="T49" fmla="*/ 0 h 275"/>
                <a:gd name="T50" fmla="*/ 0 w 493"/>
                <a:gd name="T51" fmla="*/ 0 h 2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3"/>
                <a:gd name="T79" fmla="*/ 0 h 275"/>
                <a:gd name="T80" fmla="*/ 493 w 493"/>
                <a:gd name="T81" fmla="*/ 275 h 2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3" h="275">
                  <a:moveTo>
                    <a:pt x="0" y="275"/>
                  </a:moveTo>
                  <a:lnTo>
                    <a:pt x="0" y="16"/>
                  </a:lnTo>
                  <a:lnTo>
                    <a:pt x="21" y="11"/>
                  </a:lnTo>
                  <a:lnTo>
                    <a:pt x="40" y="8"/>
                  </a:lnTo>
                  <a:lnTo>
                    <a:pt x="60" y="4"/>
                  </a:lnTo>
                  <a:lnTo>
                    <a:pt x="80" y="3"/>
                  </a:lnTo>
                  <a:lnTo>
                    <a:pt x="100" y="2"/>
                  </a:lnTo>
                  <a:lnTo>
                    <a:pt x="118" y="0"/>
                  </a:lnTo>
                  <a:lnTo>
                    <a:pt x="135" y="0"/>
                  </a:lnTo>
                  <a:lnTo>
                    <a:pt x="154" y="2"/>
                  </a:lnTo>
                  <a:lnTo>
                    <a:pt x="171" y="3"/>
                  </a:lnTo>
                  <a:lnTo>
                    <a:pt x="188" y="5"/>
                  </a:lnTo>
                  <a:lnTo>
                    <a:pt x="205" y="9"/>
                  </a:lnTo>
                  <a:lnTo>
                    <a:pt x="221" y="13"/>
                  </a:lnTo>
                  <a:lnTo>
                    <a:pt x="253" y="21"/>
                  </a:lnTo>
                  <a:lnTo>
                    <a:pt x="284" y="34"/>
                  </a:lnTo>
                  <a:lnTo>
                    <a:pt x="314" y="47"/>
                  </a:lnTo>
                  <a:lnTo>
                    <a:pt x="342" y="63"/>
                  </a:lnTo>
                  <a:lnTo>
                    <a:pt x="370" y="80"/>
                  </a:lnTo>
                  <a:lnTo>
                    <a:pt x="396" y="100"/>
                  </a:lnTo>
                  <a:lnTo>
                    <a:pt x="422" y="121"/>
                  </a:lnTo>
                  <a:lnTo>
                    <a:pt x="447" y="143"/>
                  </a:lnTo>
                  <a:lnTo>
                    <a:pt x="470" y="166"/>
                  </a:lnTo>
                  <a:lnTo>
                    <a:pt x="493" y="191"/>
                  </a:lnTo>
                  <a:lnTo>
                    <a:pt x="493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04" name="Freeform 1337"/>
            <p:cNvSpPr>
              <a:spLocks/>
            </p:cNvSpPr>
            <p:nvPr/>
          </p:nvSpPr>
          <p:spPr bwMode="auto">
            <a:xfrm>
              <a:off x="1649" y="1653"/>
              <a:ext cx="124" cy="69"/>
            </a:xfrm>
            <a:custGeom>
              <a:avLst/>
              <a:gdLst>
                <a:gd name="T0" fmla="*/ 0 w 493"/>
                <a:gd name="T1" fmla="*/ 0 h 275"/>
                <a:gd name="T2" fmla="*/ 0 w 493"/>
                <a:gd name="T3" fmla="*/ 0 h 275"/>
                <a:gd name="T4" fmla="*/ 0 w 493"/>
                <a:gd name="T5" fmla="*/ 0 h 275"/>
                <a:gd name="T6" fmla="*/ 0 w 493"/>
                <a:gd name="T7" fmla="*/ 0 h 275"/>
                <a:gd name="T8" fmla="*/ 0 w 493"/>
                <a:gd name="T9" fmla="*/ 0 h 275"/>
                <a:gd name="T10" fmla="*/ 0 w 493"/>
                <a:gd name="T11" fmla="*/ 0 h 275"/>
                <a:gd name="T12" fmla="*/ 0 w 493"/>
                <a:gd name="T13" fmla="*/ 0 h 275"/>
                <a:gd name="T14" fmla="*/ 0 w 493"/>
                <a:gd name="T15" fmla="*/ 0 h 275"/>
                <a:gd name="T16" fmla="*/ 0 w 493"/>
                <a:gd name="T17" fmla="*/ 0 h 275"/>
                <a:gd name="T18" fmla="*/ 0 w 493"/>
                <a:gd name="T19" fmla="*/ 0 h 275"/>
                <a:gd name="T20" fmla="*/ 0 w 493"/>
                <a:gd name="T21" fmla="*/ 0 h 275"/>
                <a:gd name="T22" fmla="*/ 0 w 493"/>
                <a:gd name="T23" fmla="*/ 0 h 275"/>
                <a:gd name="T24" fmla="*/ 0 w 493"/>
                <a:gd name="T25" fmla="*/ 0 h 275"/>
                <a:gd name="T26" fmla="*/ 0 w 493"/>
                <a:gd name="T27" fmla="*/ 0 h 275"/>
                <a:gd name="T28" fmla="*/ 0 w 493"/>
                <a:gd name="T29" fmla="*/ 0 h 275"/>
                <a:gd name="T30" fmla="*/ 0 w 493"/>
                <a:gd name="T31" fmla="*/ 0 h 275"/>
                <a:gd name="T32" fmla="*/ 0 w 493"/>
                <a:gd name="T33" fmla="*/ 0 h 275"/>
                <a:gd name="T34" fmla="*/ 1 w 493"/>
                <a:gd name="T35" fmla="*/ 0 h 275"/>
                <a:gd name="T36" fmla="*/ 1 w 493"/>
                <a:gd name="T37" fmla="*/ 0 h 275"/>
                <a:gd name="T38" fmla="*/ 1 w 493"/>
                <a:gd name="T39" fmla="*/ 0 h 275"/>
                <a:gd name="T40" fmla="*/ 1 w 493"/>
                <a:gd name="T41" fmla="*/ 0 h 275"/>
                <a:gd name="T42" fmla="*/ 1 w 493"/>
                <a:gd name="T43" fmla="*/ 0 h 275"/>
                <a:gd name="T44" fmla="*/ 1 w 493"/>
                <a:gd name="T45" fmla="*/ 0 h 275"/>
                <a:gd name="T46" fmla="*/ 1 w 493"/>
                <a:gd name="T47" fmla="*/ 0 h 275"/>
                <a:gd name="T48" fmla="*/ 1 w 493"/>
                <a:gd name="T49" fmla="*/ 0 h 275"/>
                <a:gd name="T50" fmla="*/ 0 w 493"/>
                <a:gd name="T51" fmla="*/ 0 h 2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3"/>
                <a:gd name="T79" fmla="*/ 0 h 275"/>
                <a:gd name="T80" fmla="*/ 493 w 493"/>
                <a:gd name="T81" fmla="*/ 275 h 2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3" h="275">
                  <a:moveTo>
                    <a:pt x="0" y="275"/>
                  </a:moveTo>
                  <a:lnTo>
                    <a:pt x="0" y="16"/>
                  </a:lnTo>
                  <a:lnTo>
                    <a:pt x="21" y="11"/>
                  </a:lnTo>
                  <a:lnTo>
                    <a:pt x="40" y="8"/>
                  </a:lnTo>
                  <a:lnTo>
                    <a:pt x="60" y="4"/>
                  </a:lnTo>
                  <a:lnTo>
                    <a:pt x="80" y="3"/>
                  </a:lnTo>
                  <a:lnTo>
                    <a:pt x="100" y="2"/>
                  </a:lnTo>
                  <a:lnTo>
                    <a:pt x="118" y="0"/>
                  </a:lnTo>
                  <a:lnTo>
                    <a:pt x="135" y="0"/>
                  </a:lnTo>
                  <a:lnTo>
                    <a:pt x="154" y="2"/>
                  </a:lnTo>
                  <a:lnTo>
                    <a:pt x="171" y="3"/>
                  </a:lnTo>
                  <a:lnTo>
                    <a:pt x="188" y="5"/>
                  </a:lnTo>
                  <a:lnTo>
                    <a:pt x="205" y="9"/>
                  </a:lnTo>
                  <a:lnTo>
                    <a:pt x="221" y="13"/>
                  </a:lnTo>
                  <a:lnTo>
                    <a:pt x="253" y="21"/>
                  </a:lnTo>
                  <a:lnTo>
                    <a:pt x="284" y="34"/>
                  </a:lnTo>
                  <a:lnTo>
                    <a:pt x="314" y="47"/>
                  </a:lnTo>
                  <a:lnTo>
                    <a:pt x="342" y="63"/>
                  </a:lnTo>
                  <a:lnTo>
                    <a:pt x="370" y="80"/>
                  </a:lnTo>
                  <a:lnTo>
                    <a:pt x="396" y="100"/>
                  </a:lnTo>
                  <a:lnTo>
                    <a:pt x="422" y="121"/>
                  </a:lnTo>
                  <a:lnTo>
                    <a:pt x="447" y="143"/>
                  </a:lnTo>
                  <a:lnTo>
                    <a:pt x="470" y="166"/>
                  </a:lnTo>
                  <a:lnTo>
                    <a:pt x="493" y="191"/>
                  </a:lnTo>
                  <a:lnTo>
                    <a:pt x="493" y="275"/>
                  </a:lnTo>
                  <a:lnTo>
                    <a:pt x="0" y="27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05" name="Freeform 1338"/>
            <p:cNvSpPr>
              <a:spLocks/>
            </p:cNvSpPr>
            <p:nvPr/>
          </p:nvSpPr>
          <p:spPr bwMode="auto">
            <a:xfrm>
              <a:off x="1642" y="1734"/>
              <a:ext cx="130" cy="106"/>
            </a:xfrm>
            <a:custGeom>
              <a:avLst/>
              <a:gdLst>
                <a:gd name="T0" fmla="*/ 1 w 519"/>
                <a:gd name="T1" fmla="*/ 0 h 425"/>
                <a:gd name="T2" fmla="*/ 0 w 519"/>
                <a:gd name="T3" fmla="*/ 0 h 425"/>
                <a:gd name="T4" fmla="*/ 0 w 519"/>
                <a:gd name="T5" fmla="*/ 0 h 425"/>
                <a:gd name="T6" fmla="*/ 0 w 519"/>
                <a:gd name="T7" fmla="*/ 0 h 425"/>
                <a:gd name="T8" fmla="*/ 0 w 519"/>
                <a:gd name="T9" fmla="*/ 0 h 425"/>
                <a:gd name="T10" fmla="*/ 0 w 519"/>
                <a:gd name="T11" fmla="*/ 0 h 425"/>
                <a:gd name="T12" fmla="*/ 0 w 519"/>
                <a:gd name="T13" fmla="*/ 0 h 425"/>
                <a:gd name="T14" fmla="*/ 0 w 519"/>
                <a:gd name="T15" fmla="*/ 0 h 425"/>
                <a:gd name="T16" fmla="*/ 0 w 519"/>
                <a:gd name="T17" fmla="*/ 0 h 425"/>
                <a:gd name="T18" fmla="*/ 0 w 519"/>
                <a:gd name="T19" fmla="*/ 0 h 425"/>
                <a:gd name="T20" fmla="*/ 0 w 519"/>
                <a:gd name="T21" fmla="*/ 0 h 425"/>
                <a:gd name="T22" fmla="*/ 0 w 519"/>
                <a:gd name="T23" fmla="*/ 0 h 425"/>
                <a:gd name="T24" fmla="*/ 0 w 519"/>
                <a:gd name="T25" fmla="*/ 0 h 425"/>
                <a:gd name="T26" fmla="*/ 0 w 519"/>
                <a:gd name="T27" fmla="*/ 0 h 425"/>
                <a:gd name="T28" fmla="*/ 0 w 519"/>
                <a:gd name="T29" fmla="*/ 0 h 425"/>
                <a:gd name="T30" fmla="*/ 0 w 519"/>
                <a:gd name="T31" fmla="*/ 0 h 425"/>
                <a:gd name="T32" fmla="*/ 0 w 519"/>
                <a:gd name="T33" fmla="*/ 0 h 425"/>
                <a:gd name="T34" fmla="*/ 0 w 519"/>
                <a:gd name="T35" fmla="*/ 0 h 425"/>
                <a:gd name="T36" fmla="*/ 0 w 519"/>
                <a:gd name="T37" fmla="*/ 0 h 425"/>
                <a:gd name="T38" fmla="*/ 1 w 519"/>
                <a:gd name="T39" fmla="*/ 0 h 425"/>
                <a:gd name="T40" fmla="*/ 1 w 519"/>
                <a:gd name="T41" fmla="*/ 0 h 425"/>
                <a:gd name="T42" fmla="*/ 1 w 519"/>
                <a:gd name="T43" fmla="*/ 0 h 425"/>
                <a:gd name="T44" fmla="*/ 1 w 519"/>
                <a:gd name="T45" fmla="*/ 0 h 425"/>
                <a:gd name="T46" fmla="*/ 1 w 519"/>
                <a:gd name="T47" fmla="*/ 0 h 425"/>
                <a:gd name="T48" fmla="*/ 1 w 519"/>
                <a:gd name="T49" fmla="*/ 0 h 425"/>
                <a:gd name="T50" fmla="*/ 1 w 519"/>
                <a:gd name="T51" fmla="*/ 0 h 425"/>
                <a:gd name="T52" fmla="*/ 1 w 519"/>
                <a:gd name="T53" fmla="*/ 0 h 425"/>
                <a:gd name="T54" fmla="*/ 1 w 519"/>
                <a:gd name="T55" fmla="*/ 0 h 425"/>
                <a:gd name="T56" fmla="*/ 1 w 519"/>
                <a:gd name="T57" fmla="*/ 0 h 425"/>
                <a:gd name="T58" fmla="*/ 1 w 519"/>
                <a:gd name="T59" fmla="*/ 0 h 425"/>
                <a:gd name="T60" fmla="*/ 1 w 519"/>
                <a:gd name="T61" fmla="*/ 0 h 425"/>
                <a:gd name="T62" fmla="*/ 1 w 519"/>
                <a:gd name="T63" fmla="*/ 0 h 425"/>
                <a:gd name="T64" fmla="*/ 1 w 519"/>
                <a:gd name="T65" fmla="*/ 0 h 425"/>
                <a:gd name="T66" fmla="*/ 1 w 519"/>
                <a:gd name="T67" fmla="*/ 0 h 425"/>
                <a:gd name="T68" fmla="*/ 1 w 519"/>
                <a:gd name="T69" fmla="*/ 0 h 425"/>
                <a:gd name="T70" fmla="*/ 1 w 519"/>
                <a:gd name="T71" fmla="*/ 0 h 425"/>
                <a:gd name="T72" fmla="*/ 1 w 519"/>
                <a:gd name="T73" fmla="*/ 0 h 4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9"/>
                <a:gd name="T112" fmla="*/ 0 h 425"/>
                <a:gd name="T113" fmla="*/ 519 w 519"/>
                <a:gd name="T114" fmla="*/ 425 h 4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9" h="425">
                  <a:moveTo>
                    <a:pt x="477" y="425"/>
                  </a:moveTo>
                  <a:lnTo>
                    <a:pt x="43" y="425"/>
                  </a:lnTo>
                  <a:lnTo>
                    <a:pt x="35" y="424"/>
                  </a:lnTo>
                  <a:lnTo>
                    <a:pt x="26" y="421"/>
                  </a:lnTo>
                  <a:lnTo>
                    <a:pt x="19" y="417"/>
                  </a:lnTo>
                  <a:lnTo>
                    <a:pt x="13" y="411"/>
                  </a:lnTo>
                  <a:lnTo>
                    <a:pt x="8" y="404"/>
                  </a:lnTo>
                  <a:lnTo>
                    <a:pt x="4" y="396"/>
                  </a:lnTo>
                  <a:lnTo>
                    <a:pt x="2" y="388"/>
                  </a:lnTo>
                  <a:lnTo>
                    <a:pt x="0" y="378"/>
                  </a:lnTo>
                  <a:lnTo>
                    <a:pt x="0" y="47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8" y="21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6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77" y="0"/>
                  </a:lnTo>
                  <a:lnTo>
                    <a:pt x="484" y="1"/>
                  </a:lnTo>
                  <a:lnTo>
                    <a:pt x="493" y="4"/>
                  </a:lnTo>
                  <a:lnTo>
                    <a:pt x="500" y="9"/>
                  </a:lnTo>
                  <a:lnTo>
                    <a:pt x="506" y="14"/>
                  </a:lnTo>
                  <a:lnTo>
                    <a:pt x="511" y="21"/>
                  </a:lnTo>
                  <a:lnTo>
                    <a:pt x="515" y="28"/>
                  </a:lnTo>
                  <a:lnTo>
                    <a:pt x="517" y="37"/>
                  </a:lnTo>
                  <a:lnTo>
                    <a:pt x="519" y="47"/>
                  </a:lnTo>
                  <a:lnTo>
                    <a:pt x="519" y="378"/>
                  </a:lnTo>
                  <a:lnTo>
                    <a:pt x="517" y="388"/>
                  </a:lnTo>
                  <a:lnTo>
                    <a:pt x="515" y="396"/>
                  </a:lnTo>
                  <a:lnTo>
                    <a:pt x="511" y="404"/>
                  </a:lnTo>
                  <a:lnTo>
                    <a:pt x="506" y="411"/>
                  </a:lnTo>
                  <a:lnTo>
                    <a:pt x="500" y="417"/>
                  </a:lnTo>
                  <a:lnTo>
                    <a:pt x="493" y="421"/>
                  </a:lnTo>
                  <a:lnTo>
                    <a:pt x="484" y="424"/>
                  </a:lnTo>
                  <a:lnTo>
                    <a:pt x="477" y="425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06" name="Freeform 1339"/>
            <p:cNvSpPr>
              <a:spLocks/>
            </p:cNvSpPr>
            <p:nvPr/>
          </p:nvSpPr>
          <p:spPr bwMode="auto">
            <a:xfrm>
              <a:off x="1642" y="1734"/>
              <a:ext cx="130" cy="106"/>
            </a:xfrm>
            <a:custGeom>
              <a:avLst/>
              <a:gdLst>
                <a:gd name="T0" fmla="*/ 1 w 519"/>
                <a:gd name="T1" fmla="*/ 0 h 425"/>
                <a:gd name="T2" fmla="*/ 0 w 519"/>
                <a:gd name="T3" fmla="*/ 0 h 425"/>
                <a:gd name="T4" fmla="*/ 0 w 519"/>
                <a:gd name="T5" fmla="*/ 0 h 425"/>
                <a:gd name="T6" fmla="*/ 0 w 519"/>
                <a:gd name="T7" fmla="*/ 0 h 425"/>
                <a:gd name="T8" fmla="*/ 0 w 519"/>
                <a:gd name="T9" fmla="*/ 0 h 425"/>
                <a:gd name="T10" fmla="*/ 0 w 519"/>
                <a:gd name="T11" fmla="*/ 0 h 425"/>
                <a:gd name="T12" fmla="*/ 0 w 519"/>
                <a:gd name="T13" fmla="*/ 0 h 425"/>
                <a:gd name="T14" fmla="*/ 0 w 519"/>
                <a:gd name="T15" fmla="*/ 0 h 425"/>
                <a:gd name="T16" fmla="*/ 0 w 519"/>
                <a:gd name="T17" fmla="*/ 0 h 425"/>
                <a:gd name="T18" fmla="*/ 0 w 519"/>
                <a:gd name="T19" fmla="*/ 0 h 425"/>
                <a:gd name="T20" fmla="*/ 0 w 519"/>
                <a:gd name="T21" fmla="*/ 0 h 425"/>
                <a:gd name="T22" fmla="*/ 0 w 519"/>
                <a:gd name="T23" fmla="*/ 0 h 425"/>
                <a:gd name="T24" fmla="*/ 0 w 519"/>
                <a:gd name="T25" fmla="*/ 0 h 425"/>
                <a:gd name="T26" fmla="*/ 0 w 519"/>
                <a:gd name="T27" fmla="*/ 0 h 425"/>
                <a:gd name="T28" fmla="*/ 0 w 519"/>
                <a:gd name="T29" fmla="*/ 0 h 425"/>
                <a:gd name="T30" fmla="*/ 0 w 519"/>
                <a:gd name="T31" fmla="*/ 0 h 425"/>
                <a:gd name="T32" fmla="*/ 0 w 519"/>
                <a:gd name="T33" fmla="*/ 0 h 425"/>
                <a:gd name="T34" fmla="*/ 0 w 519"/>
                <a:gd name="T35" fmla="*/ 0 h 425"/>
                <a:gd name="T36" fmla="*/ 0 w 519"/>
                <a:gd name="T37" fmla="*/ 0 h 425"/>
                <a:gd name="T38" fmla="*/ 1 w 519"/>
                <a:gd name="T39" fmla="*/ 0 h 425"/>
                <a:gd name="T40" fmla="*/ 1 w 519"/>
                <a:gd name="T41" fmla="*/ 0 h 425"/>
                <a:gd name="T42" fmla="*/ 1 w 519"/>
                <a:gd name="T43" fmla="*/ 0 h 425"/>
                <a:gd name="T44" fmla="*/ 1 w 519"/>
                <a:gd name="T45" fmla="*/ 0 h 425"/>
                <a:gd name="T46" fmla="*/ 1 w 519"/>
                <a:gd name="T47" fmla="*/ 0 h 425"/>
                <a:gd name="T48" fmla="*/ 1 w 519"/>
                <a:gd name="T49" fmla="*/ 0 h 425"/>
                <a:gd name="T50" fmla="*/ 1 w 519"/>
                <a:gd name="T51" fmla="*/ 0 h 425"/>
                <a:gd name="T52" fmla="*/ 1 w 519"/>
                <a:gd name="T53" fmla="*/ 0 h 425"/>
                <a:gd name="T54" fmla="*/ 1 w 519"/>
                <a:gd name="T55" fmla="*/ 0 h 425"/>
                <a:gd name="T56" fmla="*/ 1 w 519"/>
                <a:gd name="T57" fmla="*/ 0 h 425"/>
                <a:gd name="T58" fmla="*/ 1 w 519"/>
                <a:gd name="T59" fmla="*/ 0 h 425"/>
                <a:gd name="T60" fmla="*/ 1 w 519"/>
                <a:gd name="T61" fmla="*/ 0 h 425"/>
                <a:gd name="T62" fmla="*/ 1 w 519"/>
                <a:gd name="T63" fmla="*/ 0 h 425"/>
                <a:gd name="T64" fmla="*/ 1 w 519"/>
                <a:gd name="T65" fmla="*/ 0 h 425"/>
                <a:gd name="T66" fmla="*/ 1 w 519"/>
                <a:gd name="T67" fmla="*/ 0 h 425"/>
                <a:gd name="T68" fmla="*/ 1 w 519"/>
                <a:gd name="T69" fmla="*/ 0 h 425"/>
                <a:gd name="T70" fmla="*/ 1 w 519"/>
                <a:gd name="T71" fmla="*/ 0 h 425"/>
                <a:gd name="T72" fmla="*/ 1 w 519"/>
                <a:gd name="T73" fmla="*/ 0 h 4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9"/>
                <a:gd name="T112" fmla="*/ 0 h 425"/>
                <a:gd name="T113" fmla="*/ 519 w 519"/>
                <a:gd name="T114" fmla="*/ 425 h 4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9" h="425">
                  <a:moveTo>
                    <a:pt x="477" y="425"/>
                  </a:moveTo>
                  <a:lnTo>
                    <a:pt x="43" y="425"/>
                  </a:lnTo>
                  <a:lnTo>
                    <a:pt x="35" y="424"/>
                  </a:lnTo>
                  <a:lnTo>
                    <a:pt x="26" y="421"/>
                  </a:lnTo>
                  <a:lnTo>
                    <a:pt x="19" y="417"/>
                  </a:lnTo>
                  <a:lnTo>
                    <a:pt x="13" y="411"/>
                  </a:lnTo>
                  <a:lnTo>
                    <a:pt x="8" y="404"/>
                  </a:lnTo>
                  <a:lnTo>
                    <a:pt x="4" y="396"/>
                  </a:lnTo>
                  <a:lnTo>
                    <a:pt x="2" y="388"/>
                  </a:lnTo>
                  <a:lnTo>
                    <a:pt x="0" y="378"/>
                  </a:lnTo>
                  <a:lnTo>
                    <a:pt x="0" y="47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8" y="21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6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77" y="0"/>
                  </a:lnTo>
                  <a:lnTo>
                    <a:pt x="484" y="1"/>
                  </a:lnTo>
                  <a:lnTo>
                    <a:pt x="493" y="4"/>
                  </a:lnTo>
                  <a:lnTo>
                    <a:pt x="500" y="9"/>
                  </a:lnTo>
                  <a:lnTo>
                    <a:pt x="506" y="14"/>
                  </a:lnTo>
                  <a:lnTo>
                    <a:pt x="511" y="21"/>
                  </a:lnTo>
                  <a:lnTo>
                    <a:pt x="515" y="28"/>
                  </a:lnTo>
                  <a:lnTo>
                    <a:pt x="517" y="37"/>
                  </a:lnTo>
                  <a:lnTo>
                    <a:pt x="519" y="47"/>
                  </a:lnTo>
                  <a:lnTo>
                    <a:pt x="519" y="378"/>
                  </a:lnTo>
                  <a:lnTo>
                    <a:pt x="517" y="388"/>
                  </a:lnTo>
                  <a:lnTo>
                    <a:pt x="515" y="396"/>
                  </a:lnTo>
                  <a:lnTo>
                    <a:pt x="511" y="404"/>
                  </a:lnTo>
                  <a:lnTo>
                    <a:pt x="506" y="411"/>
                  </a:lnTo>
                  <a:lnTo>
                    <a:pt x="500" y="417"/>
                  </a:lnTo>
                  <a:lnTo>
                    <a:pt x="493" y="421"/>
                  </a:lnTo>
                  <a:lnTo>
                    <a:pt x="484" y="424"/>
                  </a:lnTo>
                  <a:lnTo>
                    <a:pt x="477" y="4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07" name="Line 1340"/>
            <p:cNvSpPr>
              <a:spLocks noChangeShapeType="1"/>
            </p:cNvSpPr>
            <p:nvPr/>
          </p:nvSpPr>
          <p:spPr bwMode="auto">
            <a:xfrm>
              <a:off x="1778" y="1744"/>
              <a:ext cx="1" cy="6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08" name="Line 1341"/>
            <p:cNvSpPr>
              <a:spLocks noChangeShapeType="1"/>
            </p:cNvSpPr>
            <p:nvPr/>
          </p:nvSpPr>
          <p:spPr bwMode="auto">
            <a:xfrm>
              <a:off x="1635" y="1744"/>
              <a:ext cx="1" cy="6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09" name="Rectangle 1342"/>
            <p:cNvSpPr>
              <a:spLocks noChangeArrowheads="1"/>
            </p:cNvSpPr>
            <p:nvPr/>
          </p:nvSpPr>
          <p:spPr bwMode="auto">
            <a:xfrm>
              <a:off x="1772" y="1744"/>
              <a:ext cx="6" cy="6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0" name="Rectangle 1343"/>
            <p:cNvSpPr>
              <a:spLocks noChangeArrowheads="1"/>
            </p:cNvSpPr>
            <p:nvPr/>
          </p:nvSpPr>
          <p:spPr bwMode="auto">
            <a:xfrm>
              <a:off x="1772" y="1744"/>
              <a:ext cx="6" cy="6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1" name="Rectangle 1344"/>
            <p:cNvSpPr>
              <a:spLocks noChangeArrowheads="1"/>
            </p:cNvSpPr>
            <p:nvPr/>
          </p:nvSpPr>
          <p:spPr bwMode="auto">
            <a:xfrm>
              <a:off x="1635" y="1744"/>
              <a:ext cx="7" cy="6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2" name="Rectangle 1345"/>
            <p:cNvSpPr>
              <a:spLocks noChangeArrowheads="1"/>
            </p:cNvSpPr>
            <p:nvPr/>
          </p:nvSpPr>
          <p:spPr bwMode="auto">
            <a:xfrm>
              <a:off x="1635" y="1744"/>
              <a:ext cx="7" cy="6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3" name="Rectangle 1346"/>
            <p:cNvSpPr>
              <a:spLocks noChangeArrowheads="1"/>
            </p:cNvSpPr>
            <p:nvPr/>
          </p:nvSpPr>
          <p:spPr bwMode="auto">
            <a:xfrm>
              <a:off x="1678" y="1744"/>
              <a:ext cx="11" cy="6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4" name="Rectangle 1347"/>
            <p:cNvSpPr>
              <a:spLocks noChangeArrowheads="1"/>
            </p:cNvSpPr>
            <p:nvPr/>
          </p:nvSpPr>
          <p:spPr bwMode="auto">
            <a:xfrm>
              <a:off x="1678" y="1744"/>
              <a:ext cx="11" cy="6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5" name="Rectangle 1348"/>
            <p:cNvSpPr>
              <a:spLocks noChangeArrowheads="1"/>
            </p:cNvSpPr>
            <p:nvPr/>
          </p:nvSpPr>
          <p:spPr bwMode="auto">
            <a:xfrm>
              <a:off x="1705" y="1744"/>
              <a:ext cx="12" cy="6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6" name="Rectangle 1349"/>
            <p:cNvSpPr>
              <a:spLocks noChangeArrowheads="1"/>
            </p:cNvSpPr>
            <p:nvPr/>
          </p:nvSpPr>
          <p:spPr bwMode="auto">
            <a:xfrm>
              <a:off x="1705" y="1744"/>
              <a:ext cx="12" cy="6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7" name="Rectangle 1350"/>
            <p:cNvSpPr>
              <a:spLocks noChangeArrowheads="1"/>
            </p:cNvSpPr>
            <p:nvPr/>
          </p:nvSpPr>
          <p:spPr bwMode="auto">
            <a:xfrm>
              <a:off x="1733" y="1744"/>
              <a:ext cx="9" cy="6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8" name="Rectangle 1351"/>
            <p:cNvSpPr>
              <a:spLocks noChangeArrowheads="1"/>
            </p:cNvSpPr>
            <p:nvPr/>
          </p:nvSpPr>
          <p:spPr bwMode="auto">
            <a:xfrm>
              <a:off x="1733" y="1744"/>
              <a:ext cx="9" cy="6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9" name="Rectangle 1352"/>
            <p:cNvSpPr>
              <a:spLocks noChangeArrowheads="1"/>
            </p:cNvSpPr>
            <p:nvPr/>
          </p:nvSpPr>
          <p:spPr bwMode="auto">
            <a:xfrm>
              <a:off x="1757" y="1744"/>
              <a:ext cx="10" cy="6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0" name="Rectangle 1353"/>
            <p:cNvSpPr>
              <a:spLocks noChangeArrowheads="1"/>
            </p:cNvSpPr>
            <p:nvPr/>
          </p:nvSpPr>
          <p:spPr bwMode="auto">
            <a:xfrm>
              <a:off x="1757" y="1744"/>
              <a:ext cx="10" cy="6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1" name="Rectangle 1354"/>
            <p:cNvSpPr>
              <a:spLocks noChangeArrowheads="1"/>
            </p:cNvSpPr>
            <p:nvPr/>
          </p:nvSpPr>
          <p:spPr bwMode="auto">
            <a:xfrm>
              <a:off x="1653" y="1744"/>
              <a:ext cx="10" cy="6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2" name="Rectangle 1355"/>
            <p:cNvSpPr>
              <a:spLocks noChangeArrowheads="1"/>
            </p:cNvSpPr>
            <p:nvPr/>
          </p:nvSpPr>
          <p:spPr bwMode="auto">
            <a:xfrm>
              <a:off x="1653" y="1744"/>
              <a:ext cx="10" cy="6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3" name="Line 1356"/>
            <p:cNvSpPr>
              <a:spLocks noChangeShapeType="1"/>
            </p:cNvSpPr>
            <p:nvPr/>
          </p:nvSpPr>
          <p:spPr bwMode="auto">
            <a:xfrm>
              <a:off x="1788" y="1527"/>
              <a:ext cx="1" cy="1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24" name="Rectangle 1357"/>
            <p:cNvSpPr>
              <a:spLocks noChangeArrowheads="1"/>
            </p:cNvSpPr>
            <p:nvPr/>
          </p:nvSpPr>
          <p:spPr bwMode="auto">
            <a:xfrm>
              <a:off x="1773" y="1528"/>
              <a:ext cx="100" cy="173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5" name="Rectangle 1358"/>
            <p:cNvSpPr>
              <a:spLocks noChangeArrowheads="1"/>
            </p:cNvSpPr>
            <p:nvPr/>
          </p:nvSpPr>
          <p:spPr bwMode="auto">
            <a:xfrm>
              <a:off x="1773" y="1528"/>
              <a:ext cx="100" cy="17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6" name="Rectangle 1359"/>
            <p:cNvSpPr>
              <a:spLocks noChangeArrowheads="1"/>
            </p:cNvSpPr>
            <p:nvPr/>
          </p:nvSpPr>
          <p:spPr bwMode="auto">
            <a:xfrm>
              <a:off x="1809" y="1523"/>
              <a:ext cx="63" cy="1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7" name="Rectangle 1360"/>
            <p:cNvSpPr>
              <a:spLocks noChangeArrowheads="1"/>
            </p:cNvSpPr>
            <p:nvPr/>
          </p:nvSpPr>
          <p:spPr bwMode="auto">
            <a:xfrm>
              <a:off x="1809" y="1523"/>
              <a:ext cx="63" cy="1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8" name="Rectangle 1361"/>
            <p:cNvSpPr>
              <a:spLocks noChangeArrowheads="1"/>
            </p:cNvSpPr>
            <p:nvPr/>
          </p:nvSpPr>
          <p:spPr bwMode="auto">
            <a:xfrm>
              <a:off x="1809" y="1557"/>
              <a:ext cx="6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9" name="Rectangle 1362"/>
            <p:cNvSpPr>
              <a:spLocks noChangeArrowheads="1"/>
            </p:cNvSpPr>
            <p:nvPr/>
          </p:nvSpPr>
          <p:spPr bwMode="auto">
            <a:xfrm>
              <a:off x="1809" y="1557"/>
              <a:ext cx="62" cy="2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0" name="Rectangle 1363"/>
            <p:cNvSpPr>
              <a:spLocks noChangeArrowheads="1"/>
            </p:cNvSpPr>
            <p:nvPr/>
          </p:nvSpPr>
          <p:spPr bwMode="auto">
            <a:xfrm>
              <a:off x="1809" y="1606"/>
              <a:ext cx="62" cy="2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1" name="Rectangle 1364"/>
            <p:cNvSpPr>
              <a:spLocks noChangeArrowheads="1"/>
            </p:cNvSpPr>
            <p:nvPr/>
          </p:nvSpPr>
          <p:spPr bwMode="auto">
            <a:xfrm>
              <a:off x="1809" y="1606"/>
              <a:ext cx="62" cy="2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2" name="Rectangle 1365"/>
            <p:cNvSpPr>
              <a:spLocks noChangeArrowheads="1"/>
            </p:cNvSpPr>
            <p:nvPr/>
          </p:nvSpPr>
          <p:spPr bwMode="auto">
            <a:xfrm>
              <a:off x="1809" y="1655"/>
              <a:ext cx="62" cy="2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3" name="Rectangle 1366"/>
            <p:cNvSpPr>
              <a:spLocks noChangeArrowheads="1"/>
            </p:cNvSpPr>
            <p:nvPr/>
          </p:nvSpPr>
          <p:spPr bwMode="auto">
            <a:xfrm>
              <a:off x="1809" y="1655"/>
              <a:ext cx="62" cy="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4" name="Rectangle 1367"/>
            <p:cNvSpPr>
              <a:spLocks noChangeArrowheads="1"/>
            </p:cNvSpPr>
            <p:nvPr/>
          </p:nvSpPr>
          <p:spPr bwMode="auto">
            <a:xfrm>
              <a:off x="1809" y="1690"/>
              <a:ext cx="62" cy="15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5" name="Rectangle 1368"/>
            <p:cNvSpPr>
              <a:spLocks noChangeArrowheads="1"/>
            </p:cNvSpPr>
            <p:nvPr/>
          </p:nvSpPr>
          <p:spPr bwMode="auto">
            <a:xfrm>
              <a:off x="1809" y="1690"/>
              <a:ext cx="62" cy="1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6" name="Rectangle 1369"/>
            <p:cNvSpPr>
              <a:spLocks noChangeArrowheads="1"/>
            </p:cNvSpPr>
            <p:nvPr/>
          </p:nvSpPr>
          <p:spPr bwMode="auto">
            <a:xfrm>
              <a:off x="1873" y="1520"/>
              <a:ext cx="18" cy="18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7" name="Rectangle 1370"/>
            <p:cNvSpPr>
              <a:spLocks noChangeArrowheads="1"/>
            </p:cNvSpPr>
            <p:nvPr/>
          </p:nvSpPr>
          <p:spPr bwMode="auto">
            <a:xfrm>
              <a:off x="1873" y="1520"/>
              <a:ext cx="18" cy="1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8" name="Rectangle 1371"/>
            <p:cNvSpPr>
              <a:spLocks noChangeArrowheads="1"/>
            </p:cNvSpPr>
            <p:nvPr/>
          </p:nvSpPr>
          <p:spPr bwMode="auto">
            <a:xfrm>
              <a:off x="1632" y="1729"/>
              <a:ext cx="149" cy="15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9" name="Rectangle 1372"/>
            <p:cNvSpPr>
              <a:spLocks noChangeArrowheads="1"/>
            </p:cNvSpPr>
            <p:nvPr/>
          </p:nvSpPr>
          <p:spPr bwMode="auto">
            <a:xfrm>
              <a:off x="1632" y="1729"/>
              <a:ext cx="149" cy="1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0" name="Freeform 1373"/>
            <p:cNvSpPr>
              <a:spLocks/>
            </p:cNvSpPr>
            <p:nvPr/>
          </p:nvSpPr>
          <p:spPr bwMode="auto">
            <a:xfrm>
              <a:off x="1969" y="1664"/>
              <a:ext cx="28" cy="26"/>
            </a:xfrm>
            <a:custGeom>
              <a:avLst/>
              <a:gdLst>
                <a:gd name="T0" fmla="*/ 0 w 111"/>
                <a:gd name="T1" fmla="*/ 0 h 106"/>
                <a:gd name="T2" fmla="*/ 0 w 111"/>
                <a:gd name="T3" fmla="*/ 0 h 106"/>
                <a:gd name="T4" fmla="*/ 0 w 111"/>
                <a:gd name="T5" fmla="*/ 0 h 106"/>
                <a:gd name="T6" fmla="*/ 0 w 111"/>
                <a:gd name="T7" fmla="*/ 0 h 106"/>
                <a:gd name="T8" fmla="*/ 0 w 111"/>
                <a:gd name="T9" fmla="*/ 0 h 106"/>
                <a:gd name="T10" fmla="*/ 0 w 111"/>
                <a:gd name="T11" fmla="*/ 0 h 106"/>
                <a:gd name="T12" fmla="*/ 0 w 111"/>
                <a:gd name="T13" fmla="*/ 0 h 106"/>
                <a:gd name="T14" fmla="*/ 0 w 111"/>
                <a:gd name="T15" fmla="*/ 0 h 106"/>
                <a:gd name="T16" fmla="*/ 0 w 111"/>
                <a:gd name="T17" fmla="*/ 0 h 106"/>
                <a:gd name="T18" fmla="*/ 0 w 111"/>
                <a:gd name="T19" fmla="*/ 0 h 106"/>
                <a:gd name="T20" fmla="*/ 0 w 111"/>
                <a:gd name="T21" fmla="*/ 0 h 106"/>
                <a:gd name="T22" fmla="*/ 0 w 111"/>
                <a:gd name="T23" fmla="*/ 0 h 106"/>
                <a:gd name="T24" fmla="*/ 0 w 111"/>
                <a:gd name="T25" fmla="*/ 0 h 106"/>
                <a:gd name="T26" fmla="*/ 0 w 111"/>
                <a:gd name="T27" fmla="*/ 0 h 106"/>
                <a:gd name="T28" fmla="*/ 0 w 111"/>
                <a:gd name="T29" fmla="*/ 0 h 106"/>
                <a:gd name="T30" fmla="*/ 0 w 111"/>
                <a:gd name="T31" fmla="*/ 0 h 106"/>
                <a:gd name="T32" fmla="*/ 0 w 111"/>
                <a:gd name="T33" fmla="*/ 0 h 106"/>
                <a:gd name="T34" fmla="*/ 0 w 111"/>
                <a:gd name="T35" fmla="*/ 0 h 106"/>
                <a:gd name="T36" fmla="*/ 0 w 111"/>
                <a:gd name="T37" fmla="*/ 0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106"/>
                <a:gd name="T59" fmla="*/ 111 w 111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106">
                  <a:moveTo>
                    <a:pt x="111" y="69"/>
                  </a:moveTo>
                  <a:lnTo>
                    <a:pt x="98" y="65"/>
                  </a:lnTo>
                  <a:lnTo>
                    <a:pt x="86" y="60"/>
                  </a:lnTo>
                  <a:lnTo>
                    <a:pt x="72" y="53"/>
                  </a:lnTo>
                  <a:lnTo>
                    <a:pt x="59" y="44"/>
                  </a:lnTo>
                  <a:lnTo>
                    <a:pt x="45" y="35"/>
                  </a:lnTo>
                  <a:lnTo>
                    <a:pt x="31" y="24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37" y="74"/>
                  </a:lnTo>
                  <a:lnTo>
                    <a:pt x="92" y="106"/>
                  </a:lnTo>
                  <a:lnTo>
                    <a:pt x="97" y="102"/>
                  </a:lnTo>
                  <a:lnTo>
                    <a:pt x="102" y="97"/>
                  </a:lnTo>
                  <a:lnTo>
                    <a:pt x="104" y="91"/>
                  </a:lnTo>
                  <a:lnTo>
                    <a:pt x="107" y="86"/>
                  </a:lnTo>
                  <a:lnTo>
                    <a:pt x="109" y="81"/>
                  </a:lnTo>
                  <a:lnTo>
                    <a:pt x="109" y="76"/>
                  </a:lnTo>
                  <a:lnTo>
                    <a:pt x="111" y="72"/>
                  </a:lnTo>
                  <a:lnTo>
                    <a:pt x="111" y="69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41" name="Freeform 1374"/>
            <p:cNvSpPr>
              <a:spLocks/>
            </p:cNvSpPr>
            <p:nvPr/>
          </p:nvSpPr>
          <p:spPr bwMode="auto">
            <a:xfrm>
              <a:off x="1969" y="1664"/>
              <a:ext cx="28" cy="26"/>
            </a:xfrm>
            <a:custGeom>
              <a:avLst/>
              <a:gdLst>
                <a:gd name="T0" fmla="*/ 0 w 111"/>
                <a:gd name="T1" fmla="*/ 0 h 106"/>
                <a:gd name="T2" fmla="*/ 0 w 111"/>
                <a:gd name="T3" fmla="*/ 0 h 106"/>
                <a:gd name="T4" fmla="*/ 0 w 111"/>
                <a:gd name="T5" fmla="*/ 0 h 106"/>
                <a:gd name="T6" fmla="*/ 0 w 111"/>
                <a:gd name="T7" fmla="*/ 0 h 106"/>
                <a:gd name="T8" fmla="*/ 0 w 111"/>
                <a:gd name="T9" fmla="*/ 0 h 106"/>
                <a:gd name="T10" fmla="*/ 0 w 111"/>
                <a:gd name="T11" fmla="*/ 0 h 106"/>
                <a:gd name="T12" fmla="*/ 0 w 111"/>
                <a:gd name="T13" fmla="*/ 0 h 106"/>
                <a:gd name="T14" fmla="*/ 0 w 111"/>
                <a:gd name="T15" fmla="*/ 0 h 106"/>
                <a:gd name="T16" fmla="*/ 0 w 111"/>
                <a:gd name="T17" fmla="*/ 0 h 106"/>
                <a:gd name="T18" fmla="*/ 0 w 111"/>
                <a:gd name="T19" fmla="*/ 0 h 106"/>
                <a:gd name="T20" fmla="*/ 0 w 111"/>
                <a:gd name="T21" fmla="*/ 0 h 106"/>
                <a:gd name="T22" fmla="*/ 0 w 111"/>
                <a:gd name="T23" fmla="*/ 0 h 106"/>
                <a:gd name="T24" fmla="*/ 0 w 111"/>
                <a:gd name="T25" fmla="*/ 0 h 106"/>
                <a:gd name="T26" fmla="*/ 0 w 111"/>
                <a:gd name="T27" fmla="*/ 0 h 106"/>
                <a:gd name="T28" fmla="*/ 0 w 111"/>
                <a:gd name="T29" fmla="*/ 0 h 106"/>
                <a:gd name="T30" fmla="*/ 0 w 111"/>
                <a:gd name="T31" fmla="*/ 0 h 106"/>
                <a:gd name="T32" fmla="*/ 0 w 111"/>
                <a:gd name="T33" fmla="*/ 0 h 106"/>
                <a:gd name="T34" fmla="*/ 0 w 111"/>
                <a:gd name="T35" fmla="*/ 0 h 106"/>
                <a:gd name="T36" fmla="*/ 0 w 111"/>
                <a:gd name="T37" fmla="*/ 0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106"/>
                <a:gd name="T59" fmla="*/ 111 w 111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106">
                  <a:moveTo>
                    <a:pt x="111" y="69"/>
                  </a:moveTo>
                  <a:lnTo>
                    <a:pt x="98" y="65"/>
                  </a:lnTo>
                  <a:lnTo>
                    <a:pt x="86" y="60"/>
                  </a:lnTo>
                  <a:lnTo>
                    <a:pt x="72" y="53"/>
                  </a:lnTo>
                  <a:lnTo>
                    <a:pt x="59" y="44"/>
                  </a:lnTo>
                  <a:lnTo>
                    <a:pt x="45" y="35"/>
                  </a:lnTo>
                  <a:lnTo>
                    <a:pt x="31" y="24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37" y="74"/>
                  </a:lnTo>
                  <a:lnTo>
                    <a:pt x="92" y="106"/>
                  </a:lnTo>
                  <a:lnTo>
                    <a:pt x="97" y="102"/>
                  </a:lnTo>
                  <a:lnTo>
                    <a:pt x="102" y="97"/>
                  </a:lnTo>
                  <a:lnTo>
                    <a:pt x="104" y="91"/>
                  </a:lnTo>
                  <a:lnTo>
                    <a:pt x="107" y="86"/>
                  </a:lnTo>
                  <a:lnTo>
                    <a:pt x="109" y="81"/>
                  </a:lnTo>
                  <a:lnTo>
                    <a:pt x="109" y="76"/>
                  </a:lnTo>
                  <a:lnTo>
                    <a:pt x="111" y="72"/>
                  </a:lnTo>
                  <a:lnTo>
                    <a:pt x="111" y="6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42" name="Rectangle 1375"/>
            <p:cNvSpPr>
              <a:spLocks noChangeArrowheads="1"/>
            </p:cNvSpPr>
            <p:nvPr/>
          </p:nvSpPr>
          <p:spPr bwMode="auto">
            <a:xfrm>
              <a:off x="2071" y="1561"/>
              <a:ext cx="55" cy="109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3" name="Rectangle 1376"/>
            <p:cNvSpPr>
              <a:spLocks noChangeArrowheads="1"/>
            </p:cNvSpPr>
            <p:nvPr/>
          </p:nvSpPr>
          <p:spPr bwMode="auto">
            <a:xfrm>
              <a:off x="2071" y="1561"/>
              <a:ext cx="55" cy="10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4" name="Freeform 1377"/>
            <p:cNvSpPr>
              <a:spLocks/>
            </p:cNvSpPr>
            <p:nvPr/>
          </p:nvSpPr>
          <p:spPr bwMode="auto">
            <a:xfrm>
              <a:off x="1938" y="1544"/>
              <a:ext cx="86" cy="144"/>
            </a:xfrm>
            <a:custGeom>
              <a:avLst/>
              <a:gdLst>
                <a:gd name="T0" fmla="*/ 0 w 344"/>
                <a:gd name="T1" fmla="*/ 0 h 575"/>
                <a:gd name="T2" fmla="*/ 0 w 344"/>
                <a:gd name="T3" fmla="*/ 0 h 575"/>
                <a:gd name="T4" fmla="*/ 0 w 344"/>
                <a:gd name="T5" fmla="*/ 1 h 575"/>
                <a:gd name="T6" fmla="*/ 0 w 344"/>
                <a:gd name="T7" fmla="*/ 1 h 575"/>
                <a:gd name="T8" fmla="*/ 0 w 344"/>
                <a:gd name="T9" fmla="*/ 1 h 575"/>
                <a:gd name="T10" fmla="*/ 0 w 344"/>
                <a:gd name="T11" fmla="*/ 0 h 575"/>
                <a:gd name="T12" fmla="*/ 0 w 344"/>
                <a:gd name="T13" fmla="*/ 0 h 575"/>
                <a:gd name="T14" fmla="*/ 0 w 344"/>
                <a:gd name="T15" fmla="*/ 0 h 575"/>
                <a:gd name="T16" fmla="*/ 0 w 344"/>
                <a:gd name="T17" fmla="*/ 0 h 575"/>
                <a:gd name="T18" fmla="*/ 0 w 344"/>
                <a:gd name="T19" fmla="*/ 0 h 575"/>
                <a:gd name="T20" fmla="*/ 0 w 344"/>
                <a:gd name="T21" fmla="*/ 0 h 5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4"/>
                <a:gd name="T34" fmla="*/ 0 h 575"/>
                <a:gd name="T35" fmla="*/ 344 w 344"/>
                <a:gd name="T36" fmla="*/ 575 h 5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4" h="575">
                  <a:moveTo>
                    <a:pt x="0" y="0"/>
                  </a:moveTo>
                  <a:lnTo>
                    <a:pt x="0" y="169"/>
                  </a:lnTo>
                  <a:lnTo>
                    <a:pt x="263" y="543"/>
                  </a:lnTo>
                  <a:lnTo>
                    <a:pt x="313" y="575"/>
                  </a:lnTo>
                  <a:lnTo>
                    <a:pt x="344" y="575"/>
                  </a:lnTo>
                  <a:lnTo>
                    <a:pt x="344" y="0"/>
                  </a:lnTo>
                  <a:lnTo>
                    <a:pt x="168" y="0"/>
                  </a:lnTo>
                  <a:lnTo>
                    <a:pt x="124" y="37"/>
                  </a:lnTo>
                  <a:lnTo>
                    <a:pt x="114" y="37"/>
                  </a:lnTo>
                  <a:lnTo>
                    <a:pt x="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45" name="Freeform 1378"/>
            <p:cNvSpPr>
              <a:spLocks/>
            </p:cNvSpPr>
            <p:nvPr/>
          </p:nvSpPr>
          <p:spPr bwMode="auto">
            <a:xfrm>
              <a:off x="1938" y="1544"/>
              <a:ext cx="86" cy="144"/>
            </a:xfrm>
            <a:custGeom>
              <a:avLst/>
              <a:gdLst>
                <a:gd name="T0" fmla="*/ 0 w 344"/>
                <a:gd name="T1" fmla="*/ 0 h 575"/>
                <a:gd name="T2" fmla="*/ 0 w 344"/>
                <a:gd name="T3" fmla="*/ 0 h 575"/>
                <a:gd name="T4" fmla="*/ 0 w 344"/>
                <a:gd name="T5" fmla="*/ 1 h 575"/>
                <a:gd name="T6" fmla="*/ 0 w 344"/>
                <a:gd name="T7" fmla="*/ 1 h 575"/>
                <a:gd name="T8" fmla="*/ 0 w 344"/>
                <a:gd name="T9" fmla="*/ 1 h 575"/>
                <a:gd name="T10" fmla="*/ 0 w 344"/>
                <a:gd name="T11" fmla="*/ 0 h 575"/>
                <a:gd name="T12" fmla="*/ 0 w 344"/>
                <a:gd name="T13" fmla="*/ 0 h 575"/>
                <a:gd name="T14" fmla="*/ 0 w 344"/>
                <a:gd name="T15" fmla="*/ 0 h 575"/>
                <a:gd name="T16" fmla="*/ 0 w 344"/>
                <a:gd name="T17" fmla="*/ 0 h 575"/>
                <a:gd name="T18" fmla="*/ 0 w 344"/>
                <a:gd name="T19" fmla="*/ 0 h 575"/>
                <a:gd name="T20" fmla="*/ 0 w 344"/>
                <a:gd name="T21" fmla="*/ 0 h 5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4"/>
                <a:gd name="T34" fmla="*/ 0 h 575"/>
                <a:gd name="T35" fmla="*/ 344 w 344"/>
                <a:gd name="T36" fmla="*/ 575 h 5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4" h="575">
                  <a:moveTo>
                    <a:pt x="0" y="0"/>
                  </a:moveTo>
                  <a:lnTo>
                    <a:pt x="0" y="169"/>
                  </a:lnTo>
                  <a:lnTo>
                    <a:pt x="263" y="543"/>
                  </a:lnTo>
                  <a:lnTo>
                    <a:pt x="313" y="575"/>
                  </a:lnTo>
                  <a:lnTo>
                    <a:pt x="344" y="575"/>
                  </a:lnTo>
                  <a:lnTo>
                    <a:pt x="344" y="0"/>
                  </a:lnTo>
                  <a:lnTo>
                    <a:pt x="168" y="0"/>
                  </a:lnTo>
                  <a:lnTo>
                    <a:pt x="124" y="37"/>
                  </a:lnTo>
                  <a:lnTo>
                    <a:pt x="114" y="37"/>
                  </a:lnTo>
                  <a:lnTo>
                    <a:pt x="88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46" name="Freeform 1379"/>
            <p:cNvSpPr>
              <a:spLocks/>
            </p:cNvSpPr>
            <p:nvPr/>
          </p:nvSpPr>
          <p:spPr bwMode="auto">
            <a:xfrm>
              <a:off x="1931" y="1582"/>
              <a:ext cx="7" cy="108"/>
            </a:xfrm>
            <a:custGeom>
              <a:avLst/>
              <a:gdLst>
                <a:gd name="T0" fmla="*/ 0 w 26"/>
                <a:gd name="T1" fmla="*/ 1 h 432"/>
                <a:gd name="T2" fmla="*/ 0 w 26"/>
                <a:gd name="T3" fmla="*/ 0 h 432"/>
                <a:gd name="T4" fmla="*/ 0 w 26"/>
                <a:gd name="T5" fmla="*/ 0 h 432"/>
                <a:gd name="T6" fmla="*/ 0 w 26"/>
                <a:gd name="T7" fmla="*/ 1 h 432"/>
                <a:gd name="T8" fmla="*/ 0 w 26"/>
                <a:gd name="T9" fmla="*/ 1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32"/>
                <a:gd name="T17" fmla="*/ 26 w 26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32">
                  <a:moveTo>
                    <a:pt x="0" y="408"/>
                  </a:moveTo>
                  <a:lnTo>
                    <a:pt x="0" y="0"/>
                  </a:lnTo>
                  <a:lnTo>
                    <a:pt x="26" y="144"/>
                  </a:lnTo>
                  <a:lnTo>
                    <a:pt x="26" y="432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47" name="Freeform 1380"/>
            <p:cNvSpPr>
              <a:spLocks/>
            </p:cNvSpPr>
            <p:nvPr/>
          </p:nvSpPr>
          <p:spPr bwMode="auto">
            <a:xfrm>
              <a:off x="1931" y="1582"/>
              <a:ext cx="7" cy="108"/>
            </a:xfrm>
            <a:custGeom>
              <a:avLst/>
              <a:gdLst>
                <a:gd name="T0" fmla="*/ 0 w 26"/>
                <a:gd name="T1" fmla="*/ 1 h 432"/>
                <a:gd name="T2" fmla="*/ 0 w 26"/>
                <a:gd name="T3" fmla="*/ 0 h 432"/>
                <a:gd name="T4" fmla="*/ 0 w 26"/>
                <a:gd name="T5" fmla="*/ 0 h 432"/>
                <a:gd name="T6" fmla="*/ 0 w 26"/>
                <a:gd name="T7" fmla="*/ 1 h 432"/>
                <a:gd name="T8" fmla="*/ 0 w 26"/>
                <a:gd name="T9" fmla="*/ 1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32"/>
                <a:gd name="T17" fmla="*/ 26 w 26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32">
                  <a:moveTo>
                    <a:pt x="0" y="408"/>
                  </a:moveTo>
                  <a:lnTo>
                    <a:pt x="0" y="0"/>
                  </a:lnTo>
                  <a:lnTo>
                    <a:pt x="26" y="144"/>
                  </a:lnTo>
                  <a:lnTo>
                    <a:pt x="26" y="432"/>
                  </a:lnTo>
                  <a:lnTo>
                    <a:pt x="0" y="40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48" name="Rectangle 1381"/>
            <p:cNvSpPr>
              <a:spLocks noChangeArrowheads="1"/>
            </p:cNvSpPr>
            <p:nvPr/>
          </p:nvSpPr>
          <p:spPr bwMode="auto">
            <a:xfrm>
              <a:off x="2024" y="1535"/>
              <a:ext cx="26" cy="16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9" name="Rectangle 1382"/>
            <p:cNvSpPr>
              <a:spLocks noChangeArrowheads="1"/>
            </p:cNvSpPr>
            <p:nvPr/>
          </p:nvSpPr>
          <p:spPr bwMode="auto">
            <a:xfrm>
              <a:off x="2024" y="1535"/>
              <a:ext cx="26" cy="1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0" name="Rectangle 1383"/>
            <p:cNvSpPr>
              <a:spLocks noChangeArrowheads="1"/>
            </p:cNvSpPr>
            <p:nvPr/>
          </p:nvSpPr>
          <p:spPr bwMode="auto">
            <a:xfrm>
              <a:off x="2041" y="1505"/>
              <a:ext cx="30" cy="223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1" name="Rectangle 1384"/>
            <p:cNvSpPr>
              <a:spLocks noChangeArrowheads="1"/>
            </p:cNvSpPr>
            <p:nvPr/>
          </p:nvSpPr>
          <p:spPr bwMode="auto">
            <a:xfrm>
              <a:off x="2041" y="1505"/>
              <a:ext cx="30" cy="22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2" name="Freeform 1385"/>
            <p:cNvSpPr>
              <a:spLocks/>
            </p:cNvSpPr>
            <p:nvPr/>
          </p:nvSpPr>
          <p:spPr bwMode="auto">
            <a:xfrm>
              <a:off x="1931" y="1545"/>
              <a:ext cx="7" cy="42"/>
            </a:xfrm>
            <a:custGeom>
              <a:avLst/>
              <a:gdLst>
                <a:gd name="T0" fmla="*/ 0 w 26"/>
                <a:gd name="T1" fmla="*/ 0 h 169"/>
                <a:gd name="T2" fmla="*/ 0 w 26"/>
                <a:gd name="T3" fmla="*/ 0 h 169"/>
                <a:gd name="T4" fmla="*/ 0 w 26"/>
                <a:gd name="T5" fmla="*/ 0 h 169"/>
                <a:gd name="T6" fmla="*/ 0 w 26"/>
                <a:gd name="T7" fmla="*/ 0 h 169"/>
                <a:gd name="T8" fmla="*/ 0 w 26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9"/>
                <a:gd name="T17" fmla="*/ 26 w 26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9">
                  <a:moveTo>
                    <a:pt x="26" y="0"/>
                  </a:moveTo>
                  <a:lnTo>
                    <a:pt x="26" y="169"/>
                  </a:lnTo>
                  <a:lnTo>
                    <a:pt x="0" y="165"/>
                  </a:lnTo>
                  <a:lnTo>
                    <a:pt x="0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53" name="Freeform 1386"/>
            <p:cNvSpPr>
              <a:spLocks/>
            </p:cNvSpPr>
            <p:nvPr/>
          </p:nvSpPr>
          <p:spPr bwMode="auto">
            <a:xfrm>
              <a:off x="1931" y="1545"/>
              <a:ext cx="7" cy="42"/>
            </a:xfrm>
            <a:custGeom>
              <a:avLst/>
              <a:gdLst>
                <a:gd name="T0" fmla="*/ 0 w 26"/>
                <a:gd name="T1" fmla="*/ 0 h 169"/>
                <a:gd name="T2" fmla="*/ 0 w 26"/>
                <a:gd name="T3" fmla="*/ 0 h 169"/>
                <a:gd name="T4" fmla="*/ 0 w 26"/>
                <a:gd name="T5" fmla="*/ 0 h 169"/>
                <a:gd name="T6" fmla="*/ 0 w 26"/>
                <a:gd name="T7" fmla="*/ 0 h 169"/>
                <a:gd name="T8" fmla="*/ 0 w 26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9"/>
                <a:gd name="T17" fmla="*/ 26 w 26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9">
                  <a:moveTo>
                    <a:pt x="26" y="0"/>
                  </a:moveTo>
                  <a:lnTo>
                    <a:pt x="26" y="169"/>
                  </a:lnTo>
                  <a:lnTo>
                    <a:pt x="0" y="165"/>
                  </a:lnTo>
                  <a:lnTo>
                    <a:pt x="0" y="23"/>
                  </a:lnTo>
                  <a:lnTo>
                    <a:pt x="2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54" name="Freeform 1387"/>
            <p:cNvSpPr>
              <a:spLocks/>
            </p:cNvSpPr>
            <p:nvPr/>
          </p:nvSpPr>
          <p:spPr bwMode="auto">
            <a:xfrm>
              <a:off x="1931" y="1582"/>
              <a:ext cx="73" cy="99"/>
            </a:xfrm>
            <a:custGeom>
              <a:avLst/>
              <a:gdLst>
                <a:gd name="T0" fmla="*/ 0 w 291"/>
                <a:gd name="T1" fmla="*/ 0 h 397"/>
                <a:gd name="T2" fmla="*/ 0 w 291"/>
                <a:gd name="T3" fmla="*/ 0 h 397"/>
                <a:gd name="T4" fmla="*/ 0 w 291"/>
                <a:gd name="T5" fmla="*/ 0 h 397"/>
                <a:gd name="T6" fmla="*/ 0 w 291"/>
                <a:gd name="T7" fmla="*/ 0 h 397"/>
                <a:gd name="T8" fmla="*/ 0 w 291"/>
                <a:gd name="T9" fmla="*/ 0 h 397"/>
                <a:gd name="T10" fmla="*/ 0 w 291"/>
                <a:gd name="T11" fmla="*/ 0 h 397"/>
                <a:gd name="T12" fmla="*/ 0 w 291"/>
                <a:gd name="T13" fmla="*/ 0 h 397"/>
                <a:gd name="T14" fmla="*/ 0 w 291"/>
                <a:gd name="T15" fmla="*/ 0 h 397"/>
                <a:gd name="T16" fmla="*/ 0 w 291"/>
                <a:gd name="T17" fmla="*/ 0 h 397"/>
                <a:gd name="T18" fmla="*/ 0 w 291"/>
                <a:gd name="T19" fmla="*/ 0 h 397"/>
                <a:gd name="T20" fmla="*/ 0 w 291"/>
                <a:gd name="T21" fmla="*/ 0 h 397"/>
                <a:gd name="T22" fmla="*/ 0 w 291"/>
                <a:gd name="T23" fmla="*/ 0 h 397"/>
                <a:gd name="T24" fmla="*/ 0 w 291"/>
                <a:gd name="T25" fmla="*/ 0 h 397"/>
                <a:gd name="T26" fmla="*/ 0 w 291"/>
                <a:gd name="T27" fmla="*/ 0 h 3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397"/>
                <a:gd name="T44" fmla="*/ 291 w 291"/>
                <a:gd name="T45" fmla="*/ 397 h 3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397">
                  <a:moveTo>
                    <a:pt x="113" y="145"/>
                  </a:moveTo>
                  <a:lnTo>
                    <a:pt x="291" y="395"/>
                  </a:lnTo>
                  <a:lnTo>
                    <a:pt x="264" y="397"/>
                  </a:lnTo>
                  <a:lnTo>
                    <a:pt x="241" y="390"/>
                  </a:lnTo>
                  <a:lnTo>
                    <a:pt x="223" y="384"/>
                  </a:lnTo>
                  <a:lnTo>
                    <a:pt x="209" y="376"/>
                  </a:lnTo>
                  <a:lnTo>
                    <a:pt x="198" y="368"/>
                  </a:lnTo>
                  <a:lnTo>
                    <a:pt x="189" y="359"/>
                  </a:lnTo>
                  <a:lnTo>
                    <a:pt x="179" y="349"/>
                  </a:lnTo>
                  <a:lnTo>
                    <a:pt x="166" y="339"/>
                  </a:lnTo>
                  <a:lnTo>
                    <a:pt x="153" y="327"/>
                  </a:lnTo>
                  <a:lnTo>
                    <a:pt x="26" y="145"/>
                  </a:lnTo>
                  <a:lnTo>
                    <a:pt x="0" y="0"/>
                  </a:lnTo>
                  <a:lnTo>
                    <a:pt x="113" y="145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55" name="Freeform 1388"/>
            <p:cNvSpPr>
              <a:spLocks/>
            </p:cNvSpPr>
            <p:nvPr/>
          </p:nvSpPr>
          <p:spPr bwMode="auto">
            <a:xfrm>
              <a:off x="1931" y="1582"/>
              <a:ext cx="73" cy="99"/>
            </a:xfrm>
            <a:custGeom>
              <a:avLst/>
              <a:gdLst>
                <a:gd name="T0" fmla="*/ 0 w 291"/>
                <a:gd name="T1" fmla="*/ 0 h 397"/>
                <a:gd name="T2" fmla="*/ 0 w 291"/>
                <a:gd name="T3" fmla="*/ 0 h 397"/>
                <a:gd name="T4" fmla="*/ 0 w 291"/>
                <a:gd name="T5" fmla="*/ 0 h 397"/>
                <a:gd name="T6" fmla="*/ 0 w 291"/>
                <a:gd name="T7" fmla="*/ 0 h 397"/>
                <a:gd name="T8" fmla="*/ 0 w 291"/>
                <a:gd name="T9" fmla="*/ 0 h 397"/>
                <a:gd name="T10" fmla="*/ 0 w 291"/>
                <a:gd name="T11" fmla="*/ 0 h 397"/>
                <a:gd name="T12" fmla="*/ 0 w 291"/>
                <a:gd name="T13" fmla="*/ 0 h 397"/>
                <a:gd name="T14" fmla="*/ 0 w 291"/>
                <a:gd name="T15" fmla="*/ 0 h 397"/>
                <a:gd name="T16" fmla="*/ 0 w 291"/>
                <a:gd name="T17" fmla="*/ 0 h 397"/>
                <a:gd name="T18" fmla="*/ 0 w 291"/>
                <a:gd name="T19" fmla="*/ 0 h 397"/>
                <a:gd name="T20" fmla="*/ 0 w 291"/>
                <a:gd name="T21" fmla="*/ 0 h 397"/>
                <a:gd name="T22" fmla="*/ 0 w 291"/>
                <a:gd name="T23" fmla="*/ 0 h 397"/>
                <a:gd name="T24" fmla="*/ 0 w 291"/>
                <a:gd name="T25" fmla="*/ 0 h 397"/>
                <a:gd name="T26" fmla="*/ 0 w 291"/>
                <a:gd name="T27" fmla="*/ 0 h 3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397"/>
                <a:gd name="T44" fmla="*/ 291 w 291"/>
                <a:gd name="T45" fmla="*/ 397 h 3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397">
                  <a:moveTo>
                    <a:pt x="113" y="145"/>
                  </a:moveTo>
                  <a:lnTo>
                    <a:pt x="291" y="395"/>
                  </a:lnTo>
                  <a:lnTo>
                    <a:pt x="264" y="397"/>
                  </a:lnTo>
                  <a:lnTo>
                    <a:pt x="241" y="390"/>
                  </a:lnTo>
                  <a:lnTo>
                    <a:pt x="223" y="384"/>
                  </a:lnTo>
                  <a:lnTo>
                    <a:pt x="209" y="376"/>
                  </a:lnTo>
                  <a:lnTo>
                    <a:pt x="198" y="368"/>
                  </a:lnTo>
                  <a:lnTo>
                    <a:pt x="189" y="359"/>
                  </a:lnTo>
                  <a:lnTo>
                    <a:pt x="179" y="349"/>
                  </a:lnTo>
                  <a:lnTo>
                    <a:pt x="166" y="339"/>
                  </a:lnTo>
                  <a:lnTo>
                    <a:pt x="153" y="327"/>
                  </a:lnTo>
                  <a:lnTo>
                    <a:pt x="26" y="145"/>
                  </a:lnTo>
                  <a:lnTo>
                    <a:pt x="0" y="0"/>
                  </a:lnTo>
                  <a:lnTo>
                    <a:pt x="113" y="14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56" name="Freeform 1389"/>
            <p:cNvSpPr>
              <a:spLocks/>
            </p:cNvSpPr>
            <p:nvPr/>
          </p:nvSpPr>
          <p:spPr bwMode="auto">
            <a:xfrm>
              <a:off x="1937" y="1618"/>
              <a:ext cx="55" cy="72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0 h 288"/>
                <a:gd name="T8" fmla="*/ 0 w 220"/>
                <a:gd name="T9" fmla="*/ 0 h 288"/>
                <a:gd name="T10" fmla="*/ 0 w 220"/>
                <a:gd name="T11" fmla="*/ 0 h 288"/>
                <a:gd name="T12" fmla="*/ 0 w 220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0"/>
                <a:gd name="T22" fmla="*/ 0 h 288"/>
                <a:gd name="T23" fmla="*/ 220 w 220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0" h="288">
                  <a:moveTo>
                    <a:pt x="220" y="288"/>
                  </a:moveTo>
                  <a:lnTo>
                    <a:pt x="0" y="288"/>
                  </a:lnTo>
                  <a:lnTo>
                    <a:pt x="1" y="0"/>
                  </a:lnTo>
                  <a:lnTo>
                    <a:pt x="31" y="27"/>
                  </a:lnTo>
                  <a:lnTo>
                    <a:pt x="125" y="180"/>
                  </a:lnTo>
                  <a:lnTo>
                    <a:pt x="196" y="261"/>
                  </a:lnTo>
                  <a:lnTo>
                    <a:pt x="220" y="28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57" name="Freeform 1390"/>
            <p:cNvSpPr>
              <a:spLocks/>
            </p:cNvSpPr>
            <p:nvPr/>
          </p:nvSpPr>
          <p:spPr bwMode="auto">
            <a:xfrm>
              <a:off x="1937" y="1618"/>
              <a:ext cx="55" cy="72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0 h 288"/>
                <a:gd name="T8" fmla="*/ 0 w 220"/>
                <a:gd name="T9" fmla="*/ 0 h 288"/>
                <a:gd name="T10" fmla="*/ 0 w 220"/>
                <a:gd name="T11" fmla="*/ 0 h 288"/>
                <a:gd name="T12" fmla="*/ 0 w 220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0"/>
                <a:gd name="T22" fmla="*/ 0 h 288"/>
                <a:gd name="T23" fmla="*/ 220 w 220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0" h="288">
                  <a:moveTo>
                    <a:pt x="220" y="288"/>
                  </a:moveTo>
                  <a:lnTo>
                    <a:pt x="0" y="288"/>
                  </a:lnTo>
                  <a:lnTo>
                    <a:pt x="1" y="0"/>
                  </a:lnTo>
                  <a:lnTo>
                    <a:pt x="31" y="27"/>
                  </a:lnTo>
                  <a:lnTo>
                    <a:pt x="125" y="180"/>
                  </a:lnTo>
                  <a:lnTo>
                    <a:pt x="196" y="261"/>
                  </a:lnTo>
                  <a:lnTo>
                    <a:pt x="220" y="28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58" name="Freeform 1391"/>
            <p:cNvSpPr>
              <a:spLocks/>
            </p:cNvSpPr>
            <p:nvPr/>
          </p:nvSpPr>
          <p:spPr bwMode="auto">
            <a:xfrm>
              <a:off x="1966" y="1554"/>
              <a:ext cx="43" cy="77"/>
            </a:xfrm>
            <a:custGeom>
              <a:avLst/>
              <a:gdLst>
                <a:gd name="T0" fmla="*/ 0 w 168"/>
                <a:gd name="T1" fmla="*/ 0 h 308"/>
                <a:gd name="T2" fmla="*/ 0 w 168"/>
                <a:gd name="T3" fmla="*/ 0 h 308"/>
                <a:gd name="T4" fmla="*/ 0 w 168"/>
                <a:gd name="T5" fmla="*/ 0 h 308"/>
                <a:gd name="T6" fmla="*/ 0 w 168"/>
                <a:gd name="T7" fmla="*/ 0 h 308"/>
                <a:gd name="T8" fmla="*/ 0 w 168"/>
                <a:gd name="T9" fmla="*/ 0 h 308"/>
                <a:gd name="T10" fmla="*/ 0 w 168"/>
                <a:gd name="T11" fmla="*/ 0 h 308"/>
                <a:gd name="T12" fmla="*/ 0 w 168"/>
                <a:gd name="T13" fmla="*/ 0 h 308"/>
                <a:gd name="T14" fmla="*/ 0 w 168"/>
                <a:gd name="T15" fmla="*/ 0 h 308"/>
                <a:gd name="T16" fmla="*/ 0 w 168"/>
                <a:gd name="T17" fmla="*/ 0 h 308"/>
                <a:gd name="T18" fmla="*/ 0 w 168"/>
                <a:gd name="T19" fmla="*/ 0 h 308"/>
                <a:gd name="T20" fmla="*/ 0 w 168"/>
                <a:gd name="T21" fmla="*/ 0 h 308"/>
                <a:gd name="T22" fmla="*/ 0 w 168"/>
                <a:gd name="T23" fmla="*/ 0 h 308"/>
                <a:gd name="T24" fmla="*/ 0 w 168"/>
                <a:gd name="T25" fmla="*/ 0 h 308"/>
                <a:gd name="T26" fmla="*/ 0 w 168"/>
                <a:gd name="T27" fmla="*/ 0 h 308"/>
                <a:gd name="T28" fmla="*/ 0 w 168"/>
                <a:gd name="T29" fmla="*/ 0 h 308"/>
                <a:gd name="T30" fmla="*/ 0 w 168"/>
                <a:gd name="T31" fmla="*/ 0 h 308"/>
                <a:gd name="T32" fmla="*/ 0 w 168"/>
                <a:gd name="T33" fmla="*/ 0 h 308"/>
                <a:gd name="T34" fmla="*/ 0 w 168"/>
                <a:gd name="T35" fmla="*/ 0 h 308"/>
                <a:gd name="T36" fmla="*/ 0 w 168"/>
                <a:gd name="T37" fmla="*/ 0 h 308"/>
                <a:gd name="T38" fmla="*/ 0 w 168"/>
                <a:gd name="T39" fmla="*/ 0 h 308"/>
                <a:gd name="T40" fmla="*/ 0 w 168"/>
                <a:gd name="T41" fmla="*/ 0 h 308"/>
                <a:gd name="T42" fmla="*/ 0 w 168"/>
                <a:gd name="T43" fmla="*/ 0 h 308"/>
                <a:gd name="T44" fmla="*/ 0 w 168"/>
                <a:gd name="T45" fmla="*/ 0 h 308"/>
                <a:gd name="T46" fmla="*/ 0 w 168"/>
                <a:gd name="T47" fmla="*/ 0 h 308"/>
                <a:gd name="T48" fmla="*/ 0 w 168"/>
                <a:gd name="T49" fmla="*/ 0 h 308"/>
                <a:gd name="T50" fmla="*/ 0 w 168"/>
                <a:gd name="T51" fmla="*/ 0 h 308"/>
                <a:gd name="T52" fmla="*/ 0 w 168"/>
                <a:gd name="T53" fmla="*/ 0 h 308"/>
                <a:gd name="T54" fmla="*/ 0 w 168"/>
                <a:gd name="T55" fmla="*/ 0 h 308"/>
                <a:gd name="T56" fmla="*/ 0 w 168"/>
                <a:gd name="T57" fmla="*/ 0 h 308"/>
                <a:gd name="T58" fmla="*/ 0 w 168"/>
                <a:gd name="T59" fmla="*/ 0 h 308"/>
                <a:gd name="T60" fmla="*/ 0 w 168"/>
                <a:gd name="T61" fmla="*/ 0 h 308"/>
                <a:gd name="T62" fmla="*/ 0 w 168"/>
                <a:gd name="T63" fmla="*/ 0 h 308"/>
                <a:gd name="T64" fmla="*/ 0 w 168"/>
                <a:gd name="T65" fmla="*/ 0 h 308"/>
                <a:gd name="T66" fmla="*/ 0 w 168"/>
                <a:gd name="T67" fmla="*/ 0 h 308"/>
                <a:gd name="T68" fmla="*/ 0 w 168"/>
                <a:gd name="T69" fmla="*/ 0 h 308"/>
                <a:gd name="T70" fmla="*/ 0 w 168"/>
                <a:gd name="T71" fmla="*/ 0 h 308"/>
                <a:gd name="T72" fmla="*/ 0 w 168"/>
                <a:gd name="T73" fmla="*/ 0 h 308"/>
                <a:gd name="T74" fmla="*/ 0 w 168"/>
                <a:gd name="T75" fmla="*/ 0 h 308"/>
                <a:gd name="T76" fmla="*/ 0 w 168"/>
                <a:gd name="T77" fmla="*/ 0 h 308"/>
                <a:gd name="T78" fmla="*/ 0 w 168"/>
                <a:gd name="T79" fmla="*/ 0 h 308"/>
                <a:gd name="T80" fmla="*/ 0 w 168"/>
                <a:gd name="T81" fmla="*/ 0 h 308"/>
                <a:gd name="T82" fmla="*/ 0 w 168"/>
                <a:gd name="T83" fmla="*/ 0 h 3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8"/>
                <a:gd name="T127" fmla="*/ 0 h 308"/>
                <a:gd name="T128" fmla="*/ 168 w 168"/>
                <a:gd name="T129" fmla="*/ 308 h 3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8" h="308">
                  <a:moveTo>
                    <a:pt x="0" y="0"/>
                  </a:moveTo>
                  <a:lnTo>
                    <a:pt x="18" y="34"/>
                  </a:lnTo>
                  <a:lnTo>
                    <a:pt x="32" y="61"/>
                  </a:lnTo>
                  <a:lnTo>
                    <a:pt x="43" y="83"/>
                  </a:lnTo>
                  <a:lnTo>
                    <a:pt x="51" y="105"/>
                  </a:lnTo>
                  <a:lnTo>
                    <a:pt x="60" y="126"/>
                  </a:lnTo>
                  <a:lnTo>
                    <a:pt x="67" y="152"/>
                  </a:lnTo>
                  <a:lnTo>
                    <a:pt x="76" y="181"/>
                  </a:lnTo>
                  <a:lnTo>
                    <a:pt x="86" y="220"/>
                  </a:lnTo>
                  <a:lnTo>
                    <a:pt x="83" y="226"/>
                  </a:lnTo>
                  <a:lnTo>
                    <a:pt x="82" y="233"/>
                  </a:lnTo>
                  <a:lnTo>
                    <a:pt x="81" y="239"/>
                  </a:lnTo>
                  <a:lnTo>
                    <a:pt x="81" y="245"/>
                  </a:lnTo>
                  <a:lnTo>
                    <a:pt x="82" y="258"/>
                  </a:lnTo>
                  <a:lnTo>
                    <a:pt x="87" y="269"/>
                  </a:lnTo>
                  <a:lnTo>
                    <a:pt x="93" y="279"/>
                  </a:lnTo>
                  <a:lnTo>
                    <a:pt x="101" y="288"/>
                  </a:lnTo>
                  <a:lnTo>
                    <a:pt x="109" y="296"/>
                  </a:lnTo>
                  <a:lnTo>
                    <a:pt x="118" y="302"/>
                  </a:lnTo>
                  <a:lnTo>
                    <a:pt x="128" y="306"/>
                  </a:lnTo>
                  <a:lnTo>
                    <a:pt x="138" y="308"/>
                  </a:lnTo>
                  <a:lnTo>
                    <a:pt x="141" y="308"/>
                  </a:lnTo>
                  <a:lnTo>
                    <a:pt x="146" y="307"/>
                  </a:lnTo>
                  <a:lnTo>
                    <a:pt x="150" y="306"/>
                  </a:lnTo>
                  <a:lnTo>
                    <a:pt x="154" y="303"/>
                  </a:lnTo>
                  <a:lnTo>
                    <a:pt x="157" y="301"/>
                  </a:lnTo>
                  <a:lnTo>
                    <a:pt x="161" y="297"/>
                  </a:lnTo>
                  <a:lnTo>
                    <a:pt x="163" y="292"/>
                  </a:lnTo>
                  <a:lnTo>
                    <a:pt x="166" y="287"/>
                  </a:lnTo>
                  <a:lnTo>
                    <a:pt x="167" y="281"/>
                  </a:lnTo>
                  <a:lnTo>
                    <a:pt x="168" y="274"/>
                  </a:lnTo>
                  <a:lnTo>
                    <a:pt x="168" y="265"/>
                  </a:lnTo>
                  <a:lnTo>
                    <a:pt x="168" y="256"/>
                  </a:lnTo>
                  <a:lnTo>
                    <a:pt x="157" y="217"/>
                  </a:lnTo>
                  <a:lnTo>
                    <a:pt x="147" y="183"/>
                  </a:lnTo>
                  <a:lnTo>
                    <a:pt x="138" y="151"/>
                  </a:lnTo>
                  <a:lnTo>
                    <a:pt x="128" y="122"/>
                  </a:lnTo>
                  <a:lnTo>
                    <a:pt x="118" y="94"/>
                  </a:lnTo>
                  <a:lnTo>
                    <a:pt x="107" y="66"/>
                  </a:lnTo>
                  <a:lnTo>
                    <a:pt x="95" y="35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59" name="Freeform 1392"/>
            <p:cNvSpPr>
              <a:spLocks/>
            </p:cNvSpPr>
            <p:nvPr/>
          </p:nvSpPr>
          <p:spPr bwMode="auto">
            <a:xfrm>
              <a:off x="1966" y="1554"/>
              <a:ext cx="43" cy="77"/>
            </a:xfrm>
            <a:custGeom>
              <a:avLst/>
              <a:gdLst>
                <a:gd name="T0" fmla="*/ 0 w 168"/>
                <a:gd name="T1" fmla="*/ 0 h 308"/>
                <a:gd name="T2" fmla="*/ 0 w 168"/>
                <a:gd name="T3" fmla="*/ 0 h 308"/>
                <a:gd name="T4" fmla="*/ 0 w 168"/>
                <a:gd name="T5" fmla="*/ 0 h 308"/>
                <a:gd name="T6" fmla="*/ 0 w 168"/>
                <a:gd name="T7" fmla="*/ 0 h 308"/>
                <a:gd name="T8" fmla="*/ 0 w 168"/>
                <a:gd name="T9" fmla="*/ 0 h 308"/>
                <a:gd name="T10" fmla="*/ 0 w 168"/>
                <a:gd name="T11" fmla="*/ 0 h 308"/>
                <a:gd name="T12" fmla="*/ 0 w 168"/>
                <a:gd name="T13" fmla="*/ 0 h 308"/>
                <a:gd name="T14" fmla="*/ 0 w 168"/>
                <a:gd name="T15" fmla="*/ 0 h 308"/>
                <a:gd name="T16" fmla="*/ 0 w 168"/>
                <a:gd name="T17" fmla="*/ 0 h 308"/>
                <a:gd name="T18" fmla="*/ 0 w 168"/>
                <a:gd name="T19" fmla="*/ 0 h 308"/>
                <a:gd name="T20" fmla="*/ 0 w 168"/>
                <a:gd name="T21" fmla="*/ 0 h 308"/>
                <a:gd name="T22" fmla="*/ 0 w 168"/>
                <a:gd name="T23" fmla="*/ 0 h 308"/>
                <a:gd name="T24" fmla="*/ 0 w 168"/>
                <a:gd name="T25" fmla="*/ 0 h 308"/>
                <a:gd name="T26" fmla="*/ 0 w 168"/>
                <a:gd name="T27" fmla="*/ 0 h 308"/>
                <a:gd name="T28" fmla="*/ 0 w 168"/>
                <a:gd name="T29" fmla="*/ 0 h 308"/>
                <a:gd name="T30" fmla="*/ 0 w 168"/>
                <a:gd name="T31" fmla="*/ 0 h 308"/>
                <a:gd name="T32" fmla="*/ 0 w 168"/>
                <a:gd name="T33" fmla="*/ 0 h 308"/>
                <a:gd name="T34" fmla="*/ 0 w 168"/>
                <a:gd name="T35" fmla="*/ 0 h 308"/>
                <a:gd name="T36" fmla="*/ 0 w 168"/>
                <a:gd name="T37" fmla="*/ 0 h 308"/>
                <a:gd name="T38" fmla="*/ 0 w 168"/>
                <a:gd name="T39" fmla="*/ 0 h 308"/>
                <a:gd name="T40" fmla="*/ 0 w 168"/>
                <a:gd name="T41" fmla="*/ 0 h 308"/>
                <a:gd name="T42" fmla="*/ 0 w 168"/>
                <a:gd name="T43" fmla="*/ 0 h 308"/>
                <a:gd name="T44" fmla="*/ 0 w 168"/>
                <a:gd name="T45" fmla="*/ 0 h 308"/>
                <a:gd name="T46" fmla="*/ 0 w 168"/>
                <a:gd name="T47" fmla="*/ 0 h 308"/>
                <a:gd name="T48" fmla="*/ 0 w 168"/>
                <a:gd name="T49" fmla="*/ 0 h 308"/>
                <a:gd name="T50" fmla="*/ 0 w 168"/>
                <a:gd name="T51" fmla="*/ 0 h 308"/>
                <a:gd name="T52" fmla="*/ 0 w 168"/>
                <a:gd name="T53" fmla="*/ 0 h 308"/>
                <a:gd name="T54" fmla="*/ 0 w 168"/>
                <a:gd name="T55" fmla="*/ 0 h 308"/>
                <a:gd name="T56" fmla="*/ 0 w 168"/>
                <a:gd name="T57" fmla="*/ 0 h 308"/>
                <a:gd name="T58" fmla="*/ 0 w 168"/>
                <a:gd name="T59" fmla="*/ 0 h 308"/>
                <a:gd name="T60" fmla="*/ 0 w 168"/>
                <a:gd name="T61" fmla="*/ 0 h 308"/>
                <a:gd name="T62" fmla="*/ 0 w 168"/>
                <a:gd name="T63" fmla="*/ 0 h 308"/>
                <a:gd name="T64" fmla="*/ 0 w 168"/>
                <a:gd name="T65" fmla="*/ 0 h 308"/>
                <a:gd name="T66" fmla="*/ 0 w 168"/>
                <a:gd name="T67" fmla="*/ 0 h 308"/>
                <a:gd name="T68" fmla="*/ 0 w 168"/>
                <a:gd name="T69" fmla="*/ 0 h 308"/>
                <a:gd name="T70" fmla="*/ 0 w 168"/>
                <a:gd name="T71" fmla="*/ 0 h 308"/>
                <a:gd name="T72" fmla="*/ 0 w 168"/>
                <a:gd name="T73" fmla="*/ 0 h 308"/>
                <a:gd name="T74" fmla="*/ 0 w 168"/>
                <a:gd name="T75" fmla="*/ 0 h 308"/>
                <a:gd name="T76" fmla="*/ 0 w 168"/>
                <a:gd name="T77" fmla="*/ 0 h 308"/>
                <a:gd name="T78" fmla="*/ 0 w 168"/>
                <a:gd name="T79" fmla="*/ 0 h 308"/>
                <a:gd name="T80" fmla="*/ 0 w 168"/>
                <a:gd name="T81" fmla="*/ 0 h 308"/>
                <a:gd name="T82" fmla="*/ 0 w 168"/>
                <a:gd name="T83" fmla="*/ 0 h 3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8"/>
                <a:gd name="T127" fmla="*/ 0 h 308"/>
                <a:gd name="T128" fmla="*/ 168 w 168"/>
                <a:gd name="T129" fmla="*/ 308 h 3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8" h="308">
                  <a:moveTo>
                    <a:pt x="0" y="0"/>
                  </a:moveTo>
                  <a:lnTo>
                    <a:pt x="18" y="34"/>
                  </a:lnTo>
                  <a:lnTo>
                    <a:pt x="32" y="61"/>
                  </a:lnTo>
                  <a:lnTo>
                    <a:pt x="43" y="83"/>
                  </a:lnTo>
                  <a:lnTo>
                    <a:pt x="51" y="105"/>
                  </a:lnTo>
                  <a:lnTo>
                    <a:pt x="60" y="126"/>
                  </a:lnTo>
                  <a:lnTo>
                    <a:pt x="67" y="152"/>
                  </a:lnTo>
                  <a:lnTo>
                    <a:pt x="76" y="181"/>
                  </a:lnTo>
                  <a:lnTo>
                    <a:pt x="86" y="220"/>
                  </a:lnTo>
                  <a:lnTo>
                    <a:pt x="83" y="226"/>
                  </a:lnTo>
                  <a:lnTo>
                    <a:pt x="82" y="233"/>
                  </a:lnTo>
                  <a:lnTo>
                    <a:pt x="81" y="239"/>
                  </a:lnTo>
                  <a:lnTo>
                    <a:pt x="81" y="245"/>
                  </a:lnTo>
                  <a:lnTo>
                    <a:pt x="82" y="258"/>
                  </a:lnTo>
                  <a:lnTo>
                    <a:pt x="87" y="269"/>
                  </a:lnTo>
                  <a:lnTo>
                    <a:pt x="93" y="279"/>
                  </a:lnTo>
                  <a:lnTo>
                    <a:pt x="101" y="288"/>
                  </a:lnTo>
                  <a:lnTo>
                    <a:pt x="109" y="296"/>
                  </a:lnTo>
                  <a:lnTo>
                    <a:pt x="118" y="302"/>
                  </a:lnTo>
                  <a:lnTo>
                    <a:pt x="128" y="306"/>
                  </a:lnTo>
                  <a:lnTo>
                    <a:pt x="138" y="308"/>
                  </a:lnTo>
                  <a:lnTo>
                    <a:pt x="141" y="308"/>
                  </a:lnTo>
                  <a:lnTo>
                    <a:pt x="146" y="307"/>
                  </a:lnTo>
                  <a:lnTo>
                    <a:pt x="150" y="306"/>
                  </a:lnTo>
                  <a:lnTo>
                    <a:pt x="154" y="303"/>
                  </a:lnTo>
                  <a:lnTo>
                    <a:pt x="157" y="301"/>
                  </a:lnTo>
                  <a:lnTo>
                    <a:pt x="161" y="297"/>
                  </a:lnTo>
                  <a:lnTo>
                    <a:pt x="163" y="292"/>
                  </a:lnTo>
                  <a:lnTo>
                    <a:pt x="166" y="287"/>
                  </a:lnTo>
                  <a:lnTo>
                    <a:pt x="167" y="281"/>
                  </a:lnTo>
                  <a:lnTo>
                    <a:pt x="168" y="274"/>
                  </a:lnTo>
                  <a:lnTo>
                    <a:pt x="168" y="265"/>
                  </a:lnTo>
                  <a:lnTo>
                    <a:pt x="168" y="256"/>
                  </a:lnTo>
                  <a:lnTo>
                    <a:pt x="157" y="217"/>
                  </a:lnTo>
                  <a:lnTo>
                    <a:pt x="147" y="183"/>
                  </a:lnTo>
                  <a:lnTo>
                    <a:pt x="138" y="151"/>
                  </a:lnTo>
                  <a:lnTo>
                    <a:pt x="128" y="122"/>
                  </a:lnTo>
                  <a:lnTo>
                    <a:pt x="118" y="94"/>
                  </a:lnTo>
                  <a:lnTo>
                    <a:pt x="107" y="66"/>
                  </a:lnTo>
                  <a:lnTo>
                    <a:pt x="95" y="35"/>
                  </a:ln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60" name="Freeform 1393"/>
            <p:cNvSpPr>
              <a:spLocks/>
            </p:cNvSpPr>
            <p:nvPr/>
          </p:nvSpPr>
          <p:spPr bwMode="auto">
            <a:xfrm>
              <a:off x="2121" y="1550"/>
              <a:ext cx="106" cy="130"/>
            </a:xfrm>
            <a:custGeom>
              <a:avLst/>
              <a:gdLst>
                <a:gd name="T0" fmla="*/ 1 w 424"/>
                <a:gd name="T1" fmla="*/ 0 h 518"/>
                <a:gd name="T2" fmla="*/ 1 w 424"/>
                <a:gd name="T3" fmla="*/ 1 h 518"/>
                <a:gd name="T4" fmla="*/ 1 w 424"/>
                <a:gd name="T5" fmla="*/ 1 h 518"/>
                <a:gd name="T6" fmla="*/ 1 w 424"/>
                <a:gd name="T7" fmla="*/ 1 h 518"/>
                <a:gd name="T8" fmla="*/ 1 w 424"/>
                <a:gd name="T9" fmla="*/ 1 h 518"/>
                <a:gd name="T10" fmla="*/ 1 w 424"/>
                <a:gd name="T11" fmla="*/ 1 h 518"/>
                <a:gd name="T12" fmla="*/ 1 w 424"/>
                <a:gd name="T13" fmla="*/ 1 h 518"/>
                <a:gd name="T14" fmla="*/ 1 w 424"/>
                <a:gd name="T15" fmla="*/ 1 h 518"/>
                <a:gd name="T16" fmla="*/ 1 w 424"/>
                <a:gd name="T17" fmla="*/ 1 h 518"/>
                <a:gd name="T18" fmla="*/ 1 w 424"/>
                <a:gd name="T19" fmla="*/ 1 h 518"/>
                <a:gd name="T20" fmla="*/ 0 w 424"/>
                <a:gd name="T21" fmla="*/ 1 h 518"/>
                <a:gd name="T22" fmla="*/ 0 w 424"/>
                <a:gd name="T23" fmla="*/ 1 h 518"/>
                <a:gd name="T24" fmla="*/ 0 w 424"/>
                <a:gd name="T25" fmla="*/ 1 h 518"/>
                <a:gd name="T26" fmla="*/ 0 w 424"/>
                <a:gd name="T27" fmla="*/ 1 h 518"/>
                <a:gd name="T28" fmla="*/ 0 w 424"/>
                <a:gd name="T29" fmla="*/ 1 h 518"/>
                <a:gd name="T30" fmla="*/ 0 w 424"/>
                <a:gd name="T31" fmla="*/ 1 h 518"/>
                <a:gd name="T32" fmla="*/ 0 w 424"/>
                <a:gd name="T33" fmla="*/ 1 h 518"/>
                <a:gd name="T34" fmla="*/ 0 w 424"/>
                <a:gd name="T35" fmla="*/ 1 h 518"/>
                <a:gd name="T36" fmla="*/ 0 w 424"/>
                <a:gd name="T37" fmla="*/ 1 h 518"/>
                <a:gd name="T38" fmla="*/ 0 w 424"/>
                <a:gd name="T39" fmla="*/ 0 h 518"/>
                <a:gd name="T40" fmla="*/ 0 w 424"/>
                <a:gd name="T41" fmla="*/ 0 h 518"/>
                <a:gd name="T42" fmla="*/ 0 w 424"/>
                <a:gd name="T43" fmla="*/ 0 h 518"/>
                <a:gd name="T44" fmla="*/ 0 w 424"/>
                <a:gd name="T45" fmla="*/ 0 h 518"/>
                <a:gd name="T46" fmla="*/ 0 w 424"/>
                <a:gd name="T47" fmla="*/ 0 h 518"/>
                <a:gd name="T48" fmla="*/ 0 w 424"/>
                <a:gd name="T49" fmla="*/ 0 h 518"/>
                <a:gd name="T50" fmla="*/ 0 w 424"/>
                <a:gd name="T51" fmla="*/ 0 h 518"/>
                <a:gd name="T52" fmla="*/ 0 w 424"/>
                <a:gd name="T53" fmla="*/ 0 h 518"/>
                <a:gd name="T54" fmla="*/ 0 w 424"/>
                <a:gd name="T55" fmla="*/ 0 h 518"/>
                <a:gd name="T56" fmla="*/ 1 w 424"/>
                <a:gd name="T57" fmla="*/ 0 h 518"/>
                <a:gd name="T58" fmla="*/ 1 w 424"/>
                <a:gd name="T59" fmla="*/ 0 h 518"/>
                <a:gd name="T60" fmla="*/ 1 w 424"/>
                <a:gd name="T61" fmla="*/ 0 h 518"/>
                <a:gd name="T62" fmla="*/ 1 w 424"/>
                <a:gd name="T63" fmla="*/ 0 h 518"/>
                <a:gd name="T64" fmla="*/ 1 w 424"/>
                <a:gd name="T65" fmla="*/ 0 h 518"/>
                <a:gd name="T66" fmla="*/ 1 w 424"/>
                <a:gd name="T67" fmla="*/ 0 h 518"/>
                <a:gd name="T68" fmla="*/ 1 w 424"/>
                <a:gd name="T69" fmla="*/ 0 h 518"/>
                <a:gd name="T70" fmla="*/ 1 w 424"/>
                <a:gd name="T71" fmla="*/ 0 h 518"/>
                <a:gd name="T72" fmla="*/ 1 w 424"/>
                <a:gd name="T73" fmla="*/ 0 h 5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4"/>
                <a:gd name="T112" fmla="*/ 0 h 518"/>
                <a:gd name="T113" fmla="*/ 424 w 424"/>
                <a:gd name="T114" fmla="*/ 518 h 5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4" h="518">
                  <a:moveTo>
                    <a:pt x="424" y="42"/>
                  </a:moveTo>
                  <a:lnTo>
                    <a:pt x="424" y="475"/>
                  </a:lnTo>
                  <a:lnTo>
                    <a:pt x="423" y="484"/>
                  </a:lnTo>
                  <a:lnTo>
                    <a:pt x="421" y="492"/>
                  </a:lnTo>
                  <a:lnTo>
                    <a:pt x="416" y="500"/>
                  </a:lnTo>
                  <a:lnTo>
                    <a:pt x="411" y="506"/>
                  </a:lnTo>
                  <a:lnTo>
                    <a:pt x="403" y="511"/>
                  </a:lnTo>
                  <a:lnTo>
                    <a:pt x="396" y="514"/>
                  </a:lnTo>
                  <a:lnTo>
                    <a:pt x="386" y="517"/>
                  </a:lnTo>
                  <a:lnTo>
                    <a:pt x="378" y="518"/>
                  </a:lnTo>
                  <a:lnTo>
                    <a:pt x="47" y="518"/>
                  </a:lnTo>
                  <a:lnTo>
                    <a:pt x="37" y="517"/>
                  </a:lnTo>
                  <a:lnTo>
                    <a:pt x="28" y="514"/>
                  </a:lnTo>
                  <a:lnTo>
                    <a:pt x="21" y="511"/>
                  </a:lnTo>
                  <a:lnTo>
                    <a:pt x="13" y="506"/>
                  </a:lnTo>
                  <a:lnTo>
                    <a:pt x="7" y="500"/>
                  </a:lnTo>
                  <a:lnTo>
                    <a:pt x="3" y="492"/>
                  </a:lnTo>
                  <a:lnTo>
                    <a:pt x="1" y="484"/>
                  </a:lnTo>
                  <a:lnTo>
                    <a:pt x="0" y="475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378" y="0"/>
                  </a:lnTo>
                  <a:lnTo>
                    <a:pt x="386" y="1"/>
                  </a:lnTo>
                  <a:lnTo>
                    <a:pt x="396" y="4"/>
                  </a:lnTo>
                  <a:lnTo>
                    <a:pt x="403" y="7"/>
                  </a:lnTo>
                  <a:lnTo>
                    <a:pt x="411" y="12"/>
                  </a:lnTo>
                  <a:lnTo>
                    <a:pt x="416" y="18"/>
                  </a:lnTo>
                  <a:lnTo>
                    <a:pt x="421" y="26"/>
                  </a:lnTo>
                  <a:lnTo>
                    <a:pt x="423" y="34"/>
                  </a:lnTo>
                  <a:lnTo>
                    <a:pt x="424" y="4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61" name="Freeform 1394"/>
            <p:cNvSpPr>
              <a:spLocks/>
            </p:cNvSpPr>
            <p:nvPr/>
          </p:nvSpPr>
          <p:spPr bwMode="auto">
            <a:xfrm>
              <a:off x="2121" y="1550"/>
              <a:ext cx="106" cy="130"/>
            </a:xfrm>
            <a:custGeom>
              <a:avLst/>
              <a:gdLst>
                <a:gd name="T0" fmla="*/ 1 w 424"/>
                <a:gd name="T1" fmla="*/ 0 h 518"/>
                <a:gd name="T2" fmla="*/ 1 w 424"/>
                <a:gd name="T3" fmla="*/ 1 h 518"/>
                <a:gd name="T4" fmla="*/ 1 w 424"/>
                <a:gd name="T5" fmla="*/ 1 h 518"/>
                <a:gd name="T6" fmla="*/ 1 w 424"/>
                <a:gd name="T7" fmla="*/ 1 h 518"/>
                <a:gd name="T8" fmla="*/ 1 w 424"/>
                <a:gd name="T9" fmla="*/ 1 h 518"/>
                <a:gd name="T10" fmla="*/ 1 w 424"/>
                <a:gd name="T11" fmla="*/ 1 h 518"/>
                <a:gd name="T12" fmla="*/ 1 w 424"/>
                <a:gd name="T13" fmla="*/ 1 h 518"/>
                <a:gd name="T14" fmla="*/ 1 w 424"/>
                <a:gd name="T15" fmla="*/ 1 h 518"/>
                <a:gd name="T16" fmla="*/ 1 w 424"/>
                <a:gd name="T17" fmla="*/ 1 h 518"/>
                <a:gd name="T18" fmla="*/ 1 w 424"/>
                <a:gd name="T19" fmla="*/ 1 h 518"/>
                <a:gd name="T20" fmla="*/ 0 w 424"/>
                <a:gd name="T21" fmla="*/ 1 h 518"/>
                <a:gd name="T22" fmla="*/ 0 w 424"/>
                <a:gd name="T23" fmla="*/ 1 h 518"/>
                <a:gd name="T24" fmla="*/ 0 w 424"/>
                <a:gd name="T25" fmla="*/ 1 h 518"/>
                <a:gd name="T26" fmla="*/ 0 w 424"/>
                <a:gd name="T27" fmla="*/ 1 h 518"/>
                <a:gd name="T28" fmla="*/ 0 w 424"/>
                <a:gd name="T29" fmla="*/ 1 h 518"/>
                <a:gd name="T30" fmla="*/ 0 w 424"/>
                <a:gd name="T31" fmla="*/ 1 h 518"/>
                <a:gd name="T32" fmla="*/ 0 w 424"/>
                <a:gd name="T33" fmla="*/ 1 h 518"/>
                <a:gd name="T34" fmla="*/ 0 w 424"/>
                <a:gd name="T35" fmla="*/ 1 h 518"/>
                <a:gd name="T36" fmla="*/ 0 w 424"/>
                <a:gd name="T37" fmla="*/ 1 h 518"/>
                <a:gd name="T38" fmla="*/ 0 w 424"/>
                <a:gd name="T39" fmla="*/ 0 h 518"/>
                <a:gd name="T40" fmla="*/ 0 w 424"/>
                <a:gd name="T41" fmla="*/ 0 h 518"/>
                <a:gd name="T42" fmla="*/ 0 w 424"/>
                <a:gd name="T43" fmla="*/ 0 h 518"/>
                <a:gd name="T44" fmla="*/ 0 w 424"/>
                <a:gd name="T45" fmla="*/ 0 h 518"/>
                <a:gd name="T46" fmla="*/ 0 w 424"/>
                <a:gd name="T47" fmla="*/ 0 h 518"/>
                <a:gd name="T48" fmla="*/ 0 w 424"/>
                <a:gd name="T49" fmla="*/ 0 h 518"/>
                <a:gd name="T50" fmla="*/ 0 w 424"/>
                <a:gd name="T51" fmla="*/ 0 h 518"/>
                <a:gd name="T52" fmla="*/ 0 w 424"/>
                <a:gd name="T53" fmla="*/ 0 h 518"/>
                <a:gd name="T54" fmla="*/ 0 w 424"/>
                <a:gd name="T55" fmla="*/ 0 h 518"/>
                <a:gd name="T56" fmla="*/ 1 w 424"/>
                <a:gd name="T57" fmla="*/ 0 h 518"/>
                <a:gd name="T58" fmla="*/ 1 w 424"/>
                <a:gd name="T59" fmla="*/ 0 h 518"/>
                <a:gd name="T60" fmla="*/ 1 w 424"/>
                <a:gd name="T61" fmla="*/ 0 h 518"/>
                <a:gd name="T62" fmla="*/ 1 w 424"/>
                <a:gd name="T63" fmla="*/ 0 h 518"/>
                <a:gd name="T64" fmla="*/ 1 w 424"/>
                <a:gd name="T65" fmla="*/ 0 h 518"/>
                <a:gd name="T66" fmla="*/ 1 w 424"/>
                <a:gd name="T67" fmla="*/ 0 h 518"/>
                <a:gd name="T68" fmla="*/ 1 w 424"/>
                <a:gd name="T69" fmla="*/ 0 h 518"/>
                <a:gd name="T70" fmla="*/ 1 w 424"/>
                <a:gd name="T71" fmla="*/ 0 h 518"/>
                <a:gd name="T72" fmla="*/ 1 w 424"/>
                <a:gd name="T73" fmla="*/ 0 h 5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4"/>
                <a:gd name="T112" fmla="*/ 0 h 518"/>
                <a:gd name="T113" fmla="*/ 424 w 424"/>
                <a:gd name="T114" fmla="*/ 518 h 5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4" h="518">
                  <a:moveTo>
                    <a:pt x="424" y="42"/>
                  </a:moveTo>
                  <a:lnTo>
                    <a:pt x="424" y="475"/>
                  </a:lnTo>
                  <a:lnTo>
                    <a:pt x="423" y="484"/>
                  </a:lnTo>
                  <a:lnTo>
                    <a:pt x="421" y="492"/>
                  </a:lnTo>
                  <a:lnTo>
                    <a:pt x="416" y="500"/>
                  </a:lnTo>
                  <a:lnTo>
                    <a:pt x="411" y="506"/>
                  </a:lnTo>
                  <a:lnTo>
                    <a:pt x="403" y="511"/>
                  </a:lnTo>
                  <a:lnTo>
                    <a:pt x="396" y="514"/>
                  </a:lnTo>
                  <a:lnTo>
                    <a:pt x="386" y="517"/>
                  </a:lnTo>
                  <a:lnTo>
                    <a:pt x="378" y="518"/>
                  </a:lnTo>
                  <a:lnTo>
                    <a:pt x="47" y="518"/>
                  </a:lnTo>
                  <a:lnTo>
                    <a:pt x="37" y="517"/>
                  </a:lnTo>
                  <a:lnTo>
                    <a:pt x="28" y="514"/>
                  </a:lnTo>
                  <a:lnTo>
                    <a:pt x="21" y="511"/>
                  </a:lnTo>
                  <a:lnTo>
                    <a:pt x="13" y="506"/>
                  </a:lnTo>
                  <a:lnTo>
                    <a:pt x="7" y="500"/>
                  </a:lnTo>
                  <a:lnTo>
                    <a:pt x="3" y="492"/>
                  </a:lnTo>
                  <a:lnTo>
                    <a:pt x="1" y="484"/>
                  </a:lnTo>
                  <a:lnTo>
                    <a:pt x="0" y="475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378" y="0"/>
                  </a:lnTo>
                  <a:lnTo>
                    <a:pt x="386" y="1"/>
                  </a:lnTo>
                  <a:lnTo>
                    <a:pt x="396" y="4"/>
                  </a:lnTo>
                  <a:lnTo>
                    <a:pt x="403" y="7"/>
                  </a:lnTo>
                  <a:lnTo>
                    <a:pt x="411" y="12"/>
                  </a:lnTo>
                  <a:lnTo>
                    <a:pt x="416" y="18"/>
                  </a:lnTo>
                  <a:lnTo>
                    <a:pt x="421" y="26"/>
                  </a:lnTo>
                  <a:lnTo>
                    <a:pt x="423" y="34"/>
                  </a:lnTo>
                  <a:lnTo>
                    <a:pt x="424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62" name="Line 1395"/>
            <p:cNvSpPr>
              <a:spLocks noChangeShapeType="1"/>
            </p:cNvSpPr>
            <p:nvPr/>
          </p:nvSpPr>
          <p:spPr bwMode="auto">
            <a:xfrm>
              <a:off x="2131" y="1544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63" name="Line 1396"/>
            <p:cNvSpPr>
              <a:spLocks noChangeShapeType="1"/>
            </p:cNvSpPr>
            <p:nvPr/>
          </p:nvSpPr>
          <p:spPr bwMode="auto">
            <a:xfrm>
              <a:off x="2131" y="1687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64" name="Rectangle 1397"/>
            <p:cNvSpPr>
              <a:spLocks noChangeArrowheads="1"/>
            </p:cNvSpPr>
            <p:nvPr/>
          </p:nvSpPr>
          <p:spPr bwMode="auto">
            <a:xfrm>
              <a:off x="2131" y="1544"/>
              <a:ext cx="68" cy="6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5" name="Rectangle 1398"/>
            <p:cNvSpPr>
              <a:spLocks noChangeArrowheads="1"/>
            </p:cNvSpPr>
            <p:nvPr/>
          </p:nvSpPr>
          <p:spPr bwMode="auto">
            <a:xfrm>
              <a:off x="2131" y="1544"/>
              <a:ext cx="68" cy="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6" name="Rectangle 1399"/>
            <p:cNvSpPr>
              <a:spLocks noChangeArrowheads="1"/>
            </p:cNvSpPr>
            <p:nvPr/>
          </p:nvSpPr>
          <p:spPr bwMode="auto">
            <a:xfrm>
              <a:off x="2131" y="1679"/>
              <a:ext cx="68" cy="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7" name="Rectangle 1400"/>
            <p:cNvSpPr>
              <a:spLocks noChangeArrowheads="1"/>
            </p:cNvSpPr>
            <p:nvPr/>
          </p:nvSpPr>
          <p:spPr bwMode="auto">
            <a:xfrm>
              <a:off x="2131" y="1679"/>
              <a:ext cx="68" cy="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8" name="Rectangle 1401"/>
            <p:cNvSpPr>
              <a:spLocks noChangeArrowheads="1"/>
            </p:cNvSpPr>
            <p:nvPr/>
          </p:nvSpPr>
          <p:spPr bwMode="auto">
            <a:xfrm>
              <a:off x="2131" y="1632"/>
              <a:ext cx="68" cy="1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9" name="Rectangle 1402"/>
            <p:cNvSpPr>
              <a:spLocks noChangeArrowheads="1"/>
            </p:cNvSpPr>
            <p:nvPr/>
          </p:nvSpPr>
          <p:spPr bwMode="auto">
            <a:xfrm>
              <a:off x="2131" y="1632"/>
              <a:ext cx="68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0" name="Rectangle 1403"/>
            <p:cNvSpPr>
              <a:spLocks noChangeArrowheads="1"/>
            </p:cNvSpPr>
            <p:nvPr/>
          </p:nvSpPr>
          <p:spPr bwMode="auto">
            <a:xfrm>
              <a:off x="2131" y="1605"/>
              <a:ext cx="68" cy="1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1" name="Rectangle 1404"/>
            <p:cNvSpPr>
              <a:spLocks noChangeArrowheads="1"/>
            </p:cNvSpPr>
            <p:nvPr/>
          </p:nvSpPr>
          <p:spPr bwMode="auto">
            <a:xfrm>
              <a:off x="2131" y="1605"/>
              <a:ext cx="68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2" name="Rectangle 1405"/>
            <p:cNvSpPr>
              <a:spLocks noChangeArrowheads="1"/>
            </p:cNvSpPr>
            <p:nvPr/>
          </p:nvSpPr>
          <p:spPr bwMode="auto">
            <a:xfrm>
              <a:off x="2131" y="1579"/>
              <a:ext cx="68" cy="1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3" name="Rectangle 1406"/>
            <p:cNvSpPr>
              <a:spLocks noChangeArrowheads="1"/>
            </p:cNvSpPr>
            <p:nvPr/>
          </p:nvSpPr>
          <p:spPr bwMode="auto">
            <a:xfrm>
              <a:off x="2131" y="1579"/>
              <a:ext cx="68" cy="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4" name="Rectangle 1407"/>
            <p:cNvSpPr>
              <a:spLocks noChangeArrowheads="1"/>
            </p:cNvSpPr>
            <p:nvPr/>
          </p:nvSpPr>
          <p:spPr bwMode="auto">
            <a:xfrm>
              <a:off x="2131" y="1555"/>
              <a:ext cx="68" cy="9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5" name="Rectangle 1408"/>
            <p:cNvSpPr>
              <a:spLocks noChangeArrowheads="1"/>
            </p:cNvSpPr>
            <p:nvPr/>
          </p:nvSpPr>
          <p:spPr bwMode="auto">
            <a:xfrm>
              <a:off x="2131" y="1555"/>
              <a:ext cx="68" cy="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09"/>
          <p:cNvGrpSpPr>
            <a:grpSpLocks/>
          </p:cNvGrpSpPr>
          <p:nvPr/>
        </p:nvGrpSpPr>
        <p:grpSpPr bwMode="auto">
          <a:xfrm>
            <a:off x="1800225" y="2066925"/>
            <a:ext cx="3913188" cy="949325"/>
            <a:chOff x="1153" y="1476"/>
            <a:chExt cx="2506" cy="677"/>
          </a:xfrm>
        </p:grpSpPr>
        <p:sp>
          <p:nvSpPr>
            <p:cNvPr id="15776" name="Rectangle 1410"/>
            <p:cNvSpPr>
              <a:spLocks noChangeArrowheads="1"/>
            </p:cNvSpPr>
            <p:nvPr/>
          </p:nvSpPr>
          <p:spPr bwMode="auto">
            <a:xfrm>
              <a:off x="2131" y="1659"/>
              <a:ext cx="68" cy="1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7" name="Rectangle 1411"/>
            <p:cNvSpPr>
              <a:spLocks noChangeArrowheads="1"/>
            </p:cNvSpPr>
            <p:nvPr/>
          </p:nvSpPr>
          <p:spPr bwMode="auto">
            <a:xfrm>
              <a:off x="2131" y="1659"/>
              <a:ext cx="68" cy="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8" name="Rectangle 1412"/>
            <p:cNvSpPr>
              <a:spLocks noChangeArrowheads="1"/>
            </p:cNvSpPr>
            <p:nvPr/>
          </p:nvSpPr>
          <p:spPr bwMode="auto">
            <a:xfrm>
              <a:off x="2116" y="1540"/>
              <a:ext cx="15" cy="15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9" name="Rectangle 1413"/>
            <p:cNvSpPr>
              <a:spLocks noChangeArrowheads="1"/>
            </p:cNvSpPr>
            <p:nvPr/>
          </p:nvSpPr>
          <p:spPr bwMode="auto">
            <a:xfrm>
              <a:off x="2116" y="1540"/>
              <a:ext cx="15" cy="15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0" name="Freeform 1414"/>
            <p:cNvSpPr>
              <a:spLocks/>
            </p:cNvSpPr>
            <p:nvPr/>
          </p:nvSpPr>
          <p:spPr bwMode="auto">
            <a:xfrm>
              <a:off x="1933" y="1586"/>
              <a:ext cx="27" cy="32"/>
            </a:xfrm>
            <a:custGeom>
              <a:avLst/>
              <a:gdLst>
                <a:gd name="T0" fmla="*/ 0 w 107"/>
                <a:gd name="T1" fmla="*/ 0 h 125"/>
                <a:gd name="T2" fmla="*/ 0 w 107"/>
                <a:gd name="T3" fmla="*/ 0 h 125"/>
                <a:gd name="T4" fmla="*/ 0 w 107"/>
                <a:gd name="T5" fmla="*/ 0 h 125"/>
                <a:gd name="T6" fmla="*/ 0 w 107"/>
                <a:gd name="T7" fmla="*/ 0 h 125"/>
                <a:gd name="T8" fmla="*/ 0 w 10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25"/>
                <a:gd name="T17" fmla="*/ 107 w 10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25">
                  <a:moveTo>
                    <a:pt x="107" y="125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70" y="57"/>
                  </a:lnTo>
                  <a:lnTo>
                    <a:pt x="107" y="125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81" name="Freeform 1415"/>
            <p:cNvSpPr>
              <a:spLocks/>
            </p:cNvSpPr>
            <p:nvPr/>
          </p:nvSpPr>
          <p:spPr bwMode="auto">
            <a:xfrm>
              <a:off x="1933" y="1586"/>
              <a:ext cx="27" cy="32"/>
            </a:xfrm>
            <a:custGeom>
              <a:avLst/>
              <a:gdLst>
                <a:gd name="T0" fmla="*/ 0 w 107"/>
                <a:gd name="T1" fmla="*/ 0 h 125"/>
                <a:gd name="T2" fmla="*/ 0 w 107"/>
                <a:gd name="T3" fmla="*/ 0 h 125"/>
                <a:gd name="T4" fmla="*/ 0 w 107"/>
                <a:gd name="T5" fmla="*/ 0 h 125"/>
                <a:gd name="T6" fmla="*/ 0 w 107"/>
                <a:gd name="T7" fmla="*/ 0 h 125"/>
                <a:gd name="T8" fmla="*/ 0 w 10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25"/>
                <a:gd name="T17" fmla="*/ 107 w 10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25">
                  <a:moveTo>
                    <a:pt x="107" y="125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70" y="57"/>
                  </a:lnTo>
                  <a:lnTo>
                    <a:pt x="107" y="1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82" name="Freeform 1416"/>
            <p:cNvSpPr>
              <a:spLocks/>
            </p:cNvSpPr>
            <p:nvPr/>
          </p:nvSpPr>
          <p:spPr bwMode="auto">
            <a:xfrm>
              <a:off x="1970" y="1545"/>
              <a:ext cx="39" cy="85"/>
            </a:xfrm>
            <a:custGeom>
              <a:avLst/>
              <a:gdLst>
                <a:gd name="T0" fmla="*/ 0 w 155"/>
                <a:gd name="T1" fmla="*/ 0 h 342"/>
                <a:gd name="T2" fmla="*/ 0 w 155"/>
                <a:gd name="T3" fmla="*/ 0 h 342"/>
                <a:gd name="T4" fmla="*/ 0 w 155"/>
                <a:gd name="T5" fmla="*/ 0 h 342"/>
                <a:gd name="T6" fmla="*/ 0 w 155"/>
                <a:gd name="T7" fmla="*/ 0 h 342"/>
                <a:gd name="T8" fmla="*/ 0 w 155"/>
                <a:gd name="T9" fmla="*/ 0 h 342"/>
                <a:gd name="T10" fmla="*/ 0 w 155"/>
                <a:gd name="T11" fmla="*/ 0 h 342"/>
                <a:gd name="T12" fmla="*/ 0 w 155"/>
                <a:gd name="T13" fmla="*/ 0 h 342"/>
                <a:gd name="T14" fmla="*/ 0 w 155"/>
                <a:gd name="T15" fmla="*/ 0 h 342"/>
                <a:gd name="T16" fmla="*/ 0 w 155"/>
                <a:gd name="T17" fmla="*/ 0 h 342"/>
                <a:gd name="T18" fmla="*/ 0 w 155"/>
                <a:gd name="T19" fmla="*/ 0 h 342"/>
                <a:gd name="T20" fmla="*/ 0 w 155"/>
                <a:gd name="T21" fmla="*/ 0 h 342"/>
                <a:gd name="T22" fmla="*/ 0 w 155"/>
                <a:gd name="T23" fmla="*/ 0 h 342"/>
                <a:gd name="T24" fmla="*/ 0 w 155"/>
                <a:gd name="T25" fmla="*/ 0 h 342"/>
                <a:gd name="T26" fmla="*/ 0 w 155"/>
                <a:gd name="T27" fmla="*/ 0 h 342"/>
                <a:gd name="T28" fmla="*/ 0 w 155"/>
                <a:gd name="T29" fmla="*/ 0 h 342"/>
                <a:gd name="T30" fmla="*/ 0 w 155"/>
                <a:gd name="T31" fmla="*/ 0 h 342"/>
                <a:gd name="T32" fmla="*/ 0 w 155"/>
                <a:gd name="T33" fmla="*/ 0 h 342"/>
                <a:gd name="T34" fmla="*/ 0 w 155"/>
                <a:gd name="T35" fmla="*/ 0 h 342"/>
                <a:gd name="T36" fmla="*/ 0 w 155"/>
                <a:gd name="T37" fmla="*/ 0 h 342"/>
                <a:gd name="T38" fmla="*/ 0 w 155"/>
                <a:gd name="T39" fmla="*/ 0 h 342"/>
                <a:gd name="T40" fmla="*/ 0 w 155"/>
                <a:gd name="T41" fmla="*/ 0 h 342"/>
                <a:gd name="T42" fmla="*/ 0 w 155"/>
                <a:gd name="T43" fmla="*/ 0 h 342"/>
                <a:gd name="T44" fmla="*/ 0 w 155"/>
                <a:gd name="T45" fmla="*/ 0 h 342"/>
                <a:gd name="T46" fmla="*/ 0 w 155"/>
                <a:gd name="T47" fmla="*/ 0 h 342"/>
                <a:gd name="T48" fmla="*/ 0 w 155"/>
                <a:gd name="T49" fmla="*/ 0 h 342"/>
                <a:gd name="T50" fmla="*/ 0 w 155"/>
                <a:gd name="T51" fmla="*/ 0 h 342"/>
                <a:gd name="T52" fmla="*/ 0 w 155"/>
                <a:gd name="T53" fmla="*/ 0 h 342"/>
                <a:gd name="T54" fmla="*/ 0 w 155"/>
                <a:gd name="T55" fmla="*/ 0 h 342"/>
                <a:gd name="T56" fmla="*/ 0 w 155"/>
                <a:gd name="T57" fmla="*/ 0 h 342"/>
                <a:gd name="T58" fmla="*/ 0 w 155"/>
                <a:gd name="T59" fmla="*/ 0 h 342"/>
                <a:gd name="T60" fmla="*/ 0 w 155"/>
                <a:gd name="T61" fmla="*/ 0 h 342"/>
                <a:gd name="T62" fmla="*/ 0 w 155"/>
                <a:gd name="T63" fmla="*/ 0 h 342"/>
                <a:gd name="T64" fmla="*/ 0 w 155"/>
                <a:gd name="T65" fmla="*/ 0 h 342"/>
                <a:gd name="T66" fmla="*/ 0 w 155"/>
                <a:gd name="T67" fmla="*/ 0 h 342"/>
                <a:gd name="T68" fmla="*/ 0 w 155"/>
                <a:gd name="T69" fmla="*/ 0 h 342"/>
                <a:gd name="T70" fmla="*/ 0 w 155"/>
                <a:gd name="T71" fmla="*/ 0 h 342"/>
                <a:gd name="T72" fmla="*/ 0 w 155"/>
                <a:gd name="T73" fmla="*/ 0 h 342"/>
                <a:gd name="T74" fmla="*/ 0 w 155"/>
                <a:gd name="T75" fmla="*/ 0 h 342"/>
                <a:gd name="T76" fmla="*/ 0 w 155"/>
                <a:gd name="T77" fmla="*/ 0 h 342"/>
                <a:gd name="T78" fmla="*/ 0 w 155"/>
                <a:gd name="T79" fmla="*/ 0 h 342"/>
                <a:gd name="T80" fmla="*/ 0 w 155"/>
                <a:gd name="T81" fmla="*/ 0 h 342"/>
                <a:gd name="T82" fmla="*/ 0 w 155"/>
                <a:gd name="T83" fmla="*/ 0 h 342"/>
                <a:gd name="T84" fmla="*/ 0 w 155"/>
                <a:gd name="T85" fmla="*/ 0 h 342"/>
                <a:gd name="T86" fmla="*/ 0 w 155"/>
                <a:gd name="T87" fmla="*/ 0 h 342"/>
                <a:gd name="T88" fmla="*/ 0 w 155"/>
                <a:gd name="T89" fmla="*/ 0 h 342"/>
                <a:gd name="T90" fmla="*/ 0 w 155"/>
                <a:gd name="T91" fmla="*/ 0 h 342"/>
                <a:gd name="T92" fmla="*/ 0 w 155"/>
                <a:gd name="T93" fmla="*/ 0 h 3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"/>
                <a:gd name="T142" fmla="*/ 0 h 342"/>
                <a:gd name="T143" fmla="*/ 155 w 155"/>
                <a:gd name="T144" fmla="*/ 342 h 3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" h="342">
                  <a:moveTo>
                    <a:pt x="0" y="37"/>
                  </a:moveTo>
                  <a:lnTo>
                    <a:pt x="30" y="0"/>
                  </a:lnTo>
                  <a:lnTo>
                    <a:pt x="48" y="0"/>
                  </a:lnTo>
                  <a:lnTo>
                    <a:pt x="69" y="35"/>
                  </a:lnTo>
                  <a:lnTo>
                    <a:pt x="82" y="65"/>
                  </a:lnTo>
                  <a:lnTo>
                    <a:pt x="93" y="92"/>
                  </a:lnTo>
                  <a:lnTo>
                    <a:pt x="102" y="118"/>
                  </a:lnTo>
                  <a:lnTo>
                    <a:pt x="112" y="144"/>
                  </a:lnTo>
                  <a:lnTo>
                    <a:pt x="121" y="171"/>
                  </a:lnTo>
                  <a:lnTo>
                    <a:pt x="130" y="199"/>
                  </a:lnTo>
                  <a:lnTo>
                    <a:pt x="138" y="229"/>
                  </a:lnTo>
                  <a:lnTo>
                    <a:pt x="146" y="261"/>
                  </a:lnTo>
                  <a:lnTo>
                    <a:pt x="149" y="268"/>
                  </a:lnTo>
                  <a:lnTo>
                    <a:pt x="152" y="275"/>
                  </a:lnTo>
                  <a:lnTo>
                    <a:pt x="153" y="284"/>
                  </a:lnTo>
                  <a:lnTo>
                    <a:pt x="154" y="291"/>
                  </a:lnTo>
                  <a:lnTo>
                    <a:pt x="155" y="299"/>
                  </a:lnTo>
                  <a:lnTo>
                    <a:pt x="154" y="306"/>
                  </a:lnTo>
                  <a:lnTo>
                    <a:pt x="154" y="312"/>
                  </a:lnTo>
                  <a:lnTo>
                    <a:pt x="152" y="320"/>
                  </a:lnTo>
                  <a:lnTo>
                    <a:pt x="149" y="325"/>
                  </a:lnTo>
                  <a:lnTo>
                    <a:pt x="147" y="331"/>
                  </a:lnTo>
                  <a:lnTo>
                    <a:pt x="143" y="335"/>
                  </a:lnTo>
                  <a:lnTo>
                    <a:pt x="138" y="338"/>
                  </a:lnTo>
                  <a:lnTo>
                    <a:pt x="133" y="341"/>
                  </a:lnTo>
                  <a:lnTo>
                    <a:pt x="128" y="342"/>
                  </a:lnTo>
                  <a:lnTo>
                    <a:pt x="122" y="342"/>
                  </a:lnTo>
                  <a:lnTo>
                    <a:pt x="115" y="341"/>
                  </a:lnTo>
                  <a:lnTo>
                    <a:pt x="118" y="332"/>
                  </a:lnTo>
                  <a:lnTo>
                    <a:pt x="122" y="323"/>
                  </a:lnTo>
                  <a:lnTo>
                    <a:pt x="123" y="315"/>
                  </a:lnTo>
                  <a:lnTo>
                    <a:pt x="125" y="305"/>
                  </a:lnTo>
                  <a:lnTo>
                    <a:pt x="126" y="296"/>
                  </a:lnTo>
                  <a:lnTo>
                    <a:pt x="125" y="287"/>
                  </a:lnTo>
                  <a:lnTo>
                    <a:pt x="122" y="279"/>
                  </a:lnTo>
                  <a:lnTo>
                    <a:pt x="118" y="272"/>
                  </a:lnTo>
                  <a:lnTo>
                    <a:pt x="109" y="239"/>
                  </a:lnTo>
                  <a:lnTo>
                    <a:pt x="98" y="202"/>
                  </a:lnTo>
                  <a:lnTo>
                    <a:pt x="85" y="165"/>
                  </a:lnTo>
                  <a:lnTo>
                    <a:pt x="73" y="128"/>
                  </a:lnTo>
                  <a:lnTo>
                    <a:pt x="61" y="95"/>
                  </a:lnTo>
                  <a:lnTo>
                    <a:pt x="48" y="67"/>
                  </a:lnTo>
                  <a:lnTo>
                    <a:pt x="42" y="56"/>
                  </a:lnTo>
                  <a:lnTo>
                    <a:pt x="37" y="46"/>
                  </a:lnTo>
                  <a:lnTo>
                    <a:pt x="31" y="40"/>
                  </a:lnTo>
                  <a:lnTo>
                    <a:pt x="27" y="35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83" name="Freeform 1417"/>
            <p:cNvSpPr>
              <a:spLocks/>
            </p:cNvSpPr>
            <p:nvPr/>
          </p:nvSpPr>
          <p:spPr bwMode="auto">
            <a:xfrm>
              <a:off x="1970" y="1545"/>
              <a:ext cx="39" cy="85"/>
            </a:xfrm>
            <a:custGeom>
              <a:avLst/>
              <a:gdLst>
                <a:gd name="T0" fmla="*/ 0 w 155"/>
                <a:gd name="T1" fmla="*/ 0 h 342"/>
                <a:gd name="T2" fmla="*/ 0 w 155"/>
                <a:gd name="T3" fmla="*/ 0 h 342"/>
                <a:gd name="T4" fmla="*/ 0 w 155"/>
                <a:gd name="T5" fmla="*/ 0 h 342"/>
                <a:gd name="T6" fmla="*/ 0 w 155"/>
                <a:gd name="T7" fmla="*/ 0 h 342"/>
                <a:gd name="T8" fmla="*/ 0 w 155"/>
                <a:gd name="T9" fmla="*/ 0 h 342"/>
                <a:gd name="T10" fmla="*/ 0 w 155"/>
                <a:gd name="T11" fmla="*/ 0 h 342"/>
                <a:gd name="T12" fmla="*/ 0 w 155"/>
                <a:gd name="T13" fmla="*/ 0 h 342"/>
                <a:gd name="T14" fmla="*/ 0 w 155"/>
                <a:gd name="T15" fmla="*/ 0 h 342"/>
                <a:gd name="T16" fmla="*/ 0 w 155"/>
                <a:gd name="T17" fmla="*/ 0 h 342"/>
                <a:gd name="T18" fmla="*/ 0 w 155"/>
                <a:gd name="T19" fmla="*/ 0 h 342"/>
                <a:gd name="T20" fmla="*/ 0 w 155"/>
                <a:gd name="T21" fmla="*/ 0 h 342"/>
                <a:gd name="T22" fmla="*/ 0 w 155"/>
                <a:gd name="T23" fmla="*/ 0 h 342"/>
                <a:gd name="T24" fmla="*/ 0 w 155"/>
                <a:gd name="T25" fmla="*/ 0 h 342"/>
                <a:gd name="T26" fmla="*/ 0 w 155"/>
                <a:gd name="T27" fmla="*/ 0 h 342"/>
                <a:gd name="T28" fmla="*/ 0 w 155"/>
                <a:gd name="T29" fmla="*/ 0 h 342"/>
                <a:gd name="T30" fmla="*/ 0 w 155"/>
                <a:gd name="T31" fmla="*/ 0 h 342"/>
                <a:gd name="T32" fmla="*/ 0 w 155"/>
                <a:gd name="T33" fmla="*/ 0 h 342"/>
                <a:gd name="T34" fmla="*/ 0 w 155"/>
                <a:gd name="T35" fmla="*/ 0 h 342"/>
                <a:gd name="T36" fmla="*/ 0 w 155"/>
                <a:gd name="T37" fmla="*/ 0 h 342"/>
                <a:gd name="T38" fmla="*/ 0 w 155"/>
                <a:gd name="T39" fmla="*/ 0 h 342"/>
                <a:gd name="T40" fmla="*/ 0 w 155"/>
                <a:gd name="T41" fmla="*/ 0 h 342"/>
                <a:gd name="T42" fmla="*/ 0 w 155"/>
                <a:gd name="T43" fmla="*/ 0 h 342"/>
                <a:gd name="T44" fmla="*/ 0 w 155"/>
                <a:gd name="T45" fmla="*/ 0 h 342"/>
                <a:gd name="T46" fmla="*/ 0 w 155"/>
                <a:gd name="T47" fmla="*/ 0 h 342"/>
                <a:gd name="T48" fmla="*/ 0 w 155"/>
                <a:gd name="T49" fmla="*/ 0 h 342"/>
                <a:gd name="T50" fmla="*/ 0 w 155"/>
                <a:gd name="T51" fmla="*/ 0 h 342"/>
                <a:gd name="T52" fmla="*/ 0 w 155"/>
                <a:gd name="T53" fmla="*/ 0 h 342"/>
                <a:gd name="T54" fmla="*/ 0 w 155"/>
                <a:gd name="T55" fmla="*/ 0 h 342"/>
                <a:gd name="T56" fmla="*/ 0 w 155"/>
                <a:gd name="T57" fmla="*/ 0 h 342"/>
                <a:gd name="T58" fmla="*/ 0 w 155"/>
                <a:gd name="T59" fmla="*/ 0 h 342"/>
                <a:gd name="T60" fmla="*/ 0 w 155"/>
                <a:gd name="T61" fmla="*/ 0 h 342"/>
                <a:gd name="T62" fmla="*/ 0 w 155"/>
                <a:gd name="T63" fmla="*/ 0 h 342"/>
                <a:gd name="T64" fmla="*/ 0 w 155"/>
                <a:gd name="T65" fmla="*/ 0 h 342"/>
                <a:gd name="T66" fmla="*/ 0 w 155"/>
                <a:gd name="T67" fmla="*/ 0 h 342"/>
                <a:gd name="T68" fmla="*/ 0 w 155"/>
                <a:gd name="T69" fmla="*/ 0 h 342"/>
                <a:gd name="T70" fmla="*/ 0 w 155"/>
                <a:gd name="T71" fmla="*/ 0 h 342"/>
                <a:gd name="T72" fmla="*/ 0 w 155"/>
                <a:gd name="T73" fmla="*/ 0 h 342"/>
                <a:gd name="T74" fmla="*/ 0 w 155"/>
                <a:gd name="T75" fmla="*/ 0 h 342"/>
                <a:gd name="T76" fmla="*/ 0 w 155"/>
                <a:gd name="T77" fmla="*/ 0 h 342"/>
                <a:gd name="T78" fmla="*/ 0 w 155"/>
                <a:gd name="T79" fmla="*/ 0 h 342"/>
                <a:gd name="T80" fmla="*/ 0 w 155"/>
                <a:gd name="T81" fmla="*/ 0 h 342"/>
                <a:gd name="T82" fmla="*/ 0 w 155"/>
                <a:gd name="T83" fmla="*/ 0 h 342"/>
                <a:gd name="T84" fmla="*/ 0 w 155"/>
                <a:gd name="T85" fmla="*/ 0 h 342"/>
                <a:gd name="T86" fmla="*/ 0 w 155"/>
                <a:gd name="T87" fmla="*/ 0 h 342"/>
                <a:gd name="T88" fmla="*/ 0 w 155"/>
                <a:gd name="T89" fmla="*/ 0 h 342"/>
                <a:gd name="T90" fmla="*/ 0 w 155"/>
                <a:gd name="T91" fmla="*/ 0 h 342"/>
                <a:gd name="T92" fmla="*/ 0 w 155"/>
                <a:gd name="T93" fmla="*/ 0 h 3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"/>
                <a:gd name="T142" fmla="*/ 0 h 342"/>
                <a:gd name="T143" fmla="*/ 155 w 155"/>
                <a:gd name="T144" fmla="*/ 342 h 3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" h="342">
                  <a:moveTo>
                    <a:pt x="0" y="37"/>
                  </a:moveTo>
                  <a:lnTo>
                    <a:pt x="30" y="0"/>
                  </a:lnTo>
                  <a:lnTo>
                    <a:pt x="48" y="0"/>
                  </a:lnTo>
                  <a:lnTo>
                    <a:pt x="69" y="35"/>
                  </a:lnTo>
                  <a:lnTo>
                    <a:pt x="82" y="65"/>
                  </a:lnTo>
                  <a:lnTo>
                    <a:pt x="93" y="92"/>
                  </a:lnTo>
                  <a:lnTo>
                    <a:pt x="102" y="118"/>
                  </a:lnTo>
                  <a:lnTo>
                    <a:pt x="112" y="144"/>
                  </a:lnTo>
                  <a:lnTo>
                    <a:pt x="121" y="171"/>
                  </a:lnTo>
                  <a:lnTo>
                    <a:pt x="130" y="199"/>
                  </a:lnTo>
                  <a:lnTo>
                    <a:pt x="138" y="229"/>
                  </a:lnTo>
                  <a:lnTo>
                    <a:pt x="146" y="261"/>
                  </a:lnTo>
                  <a:lnTo>
                    <a:pt x="149" y="268"/>
                  </a:lnTo>
                  <a:lnTo>
                    <a:pt x="152" y="275"/>
                  </a:lnTo>
                  <a:lnTo>
                    <a:pt x="153" y="284"/>
                  </a:lnTo>
                  <a:lnTo>
                    <a:pt x="154" y="291"/>
                  </a:lnTo>
                  <a:lnTo>
                    <a:pt x="155" y="299"/>
                  </a:lnTo>
                  <a:lnTo>
                    <a:pt x="154" y="306"/>
                  </a:lnTo>
                  <a:lnTo>
                    <a:pt x="154" y="312"/>
                  </a:lnTo>
                  <a:lnTo>
                    <a:pt x="152" y="320"/>
                  </a:lnTo>
                  <a:lnTo>
                    <a:pt x="149" y="325"/>
                  </a:lnTo>
                  <a:lnTo>
                    <a:pt x="147" y="331"/>
                  </a:lnTo>
                  <a:lnTo>
                    <a:pt x="143" y="335"/>
                  </a:lnTo>
                  <a:lnTo>
                    <a:pt x="138" y="338"/>
                  </a:lnTo>
                  <a:lnTo>
                    <a:pt x="133" y="341"/>
                  </a:lnTo>
                  <a:lnTo>
                    <a:pt x="128" y="342"/>
                  </a:lnTo>
                  <a:lnTo>
                    <a:pt x="122" y="342"/>
                  </a:lnTo>
                  <a:lnTo>
                    <a:pt x="115" y="341"/>
                  </a:lnTo>
                  <a:lnTo>
                    <a:pt x="118" y="332"/>
                  </a:lnTo>
                  <a:lnTo>
                    <a:pt x="122" y="323"/>
                  </a:lnTo>
                  <a:lnTo>
                    <a:pt x="123" y="315"/>
                  </a:lnTo>
                  <a:lnTo>
                    <a:pt x="125" y="305"/>
                  </a:lnTo>
                  <a:lnTo>
                    <a:pt x="126" y="296"/>
                  </a:lnTo>
                  <a:lnTo>
                    <a:pt x="125" y="287"/>
                  </a:lnTo>
                  <a:lnTo>
                    <a:pt x="122" y="279"/>
                  </a:lnTo>
                  <a:lnTo>
                    <a:pt x="118" y="272"/>
                  </a:lnTo>
                  <a:lnTo>
                    <a:pt x="109" y="239"/>
                  </a:lnTo>
                  <a:lnTo>
                    <a:pt x="98" y="202"/>
                  </a:lnTo>
                  <a:lnTo>
                    <a:pt x="85" y="165"/>
                  </a:lnTo>
                  <a:lnTo>
                    <a:pt x="73" y="128"/>
                  </a:lnTo>
                  <a:lnTo>
                    <a:pt x="61" y="95"/>
                  </a:lnTo>
                  <a:lnTo>
                    <a:pt x="48" y="67"/>
                  </a:lnTo>
                  <a:lnTo>
                    <a:pt x="42" y="56"/>
                  </a:lnTo>
                  <a:lnTo>
                    <a:pt x="37" y="46"/>
                  </a:lnTo>
                  <a:lnTo>
                    <a:pt x="31" y="40"/>
                  </a:lnTo>
                  <a:lnTo>
                    <a:pt x="27" y="35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84" name="Freeform 1418"/>
            <p:cNvSpPr>
              <a:spLocks/>
            </p:cNvSpPr>
            <p:nvPr/>
          </p:nvSpPr>
          <p:spPr bwMode="auto">
            <a:xfrm>
              <a:off x="3401" y="1661"/>
              <a:ext cx="28" cy="26"/>
            </a:xfrm>
            <a:custGeom>
              <a:avLst/>
              <a:gdLst>
                <a:gd name="T0" fmla="*/ 0 w 110"/>
                <a:gd name="T1" fmla="*/ 0 h 106"/>
                <a:gd name="T2" fmla="*/ 0 w 110"/>
                <a:gd name="T3" fmla="*/ 0 h 106"/>
                <a:gd name="T4" fmla="*/ 0 w 110"/>
                <a:gd name="T5" fmla="*/ 0 h 106"/>
                <a:gd name="T6" fmla="*/ 0 w 110"/>
                <a:gd name="T7" fmla="*/ 0 h 106"/>
                <a:gd name="T8" fmla="*/ 0 w 110"/>
                <a:gd name="T9" fmla="*/ 0 h 106"/>
                <a:gd name="T10" fmla="*/ 0 w 110"/>
                <a:gd name="T11" fmla="*/ 0 h 106"/>
                <a:gd name="T12" fmla="*/ 0 w 110"/>
                <a:gd name="T13" fmla="*/ 0 h 106"/>
                <a:gd name="T14" fmla="*/ 0 w 110"/>
                <a:gd name="T15" fmla="*/ 0 h 106"/>
                <a:gd name="T16" fmla="*/ 0 w 110"/>
                <a:gd name="T17" fmla="*/ 0 h 106"/>
                <a:gd name="T18" fmla="*/ 0 w 110"/>
                <a:gd name="T19" fmla="*/ 0 h 106"/>
                <a:gd name="T20" fmla="*/ 0 w 110"/>
                <a:gd name="T21" fmla="*/ 0 h 106"/>
                <a:gd name="T22" fmla="*/ 0 w 110"/>
                <a:gd name="T23" fmla="*/ 0 h 106"/>
                <a:gd name="T24" fmla="*/ 0 w 110"/>
                <a:gd name="T25" fmla="*/ 0 h 106"/>
                <a:gd name="T26" fmla="*/ 0 w 110"/>
                <a:gd name="T27" fmla="*/ 0 h 106"/>
                <a:gd name="T28" fmla="*/ 0 w 110"/>
                <a:gd name="T29" fmla="*/ 0 h 106"/>
                <a:gd name="T30" fmla="*/ 0 w 110"/>
                <a:gd name="T31" fmla="*/ 0 h 106"/>
                <a:gd name="T32" fmla="*/ 0 w 110"/>
                <a:gd name="T33" fmla="*/ 0 h 106"/>
                <a:gd name="T34" fmla="*/ 0 w 110"/>
                <a:gd name="T35" fmla="*/ 0 h 106"/>
                <a:gd name="T36" fmla="*/ 0 w 110"/>
                <a:gd name="T37" fmla="*/ 0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106"/>
                <a:gd name="T59" fmla="*/ 110 w 110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106">
                  <a:moveTo>
                    <a:pt x="110" y="70"/>
                  </a:moveTo>
                  <a:lnTo>
                    <a:pt x="98" y="66"/>
                  </a:lnTo>
                  <a:lnTo>
                    <a:pt x="86" y="61"/>
                  </a:lnTo>
                  <a:lnTo>
                    <a:pt x="72" y="54"/>
                  </a:lnTo>
                  <a:lnTo>
                    <a:pt x="59" y="45"/>
                  </a:lnTo>
                  <a:lnTo>
                    <a:pt x="45" y="36"/>
                  </a:lnTo>
                  <a:lnTo>
                    <a:pt x="30" y="24"/>
                  </a:lnTo>
                  <a:lnTo>
                    <a:pt x="16" y="12"/>
                  </a:lnTo>
                  <a:lnTo>
                    <a:pt x="0" y="0"/>
                  </a:lnTo>
                  <a:lnTo>
                    <a:pt x="38" y="75"/>
                  </a:lnTo>
                  <a:lnTo>
                    <a:pt x="92" y="106"/>
                  </a:lnTo>
                  <a:lnTo>
                    <a:pt x="97" y="102"/>
                  </a:lnTo>
                  <a:lnTo>
                    <a:pt x="102" y="97"/>
                  </a:lnTo>
                  <a:lnTo>
                    <a:pt x="104" y="92"/>
                  </a:lnTo>
                  <a:lnTo>
                    <a:pt x="107" y="86"/>
                  </a:lnTo>
                  <a:lnTo>
                    <a:pt x="109" y="81"/>
                  </a:lnTo>
                  <a:lnTo>
                    <a:pt x="110" y="76"/>
                  </a:lnTo>
                  <a:lnTo>
                    <a:pt x="110" y="72"/>
                  </a:lnTo>
                  <a:lnTo>
                    <a:pt x="110" y="7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85" name="Freeform 1419"/>
            <p:cNvSpPr>
              <a:spLocks/>
            </p:cNvSpPr>
            <p:nvPr/>
          </p:nvSpPr>
          <p:spPr bwMode="auto">
            <a:xfrm>
              <a:off x="3401" y="1661"/>
              <a:ext cx="28" cy="26"/>
            </a:xfrm>
            <a:custGeom>
              <a:avLst/>
              <a:gdLst>
                <a:gd name="T0" fmla="*/ 0 w 110"/>
                <a:gd name="T1" fmla="*/ 0 h 106"/>
                <a:gd name="T2" fmla="*/ 0 w 110"/>
                <a:gd name="T3" fmla="*/ 0 h 106"/>
                <a:gd name="T4" fmla="*/ 0 w 110"/>
                <a:gd name="T5" fmla="*/ 0 h 106"/>
                <a:gd name="T6" fmla="*/ 0 w 110"/>
                <a:gd name="T7" fmla="*/ 0 h 106"/>
                <a:gd name="T8" fmla="*/ 0 w 110"/>
                <a:gd name="T9" fmla="*/ 0 h 106"/>
                <a:gd name="T10" fmla="*/ 0 w 110"/>
                <a:gd name="T11" fmla="*/ 0 h 106"/>
                <a:gd name="T12" fmla="*/ 0 w 110"/>
                <a:gd name="T13" fmla="*/ 0 h 106"/>
                <a:gd name="T14" fmla="*/ 0 w 110"/>
                <a:gd name="T15" fmla="*/ 0 h 106"/>
                <a:gd name="T16" fmla="*/ 0 w 110"/>
                <a:gd name="T17" fmla="*/ 0 h 106"/>
                <a:gd name="T18" fmla="*/ 0 w 110"/>
                <a:gd name="T19" fmla="*/ 0 h 106"/>
                <a:gd name="T20" fmla="*/ 0 w 110"/>
                <a:gd name="T21" fmla="*/ 0 h 106"/>
                <a:gd name="T22" fmla="*/ 0 w 110"/>
                <a:gd name="T23" fmla="*/ 0 h 106"/>
                <a:gd name="T24" fmla="*/ 0 w 110"/>
                <a:gd name="T25" fmla="*/ 0 h 106"/>
                <a:gd name="T26" fmla="*/ 0 w 110"/>
                <a:gd name="T27" fmla="*/ 0 h 106"/>
                <a:gd name="T28" fmla="*/ 0 w 110"/>
                <a:gd name="T29" fmla="*/ 0 h 106"/>
                <a:gd name="T30" fmla="*/ 0 w 110"/>
                <a:gd name="T31" fmla="*/ 0 h 106"/>
                <a:gd name="T32" fmla="*/ 0 w 110"/>
                <a:gd name="T33" fmla="*/ 0 h 106"/>
                <a:gd name="T34" fmla="*/ 0 w 110"/>
                <a:gd name="T35" fmla="*/ 0 h 106"/>
                <a:gd name="T36" fmla="*/ 0 w 110"/>
                <a:gd name="T37" fmla="*/ 0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106"/>
                <a:gd name="T59" fmla="*/ 110 w 110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106">
                  <a:moveTo>
                    <a:pt x="110" y="70"/>
                  </a:moveTo>
                  <a:lnTo>
                    <a:pt x="98" y="66"/>
                  </a:lnTo>
                  <a:lnTo>
                    <a:pt x="86" y="61"/>
                  </a:lnTo>
                  <a:lnTo>
                    <a:pt x="72" y="54"/>
                  </a:lnTo>
                  <a:lnTo>
                    <a:pt x="59" y="45"/>
                  </a:lnTo>
                  <a:lnTo>
                    <a:pt x="45" y="36"/>
                  </a:lnTo>
                  <a:lnTo>
                    <a:pt x="30" y="24"/>
                  </a:lnTo>
                  <a:lnTo>
                    <a:pt x="16" y="12"/>
                  </a:lnTo>
                  <a:lnTo>
                    <a:pt x="0" y="0"/>
                  </a:lnTo>
                  <a:lnTo>
                    <a:pt x="38" y="75"/>
                  </a:lnTo>
                  <a:lnTo>
                    <a:pt x="92" y="106"/>
                  </a:lnTo>
                  <a:lnTo>
                    <a:pt x="97" y="102"/>
                  </a:lnTo>
                  <a:lnTo>
                    <a:pt x="102" y="97"/>
                  </a:lnTo>
                  <a:lnTo>
                    <a:pt x="104" y="92"/>
                  </a:lnTo>
                  <a:lnTo>
                    <a:pt x="107" y="86"/>
                  </a:lnTo>
                  <a:lnTo>
                    <a:pt x="109" y="81"/>
                  </a:lnTo>
                  <a:lnTo>
                    <a:pt x="110" y="76"/>
                  </a:lnTo>
                  <a:lnTo>
                    <a:pt x="110" y="72"/>
                  </a:lnTo>
                  <a:lnTo>
                    <a:pt x="110" y="7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86" name="Rectangle 1420"/>
            <p:cNvSpPr>
              <a:spLocks noChangeArrowheads="1"/>
            </p:cNvSpPr>
            <p:nvPr/>
          </p:nvSpPr>
          <p:spPr bwMode="auto">
            <a:xfrm>
              <a:off x="3502" y="1558"/>
              <a:ext cx="55" cy="11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7" name="Rectangle 1421"/>
            <p:cNvSpPr>
              <a:spLocks noChangeArrowheads="1"/>
            </p:cNvSpPr>
            <p:nvPr/>
          </p:nvSpPr>
          <p:spPr bwMode="auto">
            <a:xfrm>
              <a:off x="3502" y="1558"/>
              <a:ext cx="55" cy="1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8" name="Freeform 1422"/>
            <p:cNvSpPr>
              <a:spLocks/>
            </p:cNvSpPr>
            <p:nvPr/>
          </p:nvSpPr>
          <p:spPr bwMode="auto">
            <a:xfrm>
              <a:off x="3369" y="1542"/>
              <a:ext cx="87" cy="144"/>
            </a:xfrm>
            <a:custGeom>
              <a:avLst/>
              <a:gdLst>
                <a:gd name="T0" fmla="*/ 0 w 346"/>
                <a:gd name="T1" fmla="*/ 0 h 575"/>
                <a:gd name="T2" fmla="*/ 0 w 346"/>
                <a:gd name="T3" fmla="*/ 0 h 575"/>
                <a:gd name="T4" fmla="*/ 0 w 346"/>
                <a:gd name="T5" fmla="*/ 1 h 575"/>
                <a:gd name="T6" fmla="*/ 0 w 346"/>
                <a:gd name="T7" fmla="*/ 1 h 575"/>
                <a:gd name="T8" fmla="*/ 1 w 346"/>
                <a:gd name="T9" fmla="*/ 1 h 575"/>
                <a:gd name="T10" fmla="*/ 1 w 346"/>
                <a:gd name="T11" fmla="*/ 0 h 575"/>
                <a:gd name="T12" fmla="*/ 0 w 346"/>
                <a:gd name="T13" fmla="*/ 0 h 575"/>
                <a:gd name="T14" fmla="*/ 0 w 346"/>
                <a:gd name="T15" fmla="*/ 0 h 575"/>
                <a:gd name="T16" fmla="*/ 0 w 346"/>
                <a:gd name="T17" fmla="*/ 0 h 575"/>
                <a:gd name="T18" fmla="*/ 0 w 346"/>
                <a:gd name="T19" fmla="*/ 0 h 575"/>
                <a:gd name="T20" fmla="*/ 0 w 346"/>
                <a:gd name="T21" fmla="*/ 0 h 5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6"/>
                <a:gd name="T34" fmla="*/ 0 h 575"/>
                <a:gd name="T35" fmla="*/ 346 w 346"/>
                <a:gd name="T36" fmla="*/ 575 h 5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6" h="575">
                  <a:moveTo>
                    <a:pt x="0" y="0"/>
                  </a:moveTo>
                  <a:lnTo>
                    <a:pt x="0" y="169"/>
                  </a:lnTo>
                  <a:lnTo>
                    <a:pt x="265" y="543"/>
                  </a:lnTo>
                  <a:lnTo>
                    <a:pt x="314" y="575"/>
                  </a:lnTo>
                  <a:lnTo>
                    <a:pt x="346" y="575"/>
                  </a:lnTo>
                  <a:lnTo>
                    <a:pt x="346" y="0"/>
                  </a:lnTo>
                  <a:lnTo>
                    <a:pt x="169" y="0"/>
                  </a:lnTo>
                  <a:lnTo>
                    <a:pt x="125" y="37"/>
                  </a:lnTo>
                  <a:lnTo>
                    <a:pt x="114" y="37"/>
                  </a:lnTo>
                  <a:lnTo>
                    <a:pt x="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89" name="Freeform 1423"/>
            <p:cNvSpPr>
              <a:spLocks/>
            </p:cNvSpPr>
            <p:nvPr/>
          </p:nvSpPr>
          <p:spPr bwMode="auto">
            <a:xfrm>
              <a:off x="3369" y="1542"/>
              <a:ext cx="87" cy="144"/>
            </a:xfrm>
            <a:custGeom>
              <a:avLst/>
              <a:gdLst>
                <a:gd name="T0" fmla="*/ 0 w 346"/>
                <a:gd name="T1" fmla="*/ 0 h 575"/>
                <a:gd name="T2" fmla="*/ 0 w 346"/>
                <a:gd name="T3" fmla="*/ 0 h 575"/>
                <a:gd name="T4" fmla="*/ 0 w 346"/>
                <a:gd name="T5" fmla="*/ 1 h 575"/>
                <a:gd name="T6" fmla="*/ 0 w 346"/>
                <a:gd name="T7" fmla="*/ 1 h 575"/>
                <a:gd name="T8" fmla="*/ 1 w 346"/>
                <a:gd name="T9" fmla="*/ 1 h 575"/>
                <a:gd name="T10" fmla="*/ 1 w 346"/>
                <a:gd name="T11" fmla="*/ 0 h 575"/>
                <a:gd name="T12" fmla="*/ 0 w 346"/>
                <a:gd name="T13" fmla="*/ 0 h 575"/>
                <a:gd name="T14" fmla="*/ 0 w 346"/>
                <a:gd name="T15" fmla="*/ 0 h 575"/>
                <a:gd name="T16" fmla="*/ 0 w 346"/>
                <a:gd name="T17" fmla="*/ 0 h 575"/>
                <a:gd name="T18" fmla="*/ 0 w 346"/>
                <a:gd name="T19" fmla="*/ 0 h 575"/>
                <a:gd name="T20" fmla="*/ 0 w 346"/>
                <a:gd name="T21" fmla="*/ 0 h 5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6"/>
                <a:gd name="T34" fmla="*/ 0 h 575"/>
                <a:gd name="T35" fmla="*/ 346 w 346"/>
                <a:gd name="T36" fmla="*/ 575 h 5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6" h="575">
                  <a:moveTo>
                    <a:pt x="0" y="0"/>
                  </a:moveTo>
                  <a:lnTo>
                    <a:pt x="0" y="169"/>
                  </a:lnTo>
                  <a:lnTo>
                    <a:pt x="265" y="543"/>
                  </a:lnTo>
                  <a:lnTo>
                    <a:pt x="314" y="575"/>
                  </a:lnTo>
                  <a:lnTo>
                    <a:pt x="346" y="575"/>
                  </a:lnTo>
                  <a:lnTo>
                    <a:pt x="346" y="0"/>
                  </a:lnTo>
                  <a:lnTo>
                    <a:pt x="169" y="0"/>
                  </a:lnTo>
                  <a:lnTo>
                    <a:pt x="125" y="37"/>
                  </a:lnTo>
                  <a:lnTo>
                    <a:pt x="114" y="37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90" name="Freeform 1424"/>
            <p:cNvSpPr>
              <a:spLocks/>
            </p:cNvSpPr>
            <p:nvPr/>
          </p:nvSpPr>
          <p:spPr bwMode="auto">
            <a:xfrm>
              <a:off x="3363" y="1579"/>
              <a:ext cx="6" cy="109"/>
            </a:xfrm>
            <a:custGeom>
              <a:avLst/>
              <a:gdLst>
                <a:gd name="T0" fmla="*/ 0 w 27"/>
                <a:gd name="T1" fmla="*/ 1 h 433"/>
                <a:gd name="T2" fmla="*/ 0 w 27"/>
                <a:gd name="T3" fmla="*/ 0 h 433"/>
                <a:gd name="T4" fmla="*/ 0 w 27"/>
                <a:gd name="T5" fmla="*/ 0 h 433"/>
                <a:gd name="T6" fmla="*/ 0 w 27"/>
                <a:gd name="T7" fmla="*/ 1 h 433"/>
                <a:gd name="T8" fmla="*/ 0 w 27"/>
                <a:gd name="T9" fmla="*/ 1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433"/>
                <a:gd name="T17" fmla="*/ 27 w 27"/>
                <a:gd name="T18" fmla="*/ 433 h 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433">
                  <a:moveTo>
                    <a:pt x="0" y="410"/>
                  </a:moveTo>
                  <a:lnTo>
                    <a:pt x="0" y="0"/>
                  </a:lnTo>
                  <a:lnTo>
                    <a:pt x="27" y="145"/>
                  </a:lnTo>
                  <a:lnTo>
                    <a:pt x="27" y="433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91" name="Freeform 1425"/>
            <p:cNvSpPr>
              <a:spLocks/>
            </p:cNvSpPr>
            <p:nvPr/>
          </p:nvSpPr>
          <p:spPr bwMode="auto">
            <a:xfrm>
              <a:off x="3363" y="1579"/>
              <a:ext cx="6" cy="109"/>
            </a:xfrm>
            <a:custGeom>
              <a:avLst/>
              <a:gdLst>
                <a:gd name="T0" fmla="*/ 0 w 27"/>
                <a:gd name="T1" fmla="*/ 1 h 433"/>
                <a:gd name="T2" fmla="*/ 0 w 27"/>
                <a:gd name="T3" fmla="*/ 0 h 433"/>
                <a:gd name="T4" fmla="*/ 0 w 27"/>
                <a:gd name="T5" fmla="*/ 0 h 433"/>
                <a:gd name="T6" fmla="*/ 0 w 27"/>
                <a:gd name="T7" fmla="*/ 1 h 433"/>
                <a:gd name="T8" fmla="*/ 0 w 27"/>
                <a:gd name="T9" fmla="*/ 1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433"/>
                <a:gd name="T17" fmla="*/ 27 w 27"/>
                <a:gd name="T18" fmla="*/ 433 h 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433">
                  <a:moveTo>
                    <a:pt x="0" y="410"/>
                  </a:moveTo>
                  <a:lnTo>
                    <a:pt x="0" y="0"/>
                  </a:lnTo>
                  <a:lnTo>
                    <a:pt x="27" y="145"/>
                  </a:lnTo>
                  <a:lnTo>
                    <a:pt x="27" y="433"/>
                  </a:lnTo>
                  <a:lnTo>
                    <a:pt x="0" y="4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92" name="Rectangle 1426"/>
            <p:cNvSpPr>
              <a:spLocks noChangeArrowheads="1"/>
            </p:cNvSpPr>
            <p:nvPr/>
          </p:nvSpPr>
          <p:spPr bwMode="auto">
            <a:xfrm>
              <a:off x="3456" y="1533"/>
              <a:ext cx="25" cy="16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3" name="Rectangle 1427"/>
            <p:cNvSpPr>
              <a:spLocks noChangeArrowheads="1"/>
            </p:cNvSpPr>
            <p:nvPr/>
          </p:nvSpPr>
          <p:spPr bwMode="auto">
            <a:xfrm>
              <a:off x="3456" y="1533"/>
              <a:ext cx="25" cy="1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4" name="Rectangle 1428"/>
            <p:cNvSpPr>
              <a:spLocks noChangeArrowheads="1"/>
            </p:cNvSpPr>
            <p:nvPr/>
          </p:nvSpPr>
          <p:spPr bwMode="auto">
            <a:xfrm>
              <a:off x="3473" y="1503"/>
              <a:ext cx="30" cy="223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5" name="Rectangle 1429"/>
            <p:cNvSpPr>
              <a:spLocks noChangeArrowheads="1"/>
            </p:cNvSpPr>
            <p:nvPr/>
          </p:nvSpPr>
          <p:spPr bwMode="auto">
            <a:xfrm>
              <a:off x="3473" y="1503"/>
              <a:ext cx="30" cy="22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6" name="Freeform 1430"/>
            <p:cNvSpPr>
              <a:spLocks/>
            </p:cNvSpPr>
            <p:nvPr/>
          </p:nvSpPr>
          <p:spPr bwMode="auto">
            <a:xfrm>
              <a:off x="3363" y="1542"/>
              <a:ext cx="7" cy="42"/>
            </a:xfrm>
            <a:custGeom>
              <a:avLst/>
              <a:gdLst>
                <a:gd name="T0" fmla="*/ 0 w 27"/>
                <a:gd name="T1" fmla="*/ 0 h 170"/>
                <a:gd name="T2" fmla="*/ 0 w 27"/>
                <a:gd name="T3" fmla="*/ 0 h 170"/>
                <a:gd name="T4" fmla="*/ 0 w 27"/>
                <a:gd name="T5" fmla="*/ 0 h 170"/>
                <a:gd name="T6" fmla="*/ 0 w 27"/>
                <a:gd name="T7" fmla="*/ 0 h 170"/>
                <a:gd name="T8" fmla="*/ 0 w 27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0"/>
                <a:gd name="T17" fmla="*/ 27 w 27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0">
                  <a:moveTo>
                    <a:pt x="27" y="0"/>
                  </a:moveTo>
                  <a:lnTo>
                    <a:pt x="27" y="170"/>
                  </a:lnTo>
                  <a:lnTo>
                    <a:pt x="0" y="166"/>
                  </a:lnTo>
                  <a:lnTo>
                    <a:pt x="0" y="2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97" name="Freeform 1431"/>
            <p:cNvSpPr>
              <a:spLocks/>
            </p:cNvSpPr>
            <p:nvPr/>
          </p:nvSpPr>
          <p:spPr bwMode="auto">
            <a:xfrm>
              <a:off x="3363" y="1542"/>
              <a:ext cx="7" cy="42"/>
            </a:xfrm>
            <a:custGeom>
              <a:avLst/>
              <a:gdLst>
                <a:gd name="T0" fmla="*/ 0 w 27"/>
                <a:gd name="T1" fmla="*/ 0 h 170"/>
                <a:gd name="T2" fmla="*/ 0 w 27"/>
                <a:gd name="T3" fmla="*/ 0 h 170"/>
                <a:gd name="T4" fmla="*/ 0 w 27"/>
                <a:gd name="T5" fmla="*/ 0 h 170"/>
                <a:gd name="T6" fmla="*/ 0 w 27"/>
                <a:gd name="T7" fmla="*/ 0 h 170"/>
                <a:gd name="T8" fmla="*/ 0 w 27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0"/>
                <a:gd name="T17" fmla="*/ 27 w 27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0">
                  <a:moveTo>
                    <a:pt x="27" y="0"/>
                  </a:moveTo>
                  <a:lnTo>
                    <a:pt x="27" y="170"/>
                  </a:lnTo>
                  <a:lnTo>
                    <a:pt x="0" y="166"/>
                  </a:lnTo>
                  <a:lnTo>
                    <a:pt x="0" y="24"/>
                  </a:lnTo>
                  <a:lnTo>
                    <a:pt x="2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98" name="Freeform 1432"/>
            <p:cNvSpPr>
              <a:spLocks/>
            </p:cNvSpPr>
            <p:nvPr/>
          </p:nvSpPr>
          <p:spPr bwMode="auto">
            <a:xfrm>
              <a:off x="3363" y="1579"/>
              <a:ext cx="73" cy="99"/>
            </a:xfrm>
            <a:custGeom>
              <a:avLst/>
              <a:gdLst>
                <a:gd name="T0" fmla="*/ 0 w 291"/>
                <a:gd name="T1" fmla="*/ 0 h 398"/>
                <a:gd name="T2" fmla="*/ 0 w 291"/>
                <a:gd name="T3" fmla="*/ 0 h 398"/>
                <a:gd name="T4" fmla="*/ 0 w 291"/>
                <a:gd name="T5" fmla="*/ 0 h 398"/>
                <a:gd name="T6" fmla="*/ 0 w 291"/>
                <a:gd name="T7" fmla="*/ 0 h 398"/>
                <a:gd name="T8" fmla="*/ 0 w 291"/>
                <a:gd name="T9" fmla="*/ 0 h 398"/>
                <a:gd name="T10" fmla="*/ 0 w 291"/>
                <a:gd name="T11" fmla="*/ 0 h 398"/>
                <a:gd name="T12" fmla="*/ 0 w 291"/>
                <a:gd name="T13" fmla="*/ 0 h 398"/>
                <a:gd name="T14" fmla="*/ 0 w 291"/>
                <a:gd name="T15" fmla="*/ 0 h 398"/>
                <a:gd name="T16" fmla="*/ 0 w 291"/>
                <a:gd name="T17" fmla="*/ 0 h 398"/>
                <a:gd name="T18" fmla="*/ 0 w 291"/>
                <a:gd name="T19" fmla="*/ 0 h 398"/>
                <a:gd name="T20" fmla="*/ 0 w 291"/>
                <a:gd name="T21" fmla="*/ 0 h 398"/>
                <a:gd name="T22" fmla="*/ 0 w 291"/>
                <a:gd name="T23" fmla="*/ 0 h 398"/>
                <a:gd name="T24" fmla="*/ 0 w 291"/>
                <a:gd name="T25" fmla="*/ 0 h 398"/>
                <a:gd name="T26" fmla="*/ 0 w 291"/>
                <a:gd name="T27" fmla="*/ 0 h 3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398"/>
                <a:gd name="T44" fmla="*/ 291 w 291"/>
                <a:gd name="T45" fmla="*/ 398 h 3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398">
                  <a:moveTo>
                    <a:pt x="113" y="146"/>
                  </a:moveTo>
                  <a:lnTo>
                    <a:pt x="291" y="396"/>
                  </a:lnTo>
                  <a:lnTo>
                    <a:pt x="263" y="398"/>
                  </a:lnTo>
                  <a:lnTo>
                    <a:pt x="241" y="392"/>
                  </a:lnTo>
                  <a:lnTo>
                    <a:pt x="223" y="386"/>
                  </a:lnTo>
                  <a:lnTo>
                    <a:pt x="209" y="378"/>
                  </a:lnTo>
                  <a:lnTo>
                    <a:pt x="198" y="370"/>
                  </a:lnTo>
                  <a:lnTo>
                    <a:pt x="188" y="361"/>
                  </a:lnTo>
                  <a:lnTo>
                    <a:pt x="179" y="351"/>
                  </a:lnTo>
                  <a:lnTo>
                    <a:pt x="167" y="340"/>
                  </a:lnTo>
                  <a:lnTo>
                    <a:pt x="153" y="329"/>
                  </a:lnTo>
                  <a:lnTo>
                    <a:pt x="27" y="147"/>
                  </a:lnTo>
                  <a:lnTo>
                    <a:pt x="0" y="0"/>
                  </a:lnTo>
                  <a:lnTo>
                    <a:pt x="113" y="146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99" name="Freeform 1433"/>
            <p:cNvSpPr>
              <a:spLocks/>
            </p:cNvSpPr>
            <p:nvPr/>
          </p:nvSpPr>
          <p:spPr bwMode="auto">
            <a:xfrm>
              <a:off x="3363" y="1579"/>
              <a:ext cx="73" cy="99"/>
            </a:xfrm>
            <a:custGeom>
              <a:avLst/>
              <a:gdLst>
                <a:gd name="T0" fmla="*/ 0 w 291"/>
                <a:gd name="T1" fmla="*/ 0 h 398"/>
                <a:gd name="T2" fmla="*/ 0 w 291"/>
                <a:gd name="T3" fmla="*/ 0 h 398"/>
                <a:gd name="T4" fmla="*/ 0 w 291"/>
                <a:gd name="T5" fmla="*/ 0 h 398"/>
                <a:gd name="T6" fmla="*/ 0 w 291"/>
                <a:gd name="T7" fmla="*/ 0 h 398"/>
                <a:gd name="T8" fmla="*/ 0 w 291"/>
                <a:gd name="T9" fmla="*/ 0 h 398"/>
                <a:gd name="T10" fmla="*/ 0 w 291"/>
                <a:gd name="T11" fmla="*/ 0 h 398"/>
                <a:gd name="T12" fmla="*/ 0 w 291"/>
                <a:gd name="T13" fmla="*/ 0 h 398"/>
                <a:gd name="T14" fmla="*/ 0 w 291"/>
                <a:gd name="T15" fmla="*/ 0 h 398"/>
                <a:gd name="T16" fmla="*/ 0 w 291"/>
                <a:gd name="T17" fmla="*/ 0 h 398"/>
                <a:gd name="T18" fmla="*/ 0 w 291"/>
                <a:gd name="T19" fmla="*/ 0 h 398"/>
                <a:gd name="T20" fmla="*/ 0 w 291"/>
                <a:gd name="T21" fmla="*/ 0 h 398"/>
                <a:gd name="T22" fmla="*/ 0 w 291"/>
                <a:gd name="T23" fmla="*/ 0 h 398"/>
                <a:gd name="T24" fmla="*/ 0 w 291"/>
                <a:gd name="T25" fmla="*/ 0 h 398"/>
                <a:gd name="T26" fmla="*/ 0 w 291"/>
                <a:gd name="T27" fmla="*/ 0 h 3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398"/>
                <a:gd name="T44" fmla="*/ 291 w 291"/>
                <a:gd name="T45" fmla="*/ 398 h 3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398">
                  <a:moveTo>
                    <a:pt x="113" y="146"/>
                  </a:moveTo>
                  <a:lnTo>
                    <a:pt x="291" y="396"/>
                  </a:lnTo>
                  <a:lnTo>
                    <a:pt x="263" y="398"/>
                  </a:lnTo>
                  <a:lnTo>
                    <a:pt x="241" y="392"/>
                  </a:lnTo>
                  <a:lnTo>
                    <a:pt x="223" y="386"/>
                  </a:lnTo>
                  <a:lnTo>
                    <a:pt x="209" y="378"/>
                  </a:lnTo>
                  <a:lnTo>
                    <a:pt x="198" y="370"/>
                  </a:lnTo>
                  <a:lnTo>
                    <a:pt x="188" y="361"/>
                  </a:lnTo>
                  <a:lnTo>
                    <a:pt x="179" y="351"/>
                  </a:lnTo>
                  <a:lnTo>
                    <a:pt x="167" y="340"/>
                  </a:lnTo>
                  <a:lnTo>
                    <a:pt x="153" y="329"/>
                  </a:lnTo>
                  <a:lnTo>
                    <a:pt x="27" y="147"/>
                  </a:lnTo>
                  <a:lnTo>
                    <a:pt x="0" y="0"/>
                  </a:lnTo>
                  <a:lnTo>
                    <a:pt x="113" y="14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00" name="Freeform 1434"/>
            <p:cNvSpPr>
              <a:spLocks/>
            </p:cNvSpPr>
            <p:nvPr/>
          </p:nvSpPr>
          <p:spPr bwMode="auto">
            <a:xfrm>
              <a:off x="3369" y="1615"/>
              <a:ext cx="55" cy="72"/>
            </a:xfrm>
            <a:custGeom>
              <a:avLst/>
              <a:gdLst>
                <a:gd name="T0" fmla="*/ 0 w 220"/>
                <a:gd name="T1" fmla="*/ 0 h 287"/>
                <a:gd name="T2" fmla="*/ 0 w 220"/>
                <a:gd name="T3" fmla="*/ 0 h 287"/>
                <a:gd name="T4" fmla="*/ 0 w 220"/>
                <a:gd name="T5" fmla="*/ 0 h 287"/>
                <a:gd name="T6" fmla="*/ 0 w 220"/>
                <a:gd name="T7" fmla="*/ 0 h 287"/>
                <a:gd name="T8" fmla="*/ 0 w 220"/>
                <a:gd name="T9" fmla="*/ 0 h 287"/>
                <a:gd name="T10" fmla="*/ 0 w 220"/>
                <a:gd name="T11" fmla="*/ 0 h 287"/>
                <a:gd name="T12" fmla="*/ 0 w 220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0"/>
                <a:gd name="T22" fmla="*/ 0 h 287"/>
                <a:gd name="T23" fmla="*/ 220 w 220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0" h="287">
                  <a:moveTo>
                    <a:pt x="220" y="287"/>
                  </a:moveTo>
                  <a:lnTo>
                    <a:pt x="0" y="287"/>
                  </a:lnTo>
                  <a:lnTo>
                    <a:pt x="1" y="0"/>
                  </a:lnTo>
                  <a:lnTo>
                    <a:pt x="30" y="27"/>
                  </a:lnTo>
                  <a:lnTo>
                    <a:pt x="125" y="178"/>
                  </a:lnTo>
                  <a:lnTo>
                    <a:pt x="197" y="260"/>
                  </a:lnTo>
                  <a:lnTo>
                    <a:pt x="220" y="28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01" name="Freeform 1435"/>
            <p:cNvSpPr>
              <a:spLocks/>
            </p:cNvSpPr>
            <p:nvPr/>
          </p:nvSpPr>
          <p:spPr bwMode="auto">
            <a:xfrm>
              <a:off x="3369" y="1615"/>
              <a:ext cx="55" cy="72"/>
            </a:xfrm>
            <a:custGeom>
              <a:avLst/>
              <a:gdLst>
                <a:gd name="T0" fmla="*/ 0 w 220"/>
                <a:gd name="T1" fmla="*/ 0 h 287"/>
                <a:gd name="T2" fmla="*/ 0 w 220"/>
                <a:gd name="T3" fmla="*/ 0 h 287"/>
                <a:gd name="T4" fmla="*/ 0 w 220"/>
                <a:gd name="T5" fmla="*/ 0 h 287"/>
                <a:gd name="T6" fmla="*/ 0 w 220"/>
                <a:gd name="T7" fmla="*/ 0 h 287"/>
                <a:gd name="T8" fmla="*/ 0 w 220"/>
                <a:gd name="T9" fmla="*/ 0 h 287"/>
                <a:gd name="T10" fmla="*/ 0 w 220"/>
                <a:gd name="T11" fmla="*/ 0 h 287"/>
                <a:gd name="T12" fmla="*/ 0 w 220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0"/>
                <a:gd name="T22" fmla="*/ 0 h 287"/>
                <a:gd name="T23" fmla="*/ 220 w 220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0" h="287">
                  <a:moveTo>
                    <a:pt x="220" y="287"/>
                  </a:moveTo>
                  <a:lnTo>
                    <a:pt x="0" y="287"/>
                  </a:lnTo>
                  <a:lnTo>
                    <a:pt x="1" y="0"/>
                  </a:lnTo>
                  <a:lnTo>
                    <a:pt x="30" y="27"/>
                  </a:lnTo>
                  <a:lnTo>
                    <a:pt x="125" y="178"/>
                  </a:lnTo>
                  <a:lnTo>
                    <a:pt x="197" y="260"/>
                  </a:lnTo>
                  <a:lnTo>
                    <a:pt x="220" y="28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02" name="Freeform 1436"/>
            <p:cNvSpPr>
              <a:spLocks/>
            </p:cNvSpPr>
            <p:nvPr/>
          </p:nvSpPr>
          <p:spPr bwMode="auto">
            <a:xfrm>
              <a:off x="3398" y="1551"/>
              <a:ext cx="42" cy="77"/>
            </a:xfrm>
            <a:custGeom>
              <a:avLst/>
              <a:gdLst>
                <a:gd name="T0" fmla="*/ 0 w 168"/>
                <a:gd name="T1" fmla="*/ 0 h 307"/>
                <a:gd name="T2" fmla="*/ 0 w 168"/>
                <a:gd name="T3" fmla="*/ 0 h 307"/>
                <a:gd name="T4" fmla="*/ 0 w 168"/>
                <a:gd name="T5" fmla="*/ 0 h 307"/>
                <a:gd name="T6" fmla="*/ 0 w 168"/>
                <a:gd name="T7" fmla="*/ 0 h 307"/>
                <a:gd name="T8" fmla="*/ 0 w 168"/>
                <a:gd name="T9" fmla="*/ 0 h 307"/>
                <a:gd name="T10" fmla="*/ 0 w 168"/>
                <a:gd name="T11" fmla="*/ 0 h 307"/>
                <a:gd name="T12" fmla="*/ 0 w 168"/>
                <a:gd name="T13" fmla="*/ 0 h 307"/>
                <a:gd name="T14" fmla="*/ 0 w 168"/>
                <a:gd name="T15" fmla="*/ 0 h 307"/>
                <a:gd name="T16" fmla="*/ 0 w 168"/>
                <a:gd name="T17" fmla="*/ 0 h 307"/>
                <a:gd name="T18" fmla="*/ 0 w 168"/>
                <a:gd name="T19" fmla="*/ 0 h 307"/>
                <a:gd name="T20" fmla="*/ 0 w 168"/>
                <a:gd name="T21" fmla="*/ 0 h 307"/>
                <a:gd name="T22" fmla="*/ 0 w 168"/>
                <a:gd name="T23" fmla="*/ 0 h 307"/>
                <a:gd name="T24" fmla="*/ 0 w 168"/>
                <a:gd name="T25" fmla="*/ 0 h 307"/>
                <a:gd name="T26" fmla="*/ 0 w 168"/>
                <a:gd name="T27" fmla="*/ 0 h 307"/>
                <a:gd name="T28" fmla="*/ 0 w 168"/>
                <a:gd name="T29" fmla="*/ 0 h 307"/>
                <a:gd name="T30" fmla="*/ 0 w 168"/>
                <a:gd name="T31" fmla="*/ 0 h 307"/>
                <a:gd name="T32" fmla="*/ 0 w 168"/>
                <a:gd name="T33" fmla="*/ 0 h 307"/>
                <a:gd name="T34" fmla="*/ 0 w 168"/>
                <a:gd name="T35" fmla="*/ 0 h 307"/>
                <a:gd name="T36" fmla="*/ 0 w 168"/>
                <a:gd name="T37" fmla="*/ 0 h 307"/>
                <a:gd name="T38" fmla="*/ 0 w 168"/>
                <a:gd name="T39" fmla="*/ 0 h 307"/>
                <a:gd name="T40" fmla="*/ 0 w 168"/>
                <a:gd name="T41" fmla="*/ 0 h 307"/>
                <a:gd name="T42" fmla="*/ 0 w 168"/>
                <a:gd name="T43" fmla="*/ 0 h 307"/>
                <a:gd name="T44" fmla="*/ 0 w 168"/>
                <a:gd name="T45" fmla="*/ 0 h 307"/>
                <a:gd name="T46" fmla="*/ 0 w 168"/>
                <a:gd name="T47" fmla="*/ 0 h 307"/>
                <a:gd name="T48" fmla="*/ 0 w 168"/>
                <a:gd name="T49" fmla="*/ 0 h 307"/>
                <a:gd name="T50" fmla="*/ 0 w 168"/>
                <a:gd name="T51" fmla="*/ 0 h 307"/>
                <a:gd name="T52" fmla="*/ 0 w 168"/>
                <a:gd name="T53" fmla="*/ 0 h 307"/>
                <a:gd name="T54" fmla="*/ 0 w 168"/>
                <a:gd name="T55" fmla="*/ 0 h 307"/>
                <a:gd name="T56" fmla="*/ 0 w 168"/>
                <a:gd name="T57" fmla="*/ 0 h 307"/>
                <a:gd name="T58" fmla="*/ 0 w 168"/>
                <a:gd name="T59" fmla="*/ 0 h 307"/>
                <a:gd name="T60" fmla="*/ 0 w 168"/>
                <a:gd name="T61" fmla="*/ 0 h 307"/>
                <a:gd name="T62" fmla="*/ 0 w 168"/>
                <a:gd name="T63" fmla="*/ 0 h 307"/>
                <a:gd name="T64" fmla="*/ 0 w 168"/>
                <a:gd name="T65" fmla="*/ 0 h 307"/>
                <a:gd name="T66" fmla="*/ 0 w 168"/>
                <a:gd name="T67" fmla="*/ 0 h 307"/>
                <a:gd name="T68" fmla="*/ 0 w 168"/>
                <a:gd name="T69" fmla="*/ 0 h 307"/>
                <a:gd name="T70" fmla="*/ 0 w 168"/>
                <a:gd name="T71" fmla="*/ 0 h 307"/>
                <a:gd name="T72" fmla="*/ 0 w 168"/>
                <a:gd name="T73" fmla="*/ 0 h 307"/>
                <a:gd name="T74" fmla="*/ 0 w 168"/>
                <a:gd name="T75" fmla="*/ 0 h 307"/>
                <a:gd name="T76" fmla="*/ 0 w 168"/>
                <a:gd name="T77" fmla="*/ 0 h 307"/>
                <a:gd name="T78" fmla="*/ 0 w 168"/>
                <a:gd name="T79" fmla="*/ 0 h 307"/>
                <a:gd name="T80" fmla="*/ 0 w 168"/>
                <a:gd name="T81" fmla="*/ 0 h 307"/>
                <a:gd name="T82" fmla="*/ 0 w 168"/>
                <a:gd name="T83" fmla="*/ 0 h 3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8"/>
                <a:gd name="T127" fmla="*/ 0 h 307"/>
                <a:gd name="T128" fmla="*/ 168 w 168"/>
                <a:gd name="T129" fmla="*/ 307 h 3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8" h="307">
                  <a:moveTo>
                    <a:pt x="0" y="0"/>
                  </a:moveTo>
                  <a:lnTo>
                    <a:pt x="18" y="33"/>
                  </a:lnTo>
                  <a:lnTo>
                    <a:pt x="32" y="60"/>
                  </a:lnTo>
                  <a:lnTo>
                    <a:pt x="42" y="83"/>
                  </a:lnTo>
                  <a:lnTo>
                    <a:pt x="52" y="104"/>
                  </a:lnTo>
                  <a:lnTo>
                    <a:pt x="59" y="126"/>
                  </a:lnTo>
                  <a:lnTo>
                    <a:pt x="67" y="151"/>
                  </a:lnTo>
                  <a:lnTo>
                    <a:pt x="75" y="182"/>
                  </a:lnTo>
                  <a:lnTo>
                    <a:pt x="87" y="220"/>
                  </a:lnTo>
                  <a:lnTo>
                    <a:pt x="84" y="226"/>
                  </a:lnTo>
                  <a:lnTo>
                    <a:pt x="82" y="232"/>
                  </a:lnTo>
                  <a:lnTo>
                    <a:pt x="82" y="238"/>
                  </a:lnTo>
                  <a:lnTo>
                    <a:pt x="80" y="245"/>
                  </a:lnTo>
                  <a:lnTo>
                    <a:pt x="83" y="257"/>
                  </a:lnTo>
                  <a:lnTo>
                    <a:pt x="87" y="268"/>
                  </a:lnTo>
                  <a:lnTo>
                    <a:pt x="93" y="279"/>
                  </a:lnTo>
                  <a:lnTo>
                    <a:pt x="100" y="288"/>
                  </a:lnTo>
                  <a:lnTo>
                    <a:pt x="109" y="296"/>
                  </a:lnTo>
                  <a:lnTo>
                    <a:pt x="119" y="302"/>
                  </a:lnTo>
                  <a:lnTo>
                    <a:pt x="127" y="306"/>
                  </a:lnTo>
                  <a:lnTo>
                    <a:pt x="137" y="307"/>
                  </a:lnTo>
                  <a:lnTo>
                    <a:pt x="142" y="307"/>
                  </a:lnTo>
                  <a:lnTo>
                    <a:pt x="146" y="307"/>
                  </a:lnTo>
                  <a:lnTo>
                    <a:pt x="151" y="305"/>
                  </a:lnTo>
                  <a:lnTo>
                    <a:pt x="154" y="304"/>
                  </a:lnTo>
                  <a:lnTo>
                    <a:pt x="158" y="300"/>
                  </a:lnTo>
                  <a:lnTo>
                    <a:pt x="160" y="296"/>
                  </a:lnTo>
                  <a:lnTo>
                    <a:pt x="163" y="293"/>
                  </a:lnTo>
                  <a:lnTo>
                    <a:pt x="165" y="286"/>
                  </a:lnTo>
                  <a:lnTo>
                    <a:pt x="167" y="280"/>
                  </a:lnTo>
                  <a:lnTo>
                    <a:pt x="168" y="273"/>
                  </a:lnTo>
                  <a:lnTo>
                    <a:pt x="168" y="265"/>
                  </a:lnTo>
                  <a:lnTo>
                    <a:pt x="168" y="256"/>
                  </a:lnTo>
                  <a:lnTo>
                    <a:pt x="157" y="216"/>
                  </a:lnTo>
                  <a:lnTo>
                    <a:pt x="147" y="182"/>
                  </a:lnTo>
                  <a:lnTo>
                    <a:pt x="137" y="151"/>
                  </a:lnTo>
                  <a:lnTo>
                    <a:pt x="128" y="121"/>
                  </a:lnTo>
                  <a:lnTo>
                    <a:pt x="119" y="93"/>
                  </a:lnTo>
                  <a:lnTo>
                    <a:pt x="107" y="65"/>
                  </a:lnTo>
                  <a:lnTo>
                    <a:pt x="95" y="34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03" name="Freeform 1437"/>
            <p:cNvSpPr>
              <a:spLocks/>
            </p:cNvSpPr>
            <p:nvPr/>
          </p:nvSpPr>
          <p:spPr bwMode="auto">
            <a:xfrm>
              <a:off x="3398" y="1551"/>
              <a:ext cx="42" cy="77"/>
            </a:xfrm>
            <a:custGeom>
              <a:avLst/>
              <a:gdLst>
                <a:gd name="T0" fmla="*/ 0 w 168"/>
                <a:gd name="T1" fmla="*/ 0 h 307"/>
                <a:gd name="T2" fmla="*/ 0 w 168"/>
                <a:gd name="T3" fmla="*/ 0 h 307"/>
                <a:gd name="T4" fmla="*/ 0 w 168"/>
                <a:gd name="T5" fmla="*/ 0 h 307"/>
                <a:gd name="T6" fmla="*/ 0 w 168"/>
                <a:gd name="T7" fmla="*/ 0 h 307"/>
                <a:gd name="T8" fmla="*/ 0 w 168"/>
                <a:gd name="T9" fmla="*/ 0 h 307"/>
                <a:gd name="T10" fmla="*/ 0 w 168"/>
                <a:gd name="T11" fmla="*/ 0 h 307"/>
                <a:gd name="T12" fmla="*/ 0 w 168"/>
                <a:gd name="T13" fmla="*/ 0 h 307"/>
                <a:gd name="T14" fmla="*/ 0 w 168"/>
                <a:gd name="T15" fmla="*/ 0 h 307"/>
                <a:gd name="T16" fmla="*/ 0 w 168"/>
                <a:gd name="T17" fmla="*/ 0 h 307"/>
                <a:gd name="T18" fmla="*/ 0 w 168"/>
                <a:gd name="T19" fmla="*/ 0 h 307"/>
                <a:gd name="T20" fmla="*/ 0 w 168"/>
                <a:gd name="T21" fmla="*/ 0 h 307"/>
                <a:gd name="T22" fmla="*/ 0 w 168"/>
                <a:gd name="T23" fmla="*/ 0 h 307"/>
                <a:gd name="T24" fmla="*/ 0 w 168"/>
                <a:gd name="T25" fmla="*/ 0 h 307"/>
                <a:gd name="T26" fmla="*/ 0 w 168"/>
                <a:gd name="T27" fmla="*/ 0 h 307"/>
                <a:gd name="T28" fmla="*/ 0 w 168"/>
                <a:gd name="T29" fmla="*/ 0 h 307"/>
                <a:gd name="T30" fmla="*/ 0 w 168"/>
                <a:gd name="T31" fmla="*/ 0 h 307"/>
                <a:gd name="T32" fmla="*/ 0 w 168"/>
                <a:gd name="T33" fmla="*/ 0 h 307"/>
                <a:gd name="T34" fmla="*/ 0 w 168"/>
                <a:gd name="T35" fmla="*/ 0 h 307"/>
                <a:gd name="T36" fmla="*/ 0 w 168"/>
                <a:gd name="T37" fmla="*/ 0 h 307"/>
                <a:gd name="T38" fmla="*/ 0 w 168"/>
                <a:gd name="T39" fmla="*/ 0 h 307"/>
                <a:gd name="T40" fmla="*/ 0 w 168"/>
                <a:gd name="T41" fmla="*/ 0 h 307"/>
                <a:gd name="T42" fmla="*/ 0 w 168"/>
                <a:gd name="T43" fmla="*/ 0 h 307"/>
                <a:gd name="T44" fmla="*/ 0 w 168"/>
                <a:gd name="T45" fmla="*/ 0 h 307"/>
                <a:gd name="T46" fmla="*/ 0 w 168"/>
                <a:gd name="T47" fmla="*/ 0 h 307"/>
                <a:gd name="T48" fmla="*/ 0 w 168"/>
                <a:gd name="T49" fmla="*/ 0 h 307"/>
                <a:gd name="T50" fmla="*/ 0 w 168"/>
                <a:gd name="T51" fmla="*/ 0 h 307"/>
                <a:gd name="T52" fmla="*/ 0 w 168"/>
                <a:gd name="T53" fmla="*/ 0 h 307"/>
                <a:gd name="T54" fmla="*/ 0 w 168"/>
                <a:gd name="T55" fmla="*/ 0 h 307"/>
                <a:gd name="T56" fmla="*/ 0 w 168"/>
                <a:gd name="T57" fmla="*/ 0 h 307"/>
                <a:gd name="T58" fmla="*/ 0 w 168"/>
                <a:gd name="T59" fmla="*/ 0 h 307"/>
                <a:gd name="T60" fmla="*/ 0 w 168"/>
                <a:gd name="T61" fmla="*/ 0 h 307"/>
                <a:gd name="T62" fmla="*/ 0 w 168"/>
                <a:gd name="T63" fmla="*/ 0 h 307"/>
                <a:gd name="T64" fmla="*/ 0 w 168"/>
                <a:gd name="T65" fmla="*/ 0 h 307"/>
                <a:gd name="T66" fmla="*/ 0 w 168"/>
                <a:gd name="T67" fmla="*/ 0 h 307"/>
                <a:gd name="T68" fmla="*/ 0 w 168"/>
                <a:gd name="T69" fmla="*/ 0 h 307"/>
                <a:gd name="T70" fmla="*/ 0 w 168"/>
                <a:gd name="T71" fmla="*/ 0 h 307"/>
                <a:gd name="T72" fmla="*/ 0 w 168"/>
                <a:gd name="T73" fmla="*/ 0 h 307"/>
                <a:gd name="T74" fmla="*/ 0 w 168"/>
                <a:gd name="T75" fmla="*/ 0 h 307"/>
                <a:gd name="T76" fmla="*/ 0 w 168"/>
                <a:gd name="T77" fmla="*/ 0 h 307"/>
                <a:gd name="T78" fmla="*/ 0 w 168"/>
                <a:gd name="T79" fmla="*/ 0 h 307"/>
                <a:gd name="T80" fmla="*/ 0 w 168"/>
                <a:gd name="T81" fmla="*/ 0 h 307"/>
                <a:gd name="T82" fmla="*/ 0 w 168"/>
                <a:gd name="T83" fmla="*/ 0 h 3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8"/>
                <a:gd name="T127" fmla="*/ 0 h 307"/>
                <a:gd name="T128" fmla="*/ 168 w 168"/>
                <a:gd name="T129" fmla="*/ 307 h 3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8" h="307">
                  <a:moveTo>
                    <a:pt x="0" y="0"/>
                  </a:moveTo>
                  <a:lnTo>
                    <a:pt x="18" y="33"/>
                  </a:lnTo>
                  <a:lnTo>
                    <a:pt x="32" y="60"/>
                  </a:lnTo>
                  <a:lnTo>
                    <a:pt x="42" y="83"/>
                  </a:lnTo>
                  <a:lnTo>
                    <a:pt x="52" y="104"/>
                  </a:lnTo>
                  <a:lnTo>
                    <a:pt x="59" y="126"/>
                  </a:lnTo>
                  <a:lnTo>
                    <a:pt x="67" y="151"/>
                  </a:lnTo>
                  <a:lnTo>
                    <a:pt x="75" y="182"/>
                  </a:lnTo>
                  <a:lnTo>
                    <a:pt x="87" y="220"/>
                  </a:lnTo>
                  <a:lnTo>
                    <a:pt x="84" y="226"/>
                  </a:lnTo>
                  <a:lnTo>
                    <a:pt x="82" y="232"/>
                  </a:lnTo>
                  <a:lnTo>
                    <a:pt x="82" y="238"/>
                  </a:lnTo>
                  <a:lnTo>
                    <a:pt x="80" y="245"/>
                  </a:lnTo>
                  <a:lnTo>
                    <a:pt x="83" y="257"/>
                  </a:lnTo>
                  <a:lnTo>
                    <a:pt x="87" y="268"/>
                  </a:lnTo>
                  <a:lnTo>
                    <a:pt x="93" y="279"/>
                  </a:lnTo>
                  <a:lnTo>
                    <a:pt x="100" y="288"/>
                  </a:lnTo>
                  <a:lnTo>
                    <a:pt x="109" y="296"/>
                  </a:lnTo>
                  <a:lnTo>
                    <a:pt x="119" y="302"/>
                  </a:lnTo>
                  <a:lnTo>
                    <a:pt x="127" y="306"/>
                  </a:lnTo>
                  <a:lnTo>
                    <a:pt x="137" y="307"/>
                  </a:lnTo>
                  <a:lnTo>
                    <a:pt x="142" y="307"/>
                  </a:lnTo>
                  <a:lnTo>
                    <a:pt x="146" y="307"/>
                  </a:lnTo>
                  <a:lnTo>
                    <a:pt x="151" y="305"/>
                  </a:lnTo>
                  <a:lnTo>
                    <a:pt x="154" y="304"/>
                  </a:lnTo>
                  <a:lnTo>
                    <a:pt x="158" y="300"/>
                  </a:lnTo>
                  <a:lnTo>
                    <a:pt x="160" y="296"/>
                  </a:lnTo>
                  <a:lnTo>
                    <a:pt x="163" y="293"/>
                  </a:lnTo>
                  <a:lnTo>
                    <a:pt x="165" y="286"/>
                  </a:lnTo>
                  <a:lnTo>
                    <a:pt x="167" y="280"/>
                  </a:lnTo>
                  <a:lnTo>
                    <a:pt x="168" y="273"/>
                  </a:lnTo>
                  <a:lnTo>
                    <a:pt x="168" y="265"/>
                  </a:lnTo>
                  <a:lnTo>
                    <a:pt x="168" y="256"/>
                  </a:lnTo>
                  <a:lnTo>
                    <a:pt x="157" y="216"/>
                  </a:lnTo>
                  <a:lnTo>
                    <a:pt x="147" y="182"/>
                  </a:lnTo>
                  <a:lnTo>
                    <a:pt x="137" y="151"/>
                  </a:lnTo>
                  <a:lnTo>
                    <a:pt x="128" y="121"/>
                  </a:lnTo>
                  <a:lnTo>
                    <a:pt x="119" y="93"/>
                  </a:lnTo>
                  <a:lnTo>
                    <a:pt x="107" y="65"/>
                  </a:lnTo>
                  <a:lnTo>
                    <a:pt x="95" y="34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04" name="Freeform 1438"/>
            <p:cNvSpPr>
              <a:spLocks/>
            </p:cNvSpPr>
            <p:nvPr/>
          </p:nvSpPr>
          <p:spPr bwMode="auto">
            <a:xfrm>
              <a:off x="3553" y="1547"/>
              <a:ext cx="106" cy="130"/>
            </a:xfrm>
            <a:custGeom>
              <a:avLst/>
              <a:gdLst>
                <a:gd name="T0" fmla="*/ 1 w 424"/>
                <a:gd name="T1" fmla="*/ 0 h 517"/>
                <a:gd name="T2" fmla="*/ 1 w 424"/>
                <a:gd name="T3" fmla="*/ 1 h 517"/>
                <a:gd name="T4" fmla="*/ 1 w 424"/>
                <a:gd name="T5" fmla="*/ 1 h 517"/>
                <a:gd name="T6" fmla="*/ 1 w 424"/>
                <a:gd name="T7" fmla="*/ 1 h 517"/>
                <a:gd name="T8" fmla="*/ 1 w 424"/>
                <a:gd name="T9" fmla="*/ 1 h 517"/>
                <a:gd name="T10" fmla="*/ 1 w 424"/>
                <a:gd name="T11" fmla="*/ 1 h 517"/>
                <a:gd name="T12" fmla="*/ 1 w 424"/>
                <a:gd name="T13" fmla="*/ 1 h 517"/>
                <a:gd name="T14" fmla="*/ 1 w 424"/>
                <a:gd name="T15" fmla="*/ 1 h 517"/>
                <a:gd name="T16" fmla="*/ 1 w 424"/>
                <a:gd name="T17" fmla="*/ 1 h 517"/>
                <a:gd name="T18" fmla="*/ 1 w 424"/>
                <a:gd name="T19" fmla="*/ 1 h 517"/>
                <a:gd name="T20" fmla="*/ 0 w 424"/>
                <a:gd name="T21" fmla="*/ 1 h 517"/>
                <a:gd name="T22" fmla="*/ 0 w 424"/>
                <a:gd name="T23" fmla="*/ 1 h 517"/>
                <a:gd name="T24" fmla="*/ 0 w 424"/>
                <a:gd name="T25" fmla="*/ 1 h 517"/>
                <a:gd name="T26" fmla="*/ 0 w 424"/>
                <a:gd name="T27" fmla="*/ 1 h 517"/>
                <a:gd name="T28" fmla="*/ 0 w 424"/>
                <a:gd name="T29" fmla="*/ 1 h 517"/>
                <a:gd name="T30" fmla="*/ 0 w 424"/>
                <a:gd name="T31" fmla="*/ 1 h 517"/>
                <a:gd name="T32" fmla="*/ 0 w 424"/>
                <a:gd name="T33" fmla="*/ 1 h 517"/>
                <a:gd name="T34" fmla="*/ 0 w 424"/>
                <a:gd name="T35" fmla="*/ 1 h 517"/>
                <a:gd name="T36" fmla="*/ 0 w 424"/>
                <a:gd name="T37" fmla="*/ 1 h 517"/>
                <a:gd name="T38" fmla="*/ 0 w 424"/>
                <a:gd name="T39" fmla="*/ 0 h 517"/>
                <a:gd name="T40" fmla="*/ 0 w 424"/>
                <a:gd name="T41" fmla="*/ 0 h 517"/>
                <a:gd name="T42" fmla="*/ 0 w 424"/>
                <a:gd name="T43" fmla="*/ 0 h 517"/>
                <a:gd name="T44" fmla="*/ 0 w 424"/>
                <a:gd name="T45" fmla="*/ 0 h 517"/>
                <a:gd name="T46" fmla="*/ 0 w 424"/>
                <a:gd name="T47" fmla="*/ 0 h 517"/>
                <a:gd name="T48" fmla="*/ 0 w 424"/>
                <a:gd name="T49" fmla="*/ 0 h 517"/>
                <a:gd name="T50" fmla="*/ 0 w 424"/>
                <a:gd name="T51" fmla="*/ 0 h 517"/>
                <a:gd name="T52" fmla="*/ 0 w 424"/>
                <a:gd name="T53" fmla="*/ 0 h 517"/>
                <a:gd name="T54" fmla="*/ 0 w 424"/>
                <a:gd name="T55" fmla="*/ 0 h 517"/>
                <a:gd name="T56" fmla="*/ 1 w 424"/>
                <a:gd name="T57" fmla="*/ 0 h 517"/>
                <a:gd name="T58" fmla="*/ 1 w 424"/>
                <a:gd name="T59" fmla="*/ 0 h 517"/>
                <a:gd name="T60" fmla="*/ 1 w 424"/>
                <a:gd name="T61" fmla="*/ 0 h 517"/>
                <a:gd name="T62" fmla="*/ 1 w 424"/>
                <a:gd name="T63" fmla="*/ 0 h 517"/>
                <a:gd name="T64" fmla="*/ 1 w 424"/>
                <a:gd name="T65" fmla="*/ 0 h 517"/>
                <a:gd name="T66" fmla="*/ 1 w 424"/>
                <a:gd name="T67" fmla="*/ 0 h 517"/>
                <a:gd name="T68" fmla="*/ 1 w 424"/>
                <a:gd name="T69" fmla="*/ 0 h 517"/>
                <a:gd name="T70" fmla="*/ 1 w 424"/>
                <a:gd name="T71" fmla="*/ 0 h 517"/>
                <a:gd name="T72" fmla="*/ 1 w 424"/>
                <a:gd name="T73" fmla="*/ 0 h 5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4"/>
                <a:gd name="T112" fmla="*/ 0 h 517"/>
                <a:gd name="T113" fmla="*/ 424 w 424"/>
                <a:gd name="T114" fmla="*/ 517 h 5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4" h="517">
                  <a:moveTo>
                    <a:pt x="424" y="42"/>
                  </a:moveTo>
                  <a:lnTo>
                    <a:pt x="424" y="475"/>
                  </a:lnTo>
                  <a:lnTo>
                    <a:pt x="423" y="484"/>
                  </a:lnTo>
                  <a:lnTo>
                    <a:pt x="421" y="491"/>
                  </a:lnTo>
                  <a:lnTo>
                    <a:pt x="417" y="498"/>
                  </a:lnTo>
                  <a:lnTo>
                    <a:pt x="411" y="505"/>
                  </a:lnTo>
                  <a:lnTo>
                    <a:pt x="403" y="509"/>
                  </a:lnTo>
                  <a:lnTo>
                    <a:pt x="396" y="514"/>
                  </a:lnTo>
                  <a:lnTo>
                    <a:pt x="387" y="517"/>
                  </a:lnTo>
                  <a:lnTo>
                    <a:pt x="377" y="517"/>
                  </a:lnTo>
                  <a:lnTo>
                    <a:pt x="46" y="517"/>
                  </a:lnTo>
                  <a:lnTo>
                    <a:pt x="37" y="517"/>
                  </a:lnTo>
                  <a:lnTo>
                    <a:pt x="28" y="514"/>
                  </a:lnTo>
                  <a:lnTo>
                    <a:pt x="20" y="509"/>
                  </a:lnTo>
                  <a:lnTo>
                    <a:pt x="13" y="505"/>
                  </a:lnTo>
                  <a:lnTo>
                    <a:pt x="8" y="498"/>
                  </a:lnTo>
                  <a:lnTo>
                    <a:pt x="3" y="491"/>
                  </a:lnTo>
                  <a:lnTo>
                    <a:pt x="1" y="484"/>
                  </a:lnTo>
                  <a:lnTo>
                    <a:pt x="0" y="475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8" y="18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377" y="0"/>
                  </a:lnTo>
                  <a:lnTo>
                    <a:pt x="387" y="0"/>
                  </a:lnTo>
                  <a:lnTo>
                    <a:pt x="396" y="2"/>
                  </a:lnTo>
                  <a:lnTo>
                    <a:pt x="403" y="7"/>
                  </a:lnTo>
                  <a:lnTo>
                    <a:pt x="411" y="12"/>
                  </a:lnTo>
                  <a:lnTo>
                    <a:pt x="417" y="18"/>
                  </a:lnTo>
                  <a:lnTo>
                    <a:pt x="421" y="26"/>
                  </a:lnTo>
                  <a:lnTo>
                    <a:pt x="423" y="33"/>
                  </a:lnTo>
                  <a:lnTo>
                    <a:pt x="424" y="4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05" name="Freeform 1439"/>
            <p:cNvSpPr>
              <a:spLocks/>
            </p:cNvSpPr>
            <p:nvPr/>
          </p:nvSpPr>
          <p:spPr bwMode="auto">
            <a:xfrm>
              <a:off x="3553" y="1547"/>
              <a:ext cx="106" cy="130"/>
            </a:xfrm>
            <a:custGeom>
              <a:avLst/>
              <a:gdLst>
                <a:gd name="T0" fmla="*/ 1 w 424"/>
                <a:gd name="T1" fmla="*/ 0 h 517"/>
                <a:gd name="T2" fmla="*/ 1 w 424"/>
                <a:gd name="T3" fmla="*/ 1 h 517"/>
                <a:gd name="T4" fmla="*/ 1 w 424"/>
                <a:gd name="T5" fmla="*/ 1 h 517"/>
                <a:gd name="T6" fmla="*/ 1 w 424"/>
                <a:gd name="T7" fmla="*/ 1 h 517"/>
                <a:gd name="T8" fmla="*/ 1 w 424"/>
                <a:gd name="T9" fmla="*/ 1 h 517"/>
                <a:gd name="T10" fmla="*/ 1 w 424"/>
                <a:gd name="T11" fmla="*/ 1 h 517"/>
                <a:gd name="T12" fmla="*/ 1 w 424"/>
                <a:gd name="T13" fmla="*/ 1 h 517"/>
                <a:gd name="T14" fmla="*/ 1 w 424"/>
                <a:gd name="T15" fmla="*/ 1 h 517"/>
                <a:gd name="T16" fmla="*/ 1 w 424"/>
                <a:gd name="T17" fmla="*/ 1 h 517"/>
                <a:gd name="T18" fmla="*/ 1 w 424"/>
                <a:gd name="T19" fmla="*/ 1 h 517"/>
                <a:gd name="T20" fmla="*/ 0 w 424"/>
                <a:gd name="T21" fmla="*/ 1 h 517"/>
                <a:gd name="T22" fmla="*/ 0 w 424"/>
                <a:gd name="T23" fmla="*/ 1 h 517"/>
                <a:gd name="T24" fmla="*/ 0 w 424"/>
                <a:gd name="T25" fmla="*/ 1 h 517"/>
                <a:gd name="T26" fmla="*/ 0 w 424"/>
                <a:gd name="T27" fmla="*/ 1 h 517"/>
                <a:gd name="T28" fmla="*/ 0 w 424"/>
                <a:gd name="T29" fmla="*/ 1 h 517"/>
                <a:gd name="T30" fmla="*/ 0 w 424"/>
                <a:gd name="T31" fmla="*/ 1 h 517"/>
                <a:gd name="T32" fmla="*/ 0 w 424"/>
                <a:gd name="T33" fmla="*/ 1 h 517"/>
                <a:gd name="T34" fmla="*/ 0 w 424"/>
                <a:gd name="T35" fmla="*/ 1 h 517"/>
                <a:gd name="T36" fmla="*/ 0 w 424"/>
                <a:gd name="T37" fmla="*/ 1 h 517"/>
                <a:gd name="T38" fmla="*/ 0 w 424"/>
                <a:gd name="T39" fmla="*/ 0 h 517"/>
                <a:gd name="T40" fmla="*/ 0 w 424"/>
                <a:gd name="T41" fmla="*/ 0 h 517"/>
                <a:gd name="T42" fmla="*/ 0 w 424"/>
                <a:gd name="T43" fmla="*/ 0 h 517"/>
                <a:gd name="T44" fmla="*/ 0 w 424"/>
                <a:gd name="T45" fmla="*/ 0 h 517"/>
                <a:gd name="T46" fmla="*/ 0 w 424"/>
                <a:gd name="T47" fmla="*/ 0 h 517"/>
                <a:gd name="T48" fmla="*/ 0 w 424"/>
                <a:gd name="T49" fmla="*/ 0 h 517"/>
                <a:gd name="T50" fmla="*/ 0 w 424"/>
                <a:gd name="T51" fmla="*/ 0 h 517"/>
                <a:gd name="T52" fmla="*/ 0 w 424"/>
                <a:gd name="T53" fmla="*/ 0 h 517"/>
                <a:gd name="T54" fmla="*/ 0 w 424"/>
                <a:gd name="T55" fmla="*/ 0 h 517"/>
                <a:gd name="T56" fmla="*/ 1 w 424"/>
                <a:gd name="T57" fmla="*/ 0 h 517"/>
                <a:gd name="T58" fmla="*/ 1 w 424"/>
                <a:gd name="T59" fmla="*/ 0 h 517"/>
                <a:gd name="T60" fmla="*/ 1 w 424"/>
                <a:gd name="T61" fmla="*/ 0 h 517"/>
                <a:gd name="T62" fmla="*/ 1 w 424"/>
                <a:gd name="T63" fmla="*/ 0 h 517"/>
                <a:gd name="T64" fmla="*/ 1 w 424"/>
                <a:gd name="T65" fmla="*/ 0 h 517"/>
                <a:gd name="T66" fmla="*/ 1 w 424"/>
                <a:gd name="T67" fmla="*/ 0 h 517"/>
                <a:gd name="T68" fmla="*/ 1 w 424"/>
                <a:gd name="T69" fmla="*/ 0 h 517"/>
                <a:gd name="T70" fmla="*/ 1 w 424"/>
                <a:gd name="T71" fmla="*/ 0 h 517"/>
                <a:gd name="T72" fmla="*/ 1 w 424"/>
                <a:gd name="T73" fmla="*/ 0 h 5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4"/>
                <a:gd name="T112" fmla="*/ 0 h 517"/>
                <a:gd name="T113" fmla="*/ 424 w 424"/>
                <a:gd name="T114" fmla="*/ 517 h 5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4" h="517">
                  <a:moveTo>
                    <a:pt x="424" y="42"/>
                  </a:moveTo>
                  <a:lnTo>
                    <a:pt x="424" y="475"/>
                  </a:lnTo>
                  <a:lnTo>
                    <a:pt x="423" y="484"/>
                  </a:lnTo>
                  <a:lnTo>
                    <a:pt x="421" y="491"/>
                  </a:lnTo>
                  <a:lnTo>
                    <a:pt x="417" y="498"/>
                  </a:lnTo>
                  <a:lnTo>
                    <a:pt x="411" y="505"/>
                  </a:lnTo>
                  <a:lnTo>
                    <a:pt x="403" y="509"/>
                  </a:lnTo>
                  <a:lnTo>
                    <a:pt x="396" y="514"/>
                  </a:lnTo>
                  <a:lnTo>
                    <a:pt x="387" y="517"/>
                  </a:lnTo>
                  <a:lnTo>
                    <a:pt x="377" y="517"/>
                  </a:lnTo>
                  <a:lnTo>
                    <a:pt x="46" y="517"/>
                  </a:lnTo>
                  <a:lnTo>
                    <a:pt x="37" y="517"/>
                  </a:lnTo>
                  <a:lnTo>
                    <a:pt x="28" y="514"/>
                  </a:lnTo>
                  <a:lnTo>
                    <a:pt x="20" y="509"/>
                  </a:lnTo>
                  <a:lnTo>
                    <a:pt x="13" y="505"/>
                  </a:lnTo>
                  <a:lnTo>
                    <a:pt x="8" y="498"/>
                  </a:lnTo>
                  <a:lnTo>
                    <a:pt x="3" y="491"/>
                  </a:lnTo>
                  <a:lnTo>
                    <a:pt x="1" y="484"/>
                  </a:lnTo>
                  <a:lnTo>
                    <a:pt x="0" y="475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3" y="26"/>
                  </a:lnTo>
                  <a:lnTo>
                    <a:pt x="8" y="18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377" y="0"/>
                  </a:lnTo>
                  <a:lnTo>
                    <a:pt x="387" y="0"/>
                  </a:lnTo>
                  <a:lnTo>
                    <a:pt x="396" y="2"/>
                  </a:lnTo>
                  <a:lnTo>
                    <a:pt x="403" y="7"/>
                  </a:lnTo>
                  <a:lnTo>
                    <a:pt x="411" y="12"/>
                  </a:lnTo>
                  <a:lnTo>
                    <a:pt x="417" y="18"/>
                  </a:lnTo>
                  <a:lnTo>
                    <a:pt x="421" y="26"/>
                  </a:lnTo>
                  <a:lnTo>
                    <a:pt x="423" y="33"/>
                  </a:lnTo>
                  <a:lnTo>
                    <a:pt x="424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06" name="Line 1440"/>
            <p:cNvSpPr>
              <a:spLocks noChangeShapeType="1"/>
            </p:cNvSpPr>
            <p:nvPr/>
          </p:nvSpPr>
          <p:spPr bwMode="auto">
            <a:xfrm>
              <a:off x="3563" y="1541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07" name="Line 1441"/>
            <p:cNvSpPr>
              <a:spLocks noChangeShapeType="1"/>
            </p:cNvSpPr>
            <p:nvPr/>
          </p:nvSpPr>
          <p:spPr bwMode="auto">
            <a:xfrm>
              <a:off x="3563" y="1684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08" name="Rectangle 1442"/>
            <p:cNvSpPr>
              <a:spLocks noChangeArrowheads="1"/>
            </p:cNvSpPr>
            <p:nvPr/>
          </p:nvSpPr>
          <p:spPr bwMode="auto">
            <a:xfrm>
              <a:off x="3563" y="1541"/>
              <a:ext cx="68" cy="6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9" name="Rectangle 1443"/>
            <p:cNvSpPr>
              <a:spLocks noChangeArrowheads="1"/>
            </p:cNvSpPr>
            <p:nvPr/>
          </p:nvSpPr>
          <p:spPr bwMode="auto">
            <a:xfrm>
              <a:off x="3563" y="1541"/>
              <a:ext cx="68" cy="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0" name="Rectangle 1444"/>
            <p:cNvSpPr>
              <a:spLocks noChangeArrowheads="1"/>
            </p:cNvSpPr>
            <p:nvPr/>
          </p:nvSpPr>
          <p:spPr bwMode="auto">
            <a:xfrm>
              <a:off x="3563" y="1677"/>
              <a:ext cx="68" cy="7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1" name="Rectangle 1445"/>
            <p:cNvSpPr>
              <a:spLocks noChangeArrowheads="1"/>
            </p:cNvSpPr>
            <p:nvPr/>
          </p:nvSpPr>
          <p:spPr bwMode="auto">
            <a:xfrm>
              <a:off x="3563" y="1677"/>
              <a:ext cx="68" cy="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2" name="Rectangle 1446"/>
            <p:cNvSpPr>
              <a:spLocks noChangeArrowheads="1"/>
            </p:cNvSpPr>
            <p:nvPr/>
          </p:nvSpPr>
          <p:spPr bwMode="auto">
            <a:xfrm>
              <a:off x="3563" y="1630"/>
              <a:ext cx="68" cy="1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3" name="Rectangle 1447"/>
            <p:cNvSpPr>
              <a:spLocks noChangeArrowheads="1"/>
            </p:cNvSpPr>
            <p:nvPr/>
          </p:nvSpPr>
          <p:spPr bwMode="auto">
            <a:xfrm>
              <a:off x="3563" y="1630"/>
              <a:ext cx="68" cy="1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4" name="Rectangle 1448"/>
            <p:cNvSpPr>
              <a:spLocks noChangeArrowheads="1"/>
            </p:cNvSpPr>
            <p:nvPr/>
          </p:nvSpPr>
          <p:spPr bwMode="auto">
            <a:xfrm>
              <a:off x="3563" y="1603"/>
              <a:ext cx="68" cy="1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5" name="Rectangle 1449"/>
            <p:cNvSpPr>
              <a:spLocks noChangeArrowheads="1"/>
            </p:cNvSpPr>
            <p:nvPr/>
          </p:nvSpPr>
          <p:spPr bwMode="auto">
            <a:xfrm>
              <a:off x="3563" y="1603"/>
              <a:ext cx="68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6" name="Rectangle 1450"/>
            <p:cNvSpPr>
              <a:spLocks noChangeArrowheads="1"/>
            </p:cNvSpPr>
            <p:nvPr/>
          </p:nvSpPr>
          <p:spPr bwMode="auto">
            <a:xfrm>
              <a:off x="3563" y="1577"/>
              <a:ext cx="68" cy="1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7" name="Rectangle 1451"/>
            <p:cNvSpPr>
              <a:spLocks noChangeArrowheads="1"/>
            </p:cNvSpPr>
            <p:nvPr/>
          </p:nvSpPr>
          <p:spPr bwMode="auto">
            <a:xfrm>
              <a:off x="3563" y="1577"/>
              <a:ext cx="68" cy="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8" name="Rectangle 1452"/>
            <p:cNvSpPr>
              <a:spLocks noChangeArrowheads="1"/>
            </p:cNvSpPr>
            <p:nvPr/>
          </p:nvSpPr>
          <p:spPr bwMode="auto">
            <a:xfrm>
              <a:off x="3563" y="1552"/>
              <a:ext cx="68" cy="1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9" name="Rectangle 1453"/>
            <p:cNvSpPr>
              <a:spLocks noChangeArrowheads="1"/>
            </p:cNvSpPr>
            <p:nvPr/>
          </p:nvSpPr>
          <p:spPr bwMode="auto">
            <a:xfrm>
              <a:off x="3563" y="1552"/>
              <a:ext cx="68" cy="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0" name="Rectangle 1454"/>
            <p:cNvSpPr>
              <a:spLocks noChangeArrowheads="1"/>
            </p:cNvSpPr>
            <p:nvPr/>
          </p:nvSpPr>
          <p:spPr bwMode="auto">
            <a:xfrm>
              <a:off x="3563" y="1656"/>
              <a:ext cx="68" cy="1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1" name="Rectangle 1455"/>
            <p:cNvSpPr>
              <a:spLocks noChangeArrowheads="1"/>
            </p:cNvSpPr>
            <p:nvPr/>
          </p:nvSpPr>
          <p:spPr bwMode="auto">
            <a:xfrm>
              <a:off x="3563" y="1656"/>
              <a:ext cx="68" cy="1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2" name="Rectangle 1456"/>
            <p:cNvSpPr>
              <a:spLocks noChangeArrowheads="1"/>
            </p:cNvSpPr>
            <p:nvPr/>
          </p:nvSpPr>
          <p:spPr bwMode="auto">
            <a:xfrm>
              <a:off x="3547" y="1538"/>
              <a:ext cx="15" cy="149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3" name="Rectangle 1457"/>
            <p:cNvSpPr>
              <a:spLocks noChangeArrowheads="1"/>
            </p:cNvSpPr>
            <p:nvPr/>
          </p:nvSpPr>
          <p:spPr bwMode="auto">
            <a:xfrm>
              <a:off x="3547" y="1538"/>
              <a:ext cx="15" cy="1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4" name="Freeform 1458"/>
            <p:cNvSpPr>
              <a:spLocks/>
            </p:cNvSpPr>
            <p:nvPr/>
          </p:nvSpPr>
          <p:spPr bwMode="auto">
            <a:xfrm>
              <a:off x="3365" y="1584"/>
              <a:ext cx="26" cy="31"/>
            </a:xfrm>
            <a:custGeom>
              <a:avLst/>
              <a:gdLst>
                <a:gd name="T0" fmla="*/ 0 w 106"/>
                <a:gd name="T1" fmla="*/ 0 h 126"/>
                <a:gd name="T2" fmla="*/ 0 w 106"/>
                <a:gd name="T3" fmla="*/ 0 h 126"/>
                <a:gd name="T4" fmla="*/ 0 w 106"/>
                <a:gd name="T5" fmla="*/ 0 h 126"/>
                <a:gd name="T6" fmla="*/ 0 w 106"/>
                <a:gd name="T7" fmla="*/ 0 h 126"/>
                <a:gd name="T8" fmla="*/ 0 w 10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26"/>
                <a:gd name="T17" fmla="*/ 106 w 10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26">
                  <a:moveTo>
                    <a:pt x="106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69" y="57"/>
                  </a:lnTo>
                  <a:lnTo>
                    <a:pt x="106" y="126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25" name="Freeform 1459"/>
            <p:cNvSpPr>
              <a:spLocks/>
            </p:cNvSpPr>
            <p:nvPr/>
          </p:nvSpPr>
          <p:spPr bwMode="auto">
            <a:xfrm>
              <a:off x="3365" y="1584"/>
              <a:ext cx="26" cy="31"/>
            </a:xfrm>
            <a:custGeom>
              <a:avLst/>
              <a:gdLst>
                <a:gd name="T0" fmla="*/ 0 w 106"/>
                <a:gd name="T1" fmla="*/ 0 h 126"/>
                <a:gd name="T2" fmla="*/ 0 w 106"/>
                <a:gd name="T3" fmla="*/ 0 h 126"/>
                <a:gd name="T4" fmla="*/ 0 w 106"/>
                <a:gd name="T5" fmla="*/ 0 h 126"/>
                <a:gd name="T6" fmla="*/ 0 w 106"/>
                <a:gd name="T7" fmla="*/ 0 h 126"/>
                <a:gd name="T8" fmla="*/ 0 w 10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26"/>
                <a:gd name="T17" fmla="*/ 106 w 10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26">
                  <a:moveTo>
                    <a:pt x="106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69" y="57"/>
                  </a:lnTo>
                  <a:lnTo>
                    <a:pt x="106" y="12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26" name="Freeform 1460"/>
            <p:cNvSpPr>
              <a:spLocks/>
            </p:cNvSpPr>
            <p:nvPr/>
          </p:nvSpPr>
          <p:spPr bwMode="auto">
            <a:xfrm>
              <a:off x="3401" y="1542"/>
              <a:ext cx="39" cy="86"/>
            </a:xfrm>
            <a:custGeom>
              <a:avLst/>
              <a:gdLst>
                <a:gd name="T0" fmla="*/ 0 w 155"/>
                <a:gd name="T1" fmla="*/ 0 h 342"/>
                <a:gd name="T2" fmla="*/ 0 w 155"/>
                <a:gd name="T3" fmla="*/ 0 h 342"/>
                <a:gd name="T4" fmla="*/ 0 w 155"/>
                <a:gd name="T5" fmla="*/ 0 h 342"/>
                <a:gd name="T6" fmla="*/ 0 w 155"/>
                <a:gd name="T7" fmla="*/ 0 h 342"/>
                <a:gd name="T8" fmla="*/ 0 w 155"/>
                <a:gd name="T9" fmla="*/ 0 h 342"/>
                <a:gd name="T10" fmla="*/ 0 w 155"/>
                <a:gd name="T11" fmla="*/ 0 h 342"/>
                <a:gd name="T12" fmla="*/ 0 w 155"/>
                <a:gd name="T13" fmla="*/ 0 h 342"/>
                <a:gd name="T14" fmla="*/ 0 w 155"/>
                <a:gd name="T15" fmla="*/ 0 h 342"/>
                <a:gd name="T16" fmla="*/ 0 w 155"/>
                <a:gd name="T17" fmla="*/ 0 h 342"/>
                <a:gd name="T18" fmla="*/ 0 w 155"/>
                <a:gd name="T19" fmla="*/ 0 h 342"/>
                <a:gd name="T20" fmla="*/ 0 w 155"/>
                <a:gd name="T21" fmla="*/ 0 h 342"/>
                <a:gd name="T22" fmla="*/ 0 w 155"/>
                <a:gd name="T23" fmla="*/ 0 h 342"/>
                <a:gd name="T24" fmla="*/ 0 w 155"/>
                <a:gd name="T25" fmla="*/ 0 h 342"/>
                <a:gd name="T26" fmla="*/ 0 w 155"/>
                <a:gd name="T27" fmla="*/ 0 h 342"/>
                <a:gd name="T28" fmla="*/ 0 w 155"/>
                <a:gd name="T29" fmla="*/ 0 h 342"/>
                <a:gd name="T30" fmla="*/ 0 w 155"/>
                <a:gd name="T31" fmla="*/ 0 h 342"/>
                <a:gd name="T32" fmla="*/ 0 w 155"/>
                <a:gd name="T33" fmla="*/ 0 h 342"/>
                <a:gd name="T34" fmla="*/ 0 w 155"/>
                <a:gd name="T35" fmla="*/ 0 h 342"/>
                <a:gd name="T36" fmla="*/ 0 w 155"/>
                <a:gd name="T37" fmla="*/ 0 h 342"/>
                <a:gd name="T38" fmla="*/ 0 w 155"/>
                <a:gd name="T39" fmla="*/ 0 h 342"/>
                <a:gd name="T40" fmla="*/ 0 w 155"/>
                <a:gd name="T41" fmla="*/ 0 h 342"/>
                <a:gd name="T42" fmla="*/ 0 w 155"/>
                <a:gd name="T43" fmla="*/ 0 h 342"/>
                <a:gd name="T44" fmla="*/ 0 w 155"/>
                <a:gd name="T45" fmla="*/ 0 h 342"/>
                <a:gd name="T46" fmla="*/ 0 w 155"/>
                <a:gd name="T47" fmla="*/ 0 h 342"/>
                <a:gd name="T48" fmla="*/ 0 w 155"/>
                <a:gd name="T49" fmla="*/ 1 h 342"/>
                <a:gd name="T50" fmla="*/ 0 w 155"/>
                <a:gd name="T51" fmla="*/ 1 h 342"/>
                <a:gd name="T52" fmla="*/ 0 w 155"/>
                <a:gd name="T53" fmla="*/ 1 h 342"/>
                <a:gd name="T54" fmla="*/ 0 w 155"/>
                <a:gd name="T55" fmla="*/ 1 h 342"/>
                <a:gd name="T56" fmla="*/ 0 w 155"/>
                <a:gd name="T57" fmla="*/ 0 h 342"/>
                <a:gd name="T58" fmla="*/ 0 w 155"/>
                <a:gd name="T59" fmla="*/ 0 h 342"/>
                <a:gd name="T60" fmla="*/ 0 w 155"/>
                <a:gd name="T61" fmla="*/ 0 h 342"/>
                <a:gd name="T62" fmla="*/ 0 w 155"/>
                <a:gd name="T63" fmla="*/ 0 h 342"/>
                <a:gd name="T64" fmla="*/ 0 w 155"/>
                <a:gd name="T65" fmla="*/ 0 h 342"/>
                <a:gd name="T66" fmla="*/ 0 w 155"/>
                <a:gd name="T67" fmla="*/ 0 h 342"/>
                <a:gd name="T68" fmla="*/ 0 w 155"/>
                <a:gd name="T69" fmla="*/ 0 h 342"/>
                <a:gd name="T70" fmla="*/ 0 w 155"/>
                <a:gd name="T71" fmla="*/ 0 h 342"/>
                <a:gd name="T72" fmla="*/ 0 w 155"/>
                <a:gd name="T73" fmla="*/ 0 h 342"/>
                <a:gd name="T74" fmla="*/ 0 w 155"/>
                <a:gd name="T75" fmla="*/ 0 h 342"/>
                <a:gd name="T76" fmla="*/ 0 w 155"/>
                <a:gd name="T77" fmla="*/ 0 h 342"/>
                <a:gd name="T78" fmla="*/ 0 w 155"/>
                <a:gd name="T79" fmla="*/ 0 h 342"/>
                <a:gd name="T80" fmla="*/ 0 w 155"/>
                <a:gd name="T81" fmla="*/ 0 h 342"/>
                <a:gd name="T82" fmla="*/ 0 w 155"/>
                <a:gd name="T83" fmla="*/ 0 h 342"/>
                <a:gd name="T84" fmla="*/ 0 w 155"/>
                <a:gd name="T85" fmla="*/ 0 h 342"/>
                <a:gd name="T86" fmla="*/ 0 w 155"/>
                <a:gd name="T87" fmla="*/ 0 h 342"/>
                <a:gd name="T88" fmla="*/ 0 w 155"/>
                <a:gd name="T89" fmla="*/ 0 h 342"/>
                <a:gd name="T90" fmla="*/ 0 w 155"/>
                <a:gd name="T91" fmla="*/ 0 h 342"/>
                <a:gd name="T92" fmla="*/ 0 w 155"/>
                <a:gd name="T93" fmla="*/ 0 h 3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"/>
                <a:gd name="T142" fmla="*/ 0 h 342"/>
                <a:gd name="T143" fmla="*/ 155 w 155"/>
                <a:gd name="T144" fmla="*/ 342 h 3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" h="342">
                  <a:moveTo>
                    <a:pt x="0" y="38"/>
                  </a:moveTo>
                  <a:lnTo>
                    <a:pt x="30" y="0"/>
                  </a:lnTo>
                  <a:lnTo>
                    <a:pt x="48" y="0"/>
                  </a:lnTo>
                  <a:lnTo>
                    <a:pt x="69" y="37"/>
                  </a:lnTo>
                  <a:lnTo>
                    <a:pt x="81" y="65"/>
                  </a:lnTo>
                  <a:lnTo>
                    <a:pt x="92" y="92"/>
                  </a:lnTo>
                  <a:lnTo>
                    <a:pt x="103" y="119"/>
                  </a:lnTo>
                  <a:lnTo>
                    <a:pt x="112" y="145"/>
                  </a:lnTo>
                  <a:lnTo>
                    <a:pt x="120" y="171"/>
                  </a:lnTo>
                  <a:lnTo>
                    <a:pt x="129" y="199"/>
                  </a:lnTo>
                  <a:lnTo>
                    <a:pt x="138" y="230"/>
                  </a:lnTo>
                  <a:lnTo>
                    <a:pt x="146" y="262"/>
                  </a:lnTo>
                  <a:lnTo>
                    <a:pt x="149" y="269"/>
                  </a:lnTo>
                  <a:lnTo>
                    <a:pt x="151" y="277"/>
                  </a:lnTo>
                  <a:lnTo>
                    <a:pt x="154" y="284"/>
                  </a:lnTo>
                  <a:lnTo>
                    <a:pt x="155" y="292"/>
                  </a:lnTo>
                  <a:lnTo>
                    <a:pt x="155" y="299"/>
                  </a:lnTo>
                  <a:lnTo>
                    <a:pt x="155" y="306"/>
                  </a:lnTo>
                  <a:lnTo>
                    <a:pt x="154" y="314"/>
                  </a:lnTo>
                  <a:lnTo>
                    <a:pt x="152" y="320"/>
                  </a:lnTo>
                  <a:lnTo>
                    <a:pt x="150" y="326"/>
                  </a:lnTo>
                  <a:lnTo>
                    <a:pt x="146" y="331"/>
                  </a:lnTo>
                  <a:lnTo>
                    <a:pt x="142" y="336"/>
                  </a:lnTo>
                  <a:lnTo>
                    <a:pt x="139" y="338"/>
                  </a:lnTo>
                  <a:lnTo>
                    <a:pt x="134" y="341"/>
                  </a:lnTo>
                  <a:lnTo>
                    <a:pt x="128" y="342"/>
                  </a:lnTo>
                  <a:lnTo>
                    <a:pt x="122" y="342"/>
                  </a:lnTo>
                  <a:lnTo>
                    <a:pt x="115" y="341"/>
                  </a:lnTo>
                  <a:lnTo>
                    <a:pt x="119" y="333"/>
                  </a:lnTo>
                  <a:lnTo>
                    <a:pt x="122" y="325"/>
                  </a:lnTo>
                  <a:lnTo>
                    <a:pt x="124" y="315"/>
                  </a:lnTo>
                  <a:lnTo>
                    <a:pt x="125" y="306"/>
                  </a:lnTo>
                  <a:lnTo>
                    <a:pt x="125" y="297"/>
                  </a:lnTo>
                  <a:lnTo>
                    <a:pt x="124" y="288"/>
                  </a:lnTo>
                  <a:lnTo>
                    <a:pt x="122" y="279"/>
                  </a:lnTo>
                  <a:lnTo>
                    <a:pt x="119" y="273"/>
                  </a:lnTo>
                  <a:lnTo>
                    <a:pt x="109" y="240"/>
                  </a:lnTo>
                  <a:lnTo>
                    <a:pt x="98" y="203"/>
                  </a:lnTo>
                  <a:lnTo>
                    <a:pt x="86" y="165"/>
                  </a:lnTo>
                  <a:lnTo>
                    <a:pt x="72" y="129"/>
                  </a:lnTo>
                  <a:lnTo>
                    <a:pt x="60" y="96"/>
                  </a:lnTo>
                  <a:lnTo>
                    <a:pt x="48" y="68"/>
                  </a:lnTo>
                  <a:lnTo>
                    <a:pt x="42" y="56"/>
                  </a:lnTo>
                  <a:lnTo>
                    <a:pt x="37" y="48"/>
                  </a:lnTo>
                  <a:lnTo>
                    <a:pt x="32" y="40"/>
                  </a:lnTo>
                  <a:lnTo>
                    <a:pt x="27" y="3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27" name="Freeform 1461"/>
            <p:cNvSpPr>
              <a:spLocks/>
            </p:cNvSpPr>
            <p:nvPr/>
          </p:nvSpPr>
          <p:spPr bwMode="auto">
            <a:xfrm>
              <a:off x="3401" y="1542"/>
              <a:ext cx="39" cy="86"/>
            </a:xfrm>
            <a:custGeom>
              <a:avLst/>
              <a:gdLst>
                <a:gd name="T0" fmla="*/ 0 w 155"/>
                <a:gd name="T1" fmla="*/ 0 h 342"/>
                <a:gd name="T2" fmla="*/ 0 w 155"/>
                <a:gd name="T3" fmla="*/ 0 h 342"/>
                <a:gd name="T4" fmla="*/ 0 w 155"/>
                <a:gd name="T5" fmla="*/ 0 h 342"/>
                <a:gd name="T6" fmla="*/ 0 w 155"/>
                <a:gd name="T7" fmla="*/ 0 h 342"/>
                <a:gd name="T8" fmla="*/ 0 w 155"/>
                <a:gd name="T9" fmla="*/ 0 h 342"/>
                <a:gd name="T10" fmla="*/ 0 w 155"/>
                <a:gd name="T11" fmla="*/ 0 h 342"/>
                <a:gd name="T12" fmla="*/ 0 w 155"/>
                <a:gd name="T13" fmla="*/ 0 h 342"/>
                <a:gd name="T14" fmla="*/ 0 w 155"/>
                <a:gd name="T15" fmla="*/ 0 h 342"/>
                <a:gd name="T16" fmla="*/ 0 w 155"/>
                <a:gd name="T17" fmla="*/ 0 h 342"/>
                <a:gd name="T18" fmla="*/ 0 w 155"/>
                <a:gd name="T19" fmla="*/ 0 h 342"/>
                <a:gd name="T20" fmla="*/ 0 w 155"/>
                <a:gd name="T21" fmla="*/ 0 h 342"/>
                <a:gd name="T22" fmla="*/ 0 w 155"/>
                <a:gd name="T23" fmla="*/ 0 h 342"/>
                <a:gd name="T24" fmla="*/ 0 w 155"/>
                <a:gd name="T25" fmla="*/ 0 h 342"/>
                <a:gd name="T26" fmla="*/ 0 w 155"/>
                <a:gd name="T27" fmla="*/ 0 h 342"/>
                <a:gd name="T28" fmla="*/ 0 w 155"/>
                <a:gd name="T29" fmla="*/ 0 h 342"/>
                <a:gd name="T30" fmla="*/ 0 w 155"/>
                <a:gd name="T31" fmla="*/ 0 h 342"/>
                <a:gd name="T32" fmla="*/ 0 w 155"/>
                <a:gd name="T33" fmla="*/ 0 h 342"/>
                <a:gd name="T34" fmla="*/ 0 w 155"/>
                <a:gd name="T35" fmla="*/ 0 h 342"/>
                <a:gd name="T36" fmla="*/ 0 w 155"/>
                <a:gd name="T37" fmla="*/ 0 h 342"/>
                <a:gd name="T38" fmla="*/ 0 w 155"/>
                <a:gd name="T39" fmla="*/ 0 h 342"/>
                <a:gd name="T40" fmla="*/ 0 w 155"/>
                <a:gd name="T41" fmla="*/ 0 h 342"/>
                <a:gd name="T42" fmla="*/ 0 w 155"/>
                <a:gd name="T43" fmla="*/ 0 h 342"/>
                <a:gd name="T44" fmla="*/ 0 w 155"/>
                <a:gd name="T45" fmla="*/ 0 h 342"/>
                <a:gd name="T46" fmla="*/ 0 w 155"/>
                <a:gd name="T47" fmla="*/ 0 h 342"/>
                <a:gd name="T48" fmla="*/ 0 w 155"/>
                <a:gd name="T49" fmla="*/ 1 h 342"/>
                <a:gd name="T50" fmla="*/ 0 w 155"/>
                <a:gd name="T51" fmla="*/ 1 h 342"/>
                <a:gd name="T52" fmla="*/ 0 w 155"/>
                <a:gd name="T53" fmla="*/ 1 h 342"/>
                <a:gd name="T54" fmla="*/ 0 w 155"/>
                <a:gd name="T55" fmla="*/ 1 h 342"/>
                <a:gd name="T56" fmla="*/ 0 w 155"/>
                <a:gd name="T57" fmla="*/ 0 h 342"/>
                <a:gd name="T58" fmla="*/ 0 w 155"/>
                <a:gd name="T59" fmla="*/ 0 h 342"/>
                <a:gd name="T60" fmla="*/ 0 w 155"/>
                <a:gd name="T61" fmla="*/ 0 h 342"/>
                <a:gd name="T62" fmla="*/ 0 w 155"/>
                <a:gd name="T63" fmla="*/ 0 h 342"/>
                <a:gd name="T64" fmla="*/ 0 w 155"/>
                <a:gd name="T65" fmla="*/ 0 h 342"/>
                <a:gd name="T66" fmla="*/ 0 w 155"/>
                <a:gd name="T67" fmla="*/ 0 h 342"/>
                <a:gd name="T68" fmla="*/ 0 w 155"/>
                <a:gd name="T69" fmla="*/ 0 h 342"/>
                <a:gd name="T70" fmla="*/ 0 w 155"/>
                <a:gd name="T71" fmla="*/ 0 h 342"/>
                <a:gd name="T72" fmla="*/ 0 w 155"/>
                <a:gd name="T73" fmla="*/ 0 h 342"/>
                <a:gd name="T74" fmla="*/ 0 w 155"/>
                <a:gd name="T75" fmla="*/ 0 h 342"/>
                <a:gd name="T76" fmla="*/ 0 w 155"/>
                <a:gd name="T77" fmla="*/ 0 h 342"/>
                <a:gd name="T78" fmla="*/ 0 w 155"/>
                <a:gd name="T79" fmla="*/ 0 h 342"/>
                <a:gd name="T80" fmla="*/ 0 w 155"/>
                <a:gd name="T81" fmla="*/ 0 h 342"/>
                <a:gd name="T82" fmla="*/ 0 w 155"/>
                <a:gd name="T83" fmla="*/ 0 h 342"/>
                <a:gd name="T84" fmla="*/ 0 w 155"/>
                <a:gd name="T85" fmla="*/ 0 h 342"/>
                <a:gd name="T86" fmla="*/ 0 w 155"/>
                <a:gd name="T87" fmla="*/ 0 h 342"/>
                <a:gd name="T88" fmla="*/ 0 w 155"/>
                <a:gd name="T89" fmla="*/ 0 h 342"/>
                <a:gd name="T90" fmla="*/ 0 w 155"/>
                <a:gd name="T91" fmla="*/ 0 h 342"/>
                <a:gd name="T92" fmla="*/ 0 w 155"/>
                <a:gd name="T93" fmla="*/ 0 h 3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"/>
                <a:gd name="T142" fmla="*/ 0 h 342"/>
                <a:gd name="T143" fmla="*/ 155 w 155"/>
                <a:gd name="T144" fmla="*/ 342 h 3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" h="342">
                  <a:moveTo>
                    <a:pt x="0" y="38"/>
                  </a:moveTo>
                  <a:lnTo>
                    <a:pt x="30" y="0"/>
                  </a:lnTo>
                  <a:lnTo>
                    <a:pt x="48" y="0"/>
                  </a:lnTo>
                  <a:lnTo>
                    <a:pt x="69" y="37"/>
                  </a:lnTo>
                  <a:lnTo>
                    <a:pt x="81" y="65"/>
                  </a:lnTo>
                  <a:lnTo>
                    <a:pt x="92" y="92"/>
                  </a:lnTo>
                  <a:lnTo>
                    <a:pt x="103" y="119"/>
                  </a:lnTo>
                  <a:lnTo>
                    <a:pt x="112" y="145"/>
                  </a:lnTo>
                  <a:lnTo>
                    <a:pt x="120" y="171"/>
                  </a:lnTo>
                  <a:lnTo>
                    <a:pt x="129" y="199"/>
                  </a:lnTo>
                  <a:lnTo>
                    <a:pt x="138" y="230"/>
                  </a:lnTo>
                  <a:lnTo>
                    <a:pt x="146" y="262"/>
                  </a:lnTo>
                  <a:lnTo>
                    <a:pt x="149" y="269"/>
                  </a:lnTo>
                  <a:lnTo>
                    <a:pt x="151" y="277"/>
                  </a:lnTo>
                  <a:lnTo>
                    <a:pt x="154" y="284"/>
                  </a:lnTo>
                  <a:lnTo>
                    <a:pt x="155" y="292"/>
                  </a:lnTo>
                  <a:lnTo>
                    <a:pt x="155" y="299"/>
                  </a:lnTo>
                  <a:lnTo>
                    <a:pt x="155" y="306"/>
                  </a:lnTo>
                  <a:lnTo>
                    <a:pt x="154" y="314"/>
                  </a:lnTo>
                  <a:lnTo>
                    <a:pt x="152" y="320"/>
                  </a:lnTo>
                  <a:lnTo>
                    <a:pt x="150" y="326"/>
                  </a:lnTo>
                  <a:lnTo>
                    <a:pt x="146" y="331"/>
                  </a:lnTo>
                  <a:lnTo>
                    <a:pt x="142" y="336"/>
                  </a:lnTo>
                  <a:lnTo>
                    <a:pt x="139" y="338"/>
                  </a:lnTo>
                  <a:lnTo>
                    <a:pt x="134" y="341"/>
                  </a:lnTo>
                  <a:lnTo>
                    <a:pt x="128" y="342"/>
                  </a:lnTo>
                  <a:lnTo>
                    <a:pt x="122" y="342"/>
                  </a:lnTo>
                  <a:lnTo>
                    <a:pt x="115" y="341"/>
                  </a:lnTo>
                  <a:lnTo>
                    <a:pt x="119" y="333"/>
                  </a:lnTo>
                  <a:lnTo>
                    <a:pt x="122" y="325"/>
                  </a:lnTo>
                  <a:lnTo>
                    <a:pt x="124" y="315"/>
                  </a:lnTo>
                  <a:lnTo>
                    <a:pt x="125" y="306"/>
                  </a:lnTo>
                  <a:lnTo>
                    <a:pt x="125" y="297"/>
                  </a:lnTo>
                  <a:lnTo>
                    <a:pt x="124" y="288"/>
                  </a:lnTo>
                  <a:lnTo>
                    <a:pt x="122" y="279"/>
                  </a:lnTo>
                  <a:lnTo>
                    <a:pt x="119" y="273"/>
                  </a:lnTo>
                  <a:lnTo>
                    <a:pt x="109" y="240"/>
                  </a:lnTo>
                  <a:lnTo>
                    <a:pt x="98" y="203"/>
                  </a:lnTo>
                  <a:lnTo>
                    <a:pt x="86" y="165"/>
                  </a:lnTo>
                  <a:lnTo>
                    <a:pt x="72" y="129"/>
                  </a:lnTo>
                  <a:lnTo>
                    <a:pt x="60" y="96"/>
                  </a:lnTo>
                  <a:lnTo>
                    <a:pt x="48" y="68"/>
                  </a:lnTo>
                  <a:lnTo>
                    <a:pt x="42" y="56"/>
                  </a:lnTo>
                  <a:lnTo>
                    <a:pt x="37" y="48"/>
                  </a:lnTo>
                  <a:lnTo>
                    <a:pt x="32" y="40"/>
                  </a:lnTo>
                  <a:lnTo>
                    <a:pt x="27" y="37"/>
                  </a:lnTo>
                  <a:lnTo>
                    <a:pt x="0" y="3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28" name="Rectangle 1462"/>
            <p:cNvSpPr>
              <a:spLocks noChangeArrowheads="1"/>
            </p:cNvSpPr>
            <p:nvPr/>
          </p:nvSpPr>
          <p:spPr bwMode="auto">
            <a:xfrm>
              <a:off x="2402" y="1645"/>
              <a:ext cx="260" cy="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9" name="Rectangle 1463"/>
            <p:cNvSpPr>
              <a:spLocks noChangeArrowheads="1"/>
            </p:cNvSpPr>
            <p:nvPr/>
          </p:nvSpPr>
          <p:spPr bwMode="auto">
            <a:xfrm>
              <a:off x="2402" y="1643"/>
              <a:ext cx="260" cy="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0" name="Rectangle 1464"/>
            <p:cNvSpPr>
              <a:spLocks noChangeArrowheads="1"/>
            </p:cNvSpPr>
            <p:nvPr/>
          </p:nvSpPr>
          <p:spPr bwMode="auto">
            <a:xfrm>
              <a:off x="2402" y="1642"/>
              <a:ext cx="260" cy="3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1" name="Rectangle 1465"/>
            <p:cNvSpPr>
              <a:spLocks noChangeArrowheads="1"/>
            </p:cNvSpPr>
            <p:nvPr/>
          </p:nvSpPr>
          <p:spPr bwMode="auto">
            <a:xfrm>
              <a:off x="2402" y="1640"/>
              <a:ext cx="260" cy="3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2" name="Rectangle 1466"/>
            <p:cNvSpPr>
              <a:spLocks noChangeArrowheads="1"/>
            </p:cNvSpPr>
            <p:nvPr/>
          </p:nvSpPr>
          <p:spPr bwMode="auto">
            <a:xfrm>
              <a:off x="2402" y="1639"/>
              <a:ext cx="260" cy="3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3" name="Rectangle 1467"/>
            <p:cNvSpPr>
              <a:spLocks noChangeArrowheads="1"/>
            </p:cNvSpPr>
            <p:nvPr/>
          </p:nvSpPr>
          <p:spPr bwMode="auto">
            <a:xfrm>
              <a:off x="2402" y="1637"/>
              <a:ext cx="260" cy="3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4" name="Rectangle 1468"/>
            <p:cNvSpPr>
              <a:spLocks noChangeArrowheads="1"/>
            </p:cNvSpPr>
            <p:nvPr/>
          </p:nvSpPr>
          <p:spPr bwMode="auto">
            <a:xfrm>
              <a:off x="2402" y="1635"/>
              <a:ext cx="260" cy="4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5" name="Rectangle 1469"/>
            <p:cNvSpPr>
              <a:spLocks noChangeArrowheads="1"/>
            </p:cNvSpPr>
            <p:nvPr/>
          </p:nvSpPr>
          <p:spPr bwMode="auto">
            <a:xfrm>
              <a:off x="2402" y="1634"/>
              <a:ext cx="260" cy="3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6" name="Rectangle 1470"/>
            <p:cNvSpPr>
              <a:spLocks noChangeArrowheads="1"/>
            </p:cNvSpPr>
            <p:nvPr/>
          </p:nvSpPr>
          <p:spPr bwMode="auto">
            <a:xfrm>
              <a:off x="2402" y="1632"/>
              <a:ext cx="260" cy="3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7" name="Rectangle 1471"/>
            <p:cNvSpPr>
              <a:spLocks noChangeArrowheads="1"/>
            </p:cNvSpPr>
            <p:nvPr/>
          </p:nvSpPr>
          <p:spPr bwMode="auto">
            <a:xfrm>
              <a:off x="2402" y="1631"/>
              <a:ext cx="260" cy="3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8" name="Rectangle 1472"/>
            <p:cNvSpPr>
              <a:spLocks noChangeArrowheads="1"/>
            </p:cNvSpPr>
            <p:nvPr/>
          </p:nvSpPr>
          <p:spPr bwMode="auto">
            <a:xfrm>
              <a:off x="2402" y="1629"/>
              <a:ext cx="260" cy="3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9" name="Rectangle 1473"/>
            <p:cNvSpPr>
              <a:spLocks noChangeArrowheads="1"/>
            </p:cNvSpPr>
            <p:nvPr/>
          </p:nvSpPr>
          <p:spPr bwMode="auto">
            <a:xfrm>
              <a:off x="2402" y="1627"/>
              <a:ext cx="260" cy="4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0" name="Rectangle 1474"/>
            <p:cNvSpPr>
              <a:spLocks noChangeArrowheads="1"/>
            </p:cNvSpPr>
            <p:nvPr/>
          </p:nvSpPr>
          <p:spPr bwMode="auto">
            <a:xfrm>
              <a:off x="2402" y="1625"/>
              <a:ext cx="260" cy="4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1" name="Rectangle 1475"/>
            <p:cNvSpPr>
              <a:spLocks noChangeArrowheads="1"/>
            </p:cNvSpPr>
            <p:nvPr/>
          </p:nvSpPr>
          <p:spPr bwMode="auto">
            <a:xfrm>
              <a:off x="2402" y="1624"/>
              <a:ext cx="260" cy="3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2" name="Rectangle 1476"/>
            <p:cNvSpPr>
              <a:spLocks noChangeArrowheads="1"/>
            </p:cNvSpPr>
            <p:nvPr/>
          </p:nvSpPr>
          <p:spPr bwMode="auto">
            <a:xfrm>
              <a:off x="2402" y="1622"/>
              <a:ext cx="260" cy="3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3" name="Rectangle 1477"/>
            <p:cNvSpPr>
              <a:spLocks noChangeArrowheads="1"/>
            </p:cNvSpPr>
            <p:nvPr/>
          </p:nvSpPr>
          <p:spPr bwMode="auto">
            <a:xfrm>
              <a:off x="2402" y="1620"/>
              <a:ext cx="260" cy="4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4" name="Rectangle 1478"/>
            <p:cNvSpPr>
              <a:spLocks noChangeArrowheads="1"/>
            </p:cNvSpPr>
            <p:nvPr/>
          </p:nvSpPr>
          <p:spPr bwMode="auto">
            <a:xfrm>
              <a:off x="2402" y="1619"/>
              <a:ext cx="260" cy="3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5" name="Rectangle 1479"/>
            <p:cNvSpPr>
              <a:spLocks noChangeArrowheads="1"/>
            </p:cNvSpPr>
            <p:nvPr/>
          </p:nvSpPr>
          <p:spPr bwMode="auto">
            <a:xfrm>
              <a:off x="2402" y="1617"/>
              <a:ext cx="260" cy="3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6" name="Rectangle 1480"/>
            <p:cNvSpPr>
              <a:spLocks noChangeArrowheads="1"/>
            </p:cNvSpPr>
            <p:nvPr/>
          </p:nvSpPr>
          <p:spPr bwMode="auto">
            <a:xfrm>
              <a:off x="2402" y="1615"/>
              <a:ext cx="260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7" name="Rectangle 1481"/>
            <p:cNvSpPr>
              <a:spLocks noChangeArrowheads="1"/>
            </p:cNvSpPr>
            <p:nvPr/>
          </p:nvSpPr>
          <p:spPr bwMode="auto">
            <a:xfrm>
              <a:off x="2402" y="1614"/>
              <a:ext cx="260" cy="3"/>
            </a:xfrm>
            <a:prstGeom prst="rect">
              <a:avLst/>
            </a:prstGeom>
            <a:solidFill>
              <a:srgbClr val="CFCF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8" name="Rectangle 1482"/>
            <p:cNvSpPr>
              <a:spLocks noChangeArrowheads="1"/>
            </p:cNvSpPr>
            <p:nvPr/>
          </p:nvSpPr>
          <p:spPr bwMode="auto">
            <a:xfrm>
              <a:off x="2402" y="1612"/>
              <a:ext cx="260" cy="3"/>
            </a:xfrm>
            <a:prstGeom prst="rect">
              <a:avLst/>
            </a:prstGeom>
            <a:solidFill>
              <a:srgbClr val="CFCF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9" name="Rectangle 1483"/>
            <p:cNvSpPr>
              <a:spLocks noChangeArrowheads="1"/>
            </p:cNvSpPr>
            <p:nvPr/>
          </p:nvSpPr>
          <p:spPr bwMode="auto">
            <a:xfrm>
              <a:off x="2402" y="1611"/>
              <a:ext cx="260" cy="3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0" name="Rectangle 1484"/>
            <p:cNvSpPr>
              <a:spLocks noChangeArrowheads="1"/>
            </p:cNvSpPr>
            <p:nvPr/>
          </p:nvSpPr>
          <p:spPr bwMode="auto">
            <a:xfrm>
              <a:off x="2402" y="1609"/>
              <a:ext cx="260" cy="3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1" name="Rectangle 1485"/>
            <p:cNvSpPr>
              <a:spLocks noChangeArrowheads="1"/>
            </p:cNvSpPr>
            <p:nvPr/>
          </p:nvSpPr>
          <p:spPr bwMode="auto">
            <a:xfrm>
              <a:off x="2402" y="1607"/>
              <a:ext cx="260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2" name="Rectangle 1486"/>
            <p:cNvSpPr>
              <a:spLocks noChangeArrowheads="1"/>
            </p:cNvSpPr>
            <p:nvPr/>
          </p:nvSpPr>
          <p:spPr bwMode="auto">
            <a:xfrm>
              <a:off x="2402" y="1606"/>
              <a:ext cx="260" cy="3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3" name="Rectangle 1487"/>
            <p:cNvSpPr>
              <a:spLocks noChangeArrowheads="1"/>
            </p:cNvSpPr>
            <p:nvPr/>
          </p:nvSpPr>
          <p:spPr bwMode="auto">
            <a:xfrm>
              <a:off x="2402" y="1604"/>
              <a:ext cx="260" cy="3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4" name="Rectangle 1488"/>
            <p:cNvSpPr>
              <a:spLocks noChangeArrowheads="1"/>
            </p:cNvSpPr>
            <p:nvPr/>
          </p:nvSpPr>
          <p:spPr bwMode="auto">
            <a:xfrm>
              <a:off x="2402" y="1603"/>
              <a:ext cx="260" cy="3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5" name="Rectangle 1489"/>
            <p:cNvSpPr>
              <a:spLocks noChangeArrowheads="1"/>
            </p:cNvSpPr>
            <p:nvPr/>
          </p:nvSpPr>
          <p:spPr bwMode="auto">
            <a:xfrm>
              <a:off x="2402" y="1601"/>
              <a:ext cx="260" cy="3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6" name="Rectangle 1490"/>
            <p:cNvSpPr>
              <a:spLocks noChangeArrowheads="1"/>
            </p:cNvSpPr>
            <p:nvPr/>
          </p:nvSpPr>
          <p:spPr bwMode="auto">
            <a:xfrm>
              <a:off x="2402" y="1599"/>
              <a:ext cx="260" cy="4"/>
            </a:xfrm>
            <a:prstGeom prst="rect">
              <a:avLst/>
            </a:prstGeom>
            <a:solidFill>
              <a:srgbClr val="DBDB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7" name="Rectangle 1491"/>
            <p:cNvSpPr>
              <a:spLocks noChangeArrowheads="1"/>
            </p:cNvSpPr>
            <p:nvPr/>
          </p:nvSpPr>
          <p:spPr bwMode="auto">
            <a:xfrm>
              <a:off x="2402" y="1598"/>
              <a:ext cx="260" cy="3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8" name="Rectangle 1492"/>
            <p:cNvSpPr>
              <a:spLocks noChangeArrowheads="1"/>
            </p:cNvSpPr>
            <p:nvPr/>
          </p:nvSpPr>
          <p:spPr bwMode="auto">
            <a:xfrm>
              <a:off x="2402" y="1596"/>
              <a:ext cx="260" cy="3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9" name="Rectangle 1493"/>
            <p:cNvSpPr>
              <a:spLocks noChangeArrowheads="1"/>
            </p:cNvSpPr>
            <p:nvPr/>
          </p:nvSpPr>
          <p:spPr bwMode="auto">
            <a:xfrm>
              <a:off x="2402" y="1594"/>
              <a:ext cx="260" cy="4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0" name="Rectangle 1494"/>
            <p:cNvSpPr>
              <a:spLocks noChangeArrowheads="1"/>
            </p:cNvSpPr>
            <p:nvPr/>
          </p:nvSpPr>
          <p:spPr bwMode="auto">
            <a:xfrm>
              <a:off x="2402" y="1593"/>
              <a:ext cx="260" cy="3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1" name="Rectangle 1495"/>
            <p:cNvSpPr>
              <a:spLocks noChangeArrowheads="1"/>
            </p:cNvSpPr>
            <p:nvPr/>
          </p:nvSpPr>
          <p:spPr bwMode="auto">
            <a:xfrm>
              <a:off x="2402" y="1591"/>
              <a:ext cx="260" cy="3"/>
            </a:xfrm>
            <a:prstGeom prst="rect">
              <a:avLst/>
            </a:prstGeom>
            <a:solidFill>
              <a:srgbClr val="E3E3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2" name="Rectangle 1496"/>
            <p:cNvSpPr>
              <a:spLocks noChangeArrowheads="1"/>
            </p:cNvSpPr>
            <p:nvPr/>
          </p:nvSpPr>
          <p:spPr bwMode="auto">
            <a:xfrm>
              <a:off x="2402" y="1589"/>
              <a:ext cx="260" cy="4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3" name="Rectangle 1497"/>
            <p:cNvSpPr>
              <a:spLocks noChangeArrowheads="1"/>
            </p:cNvSpPr>
            <p:nvPr/>
          </p:nvSpPr>
          <p:spPr bwMode="auto">
            <a:xfrm>
              <a:off x="2402" y="1588"/>
              <a:ext cx="260" cy="3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4" name="Rectangle 1498"/>
            <p:cNvSpPr>
              <a:spLocks noChangeArrowheads="1"/>
            </p:cNvSpPr>
            <p:nvPr/>
          </p:nvSpPr>
          <p:spPr bwMode="auto">
            <a:xfrm>
              <a:off x="2402" y="1586"/>
              <a:ext cx="260" cy="3"/>
            </a:xfrm>
            <a:prstGeom prst="rect">
              <a:avLst/>
            </a:prstGeom>
            <a:solidFill>
              <a:srgbClr val="E8E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5" name="Rectangle 1499"/>
            <p:cNvSpPr>
              <a:spLocks noChangeArrowheads="1"/>
            </p:cNvSpPr>
            <p:nvPr/>
          </p:nvSpPr>
          <p:spPr bwMode="auto">
            <a:xfrm>
              <a:off x="2402" y="1584"/>
              <a:ext cx="260" cy="4"/>
            </a:xfrm>
            <a:prstGeom prst="rect">
              <a:avLst/>
            </a:prstGeom>
            <a:solidFill>
              <a:srgbClr val="EBEB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6" name="Rectangle 1500"/>
            <p:cNvSpPr>
              <a:spLocks noChangeArrowheads="1"/>
            </p:cNvSpPr>
            <p:nvPr/>
          </p:nvSpPr>
          <p:spPr bwMode="auto">
            <a:xfrm>
              <a:off x="2402" y="1583"/>
              <a:ext cx="260" cy="3"/>
            </a:xfrm>
            <a:prstGeom prst="rect">
              <a:avLst/>
            </a:prstGeom>
            <a:solidFill>
              <a:srgbClr val="EBEB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7" name="Rectangle 1501"/>
            <p:cNvSpPr>
              <a:spLocks noChangeArrowheads="1"/>
            </p:cNvSpPr>
            <p:nvPr/>
          </p:nvSpPr>
          <p:spPr bwMode="auto">
            <a:xfrm>
              <a:off x="2402" y="1581"/>
              <a:ext cx="260" cy="3"/>
            </a:xfrm>
            <a:prstGeom prst="rect">
              <a:avLst/>
            </a:prstGeom>
            <a:solidFill>
              <a:srgbClr val="EDE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8" name="Freeform 1502"/>
            <p:cNvSpPr>
              <a:spLocks/>
            </p:cNvSpPr>
            <p:nvPr/>
          </p:nvSpPr>
          <p:spPr bwMode="auto">
            <a:xfrm>
              <a:off x="2402" y="1579"/>
              <a:ext cx="260" cy="4"/>
            </a:xfrm>
            <a:custGeom>
              <a:avLst/>
              <a:gdLst>
                <a:gd name="T0" fmla="*/ 1 w 1039"/>
                <a:gd name="T1" fmla="*/ 0 h 13"/>
                <a:gd name="T2" fmla="*/ 0 w 1039"/>
                <a:gd name="T3" fmla="*/ 0 h 13"/>
                <a:gd name="T4" fmla="*/ 0 w 1039"/>
                <a:gd name="T5" fmla="*/ 0 h 13"/>
                <a:gd name="T6" fmla="*/ 1 w 1039"/>
                <a:gd name="T7" fmla="*/ 0 h 13"/>
                <a:gd name="T8" fmla="*/ 1 w 1039"/>
                <a:gd name="T9" fmla="*/ 0 h 13"/>
                <a:gd name="T10" fmla="*/ 1 w 1039"/>
                <a:gd name="T11" fmla="*/ 0 h 13"/>
                <a:gd name="T12" fmla="*/ 1 w 1039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9"/>
                <a:gd name="T22" fmla="*/ 0 h 13"/>
                <a:gd name="T23" fmla="*/ 1039 w 103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9" h="13">
                  <a:moveTo>
                    <a:pt x="1039" y="13"/>
                  </a:moveTo>
                  <a:lnTo>
                    <a:pt x="0" y="13"/>
                  </a:lnTo>
                  <a:lnTo>
                    <a:pt x="0" y="4"/>
                  </a:lnTo>
                  <a:lnTo>
                    <a:pt x="361" y="4"/>
                  </a:lnTo>
                  <a:lnTo>
                    <a:pt x="388" y="0"/>
                  </a:lnTo>
                  <a:lnTo>
                    <a:pt x="1039" y="0"/>
                  </a:lnTo>
                  <a:lnTo>
                    <a:pt x="1039" y="13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69" name="Freeform 1503"/>
            <p:cNvSpPr>
              <a:spLocks/>
            </p:cNvSpPr>
            <p:nvPr/>
          </p:nvSpPr>
          <p:spPr bwMode="auto">
            <a:xfrm>
              <a:off x="2402" y="1578"/>
              <a:ext cx="260" cy="3"/>
            </a:xfrm>
            <a:custGeom>
              <a:avLst/>
              <a:gdLst>
                <a:gd name="T0" fmla="*/ 1 w 1039"/>
                <a:gd name="T1" fmla="*/ 0 h 12"/>
                <a:gd name="T2" fmla="*/ 0 w 1039"/>
                <a:gd name="T3" fmla="*/ 0 h 12"/>
                <a:gd name="T4" fmla="*/ 0 w 1039"/>
                <a:gd name="T5" fmla="*/ 0 h 12"/>
                <a:gd name="T6" fmla="*/ 1 w 1039"/>
                <a:gd name="T7" fmla="*/ 0 h 12"/>
                <a:gd name="T8" fmla="*/ 1 w 1039"/>
                <a:gd name="T9" fmla="*/ 0 h 12"/>
                <a:gd name="T10" fmla="*/ 1 w 1039"/>
                <a:gd name="T11" fmla="*/ 0 h 12"/>
                <a:gd name="T12" fmla="*/ 1 w 103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9"/>
                <a:gd name="T22" fmla="*/ 0 h 12"/>
                <a:gd name="T23" fmla="*/ 1039 w 103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9" h="12">
                  <a:moveTo>
                    <a:pt x="1039" y="12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361" y="10"/>
                  </a:lnTo>
                  <a:lnTo>
                    <a:pt x="431" y="0"/>
                  </a:lnTo>
                  <a:lnTo>
                    <a:pt x="1039" y="0"/>
                  </a:lnTo>
                  <a:lnTo>
                    <a:pt x="1039" y="12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70" name="Freeform 1504"/>
            <p:cNvSpPr>
              <a:spLocks/>
            </p:cNvSpPr>
            <p:nvPr/>
          </p:nvSpPr>
          <p:spPr bwMode="auto">
            <a:xfrm>
              <a:off x="2499" y="1576"/>
              <a:ext cx="163" cy="3"/>
            </a:xfrm>
            <a:custGeom>
              <a:avLst/>
              <a:gdLst>
                <a:gd name="T0" fmla="*/ 1 w 651"/>
                <a:gd name="T1" fmla="*/ 0 h 14"/>
                <a:gd name="T2" fmla="*/ 0 w 651"/>
                <a:gd name="T3" fmla="*/ 0 h 14"/>
                <a:gd name="T4" fmla="*/ 0 w 651"/>
                <a:gd name="T5" fmla="*/ 0 h 14"/>
                <a:gd name="T6" fmla="*/ 1 w 651"/>
                <a:gd name="T7" fmla="*/ 0 h 14"/>
                <a:gd name="T8" fmla="*/ 1 w 65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1"/>
                <a:gd name="T16" fmla="*/ 0 h 14"/>
                <a:gd name="T17" fmla="*/ 651 w 65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1" h="14">
                  <a:moveTo>
                    <a:pt x="651" y="14"/>
                  </a:moveTo>
                  <a:lnTo>
                    <a:pt x="0" y="14"/>
                  </a:lnTo>
                  <a:lnTo>
                    <a:pt x="86" y="0"/>
                  </a:lnTo>
                  <a:lnTo>
                    <a:pt x="651" y="0"/>
                  </a:lnTo>
                  <a:lnTo>
                    <a:pt x="651" y="1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71" name="Freeform 1505"/>
            <p:cNvSpPr>
              <a:spLocks/>
            </p:cNvSpPr>
            <p:nvPr/>
          </p:nvSpPr>
          <p:spPr bwMode="auto">
            <a:xfrm>
              <a:off x="2510" y="1575"/>
              <a:ext cx="152" cy="3"/>
            </a:xfrm>
            <a:custGeom>
              <a:avLst/>
              <a:gdLst>
                <a:gd name="T0" fmla="*/ 1 w 608"/>
                <a:gd name="T1" fmla="*/ 0 h 14"/>
                <a:gd name="T2" fmla="*/ 0 w 608"/>
                <a:gd name="T3" fmla="*/ 0 h 14"/>
                <a:gd name="T4" fmla="*/ 0 w 608"/>
                <a:gd name="T5" fmla="*/ 0 h 14"/>
                <a:gd name="T6" fmla="*/ 1 w 608"/>
                <a:gd name="T7" fmla="*/ 0 h 14"/>
                <a:gd name="T8" fmla="*/ 1 w 60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8"/>
                <a:gd name="T16" fmla="*/ 0 h 14"/>
                <a:gd name="T17" fmla="*/ 608 w 60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8" h="14">
                  <a:moveTo>
                    <a:pt x="608" y="14"/>
                  </a:moveTo>
                  <a:lnTo>
                    <a:pt x="0" y="14"/>
                  </a:lnTo>
                  <a:lnTo>
                    <a:pt x="87" y="0"/>
                  </a:lnTo>
                  <a:lnTo>
                    <a:pt x="608" y="0"/>
                  </a:lnTo>
                  <a:lnTo>
                    <a:pt x="608" y="14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72" name="Freeform 1506"/>
            <p:cNvSpPr>
              <a:spLocks/>
            </p:cNvSpPr>
            <p:nvPr/>
          </p:nvSpPr>
          <p:spPr bwMode="auto">
            <a:xfrm>
              <a:off x="2521" y="1573"/>
              <a:ext cx="141" cy="3"/>
            </a:xfrm>
            <a:custGeom>
              <a:avLst/>
              <a:gdLst>
                <a:gd name="T0" fmla="*/ 0 w 565"/>
                <a:gd name="T1" fmla="*/ 0 h 12"/>
                <a:gd name="T2" fmla="*/ 0 w 565"/>
                <a:gd name="T3" fmla="*/ 0 h 12"/>
                <a:gd name="T4" fmla="*/ 0 w 565"/>
                <a:gd name="T5" fmla="*/ 0 h 12"/>
                <a:gd name="T6" fmla="*/ 0 w 565"/>
                <a:gd name="T7" fmla="*/ 0 h 12"/>
                <a:gd name="T8" fmla="*/ 0 w 56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5"/>
                <a:gd name="T16" fmla="*/ 0 h 12"/>
                <a:gd name="T17" fmla="*/ 565 w 56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5" h="12">
                  <a:moveTo>
                    <a:pt x="565" y="12"/>
                  </a:moveTo>
                  <a:lnTo>
                    <a:pt x="0" y="12"/>
                  </a:lnTo>
                  <a:lnTo>
                    <a:pt x="87" y="0"/>
                  </a:lnTo>
                  <a:lnTo>
                    <a:pt x="565" y="0"/>
                  </a:lnTo>
                  <a:lnTo>
                    <a:pt x="565" y="12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73" name="Freeform 1507"/>
            <p:cNvSpPr>
              <a:spLocks/>
            </p:cNvSpPr>
            <p:nvPr/>
          </p:nvSpPr>
          <p:spPr bwMode="auto">
            <a:xfrm>
              <a:off x="2532" y="1571"/>
              <a:ext cx="130" cy="4"/>
            </a:xfrm>
            <a:custGeom>
              <a:avLst/>
              <a:gdLst>
                <a:gd name="T0" fmla="*/ 0 w 521"/>
                <a:gd name="T1" fmla="*/ 0 h 13"/>
                <a:gd name="T2" fmla="*/ 0 w 521"/>
                <a:gd name="T3" fmla="*/ 0 h 13"/>
                <a:gd name="T4" fmla="*/ 0 w 521"/>
                <a:gd name="T5" fmla="*/ 0 h 13"/>
                <a:gd name="T6" fmla="*/ 0 w 521"/>
                <a:gd name="T7" fmla="*/ 0 h 13"/>
                <a:gd name="T8" fmla="*/ 0 w 52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1"/>
                <a:gd name="T16" fmla="*/ 0 h 13"/>
                <a:gd name="T17" fmla="*/ 521 w 5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1" h="13">
                  <a:moveTo>
                    <a:pt x="521" y="13"/>
                  </a:moveTo>
                  <a:lnTo>
                    <a:pt x="0" y="13"/>
                  </a:lnTo>
                  <a:lnTo>
                    <a:pt x="88" y="0"/>
                  </a:lnTo>
                  <a:lnTo>
                    <a:pt x="521" y="0"/>
                  </a:lnTo>
                  <a:lnTo>
                    <a:pt x="521" y="13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74" name="Freeform 1508"/>
            <p:cNvSpPr>
              <a:spLocks/>
            </p:cNvSpPr>
            <p:nvPr/>
          </p:nvSpPr>
          <p:spPr bwMode="auto">
            <a:xfrm>
              <a:off x="2543" y="1570"/>
              <a:ext cx="119" cy="3"/>
            </a:xfrm>
            <a:custGeom>
              <a:avLst/>
              <a:gdLst>
                <a:gd name="T0" fmla="*/ 0 w 478"/>
                <a:gd name="T1" fmla="*/ 0 h 14"/>
                <a:gd name="T2" fmla="*/ 0 w 478"/>
                <a:gd name="T3" fmla="*/ 0 h 14"/>
                <a:gd name="T4" fmla="*/ 0 w 478"/>
                <a:gd name="T5" fmla="*/ 0 h 14"/>
                <a:gd name="T6" fmla="*/ 0 w 478"/>
                <a:gd name="T7" fmla="*/ 0 h 14"/>
                <a:gd name="T8" fmla="*/ 0 w 47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14"/>
                <a:gd name="T17" fmla="*/ 478 w 47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14">
                  <a:moveTo>
                    <a:pt x="478" y="14"/>
                  </a:moveTo>
                  <a:lnTo>
                    <a:pt x="0" y="14"/>
                  </a:lnTo>
                  <a:lnTo>
                    <a:pt x="88" y="0"/>
                  </a:lnTo>
                  <a:lnTo>
                    <a:pt x="478" y="0"/>
                  </a:lnTo>
                  <a:lnTo>
                    <a:pt x="478" y="14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75" name="Freeform 1509"/>
            <p:cNvSpPr>
              <a:spLocks/>
            </p:cNvSpPr>
            <p:nvPr/>
          </p:nvSpPr>
          <p:spPr bwMode="auto">
            <a:xfrm>
              <a:off x="2554" y="1568"/>
              <a:ext cx="108" cy="3"/>
            </a:xfrm>
            <a:custGeom>
              <a:avLst/>
              <a:gdLst>
                <a:gd name="T0" fmla="*/ 0 w 433"/>
                <a:gd name="T1" fmla="*/ 0 h 13"/>
                <a:gd name="T2" fmla="*/ 0 w 433"/>
                <a:gd name="T3" fmla="*/ 0 h 13"/>
                <a:gd name="T4" fmla="*/ 0 w 433"/>
                <a:gd name="T5" fmla="*/ 0 h 13"/>
                <a:gd name="T6" fmla="*/ 0 w 433"/>
                <a:gd name="T7" fmla="*/ 0 h 13"/>
                <a:gd name="T8" fmla="*/ 0 w 43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13"/>
                <a:gd name="T17" fmla="*/ 433 w 43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13">
                  <a:moveTo>
                    <a:pt x="433" y="13"/>
                  </a:moveTo>
                  <a:lnTo>
                    <a:pt x="0" y="13"/>
                  </a:lnTo>
                  <a:lnTo>
                    <a:pt x="87" y="0"/>
                  </a:lnTo>
                  <a:lnTo>
                    <a:pt x="433" y="0"/>
                  </a:lnTo>
                  <a:lnTo>
                    <a:pt x="433" y="13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76" name="Freeform 1510"/>
            <p:cNvSpPr>
              <a:spLocks/>
            </p:cNvSpPr>
            <p:nvPr/>
          </p:nvSpPr>
          <p:spPr bwMode="auto">
            <a:xfrm>
              <a:off x="2564" y="1566"/>
              <a:ext cx="98" cy="4"/>
            </a:xfrm>
            <a:custGeom>
              <a:avLst/>
              <a:gdLst>
                <a:gd name="T0" fmla="*/ 1 w 390"/>
                <a:gd name="T1" fmla="*/ 0 h 13"/>
                <a:gd name="T2" fmla="*/ 0 w 390"/>
                <a:gd name="T3" fmla="*/ 0 h 13"/>
                <a:gd name="T4" fmla="*/ 0 w 390"/>
                <a:gd name="T5" fmla="*/ 0 h 13"/>
                <a:gd name="T6" fmla="*/ 1 w 390"/>
                <a:gd name="T7" fmla="*/ 0 h 13"/>
                <a:gd name="T8" fmla="*/ 1 w 39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13"/>
                <a:gd name="T17" fmla="*/ 390 w 39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13">
                  <a:moveTo>
                    <a:pt x="390" y="13"/>
                  </a:moveTo>
                  <a:lnTo>
                    <a:pt x="0" y="13"/>
                  </a:lnTo>
                  <a:lnTo>
                    <a:pt x="87" y="0"/>
                  </a:lnTo>
                  <a:lnTo>
                    <a:pt x="390" y="0"/>
                  </a:lnTo>
                  <a:lnTo>
                    <a:pt x="390" y="13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77" name="Freeform 1511"/>
            <p:cNvSpPr>
              <a:spLocks/>
            </p:cNvSpPr>
            <p:nvPr/>
          </p:nvSpPr>
          <p:spPr bwMode="auto">
            <a:xfrm>
              <a:off x="2575" y="1565"/>
              <a:ext cx="87" cy="3"/>
            </a:xfrm>
            <a:custGeom>
              <a:avLst/>
              <a:gdLst>
                <a:gd name="T0" fmla="*/ 1 w 346"/>
                <a:gd name="T1" fmla="*/ 0 h 13"/>
                <a:gd name="T2" fmla="*/ 0 w 346"/>
                <a:gd name="T3" fmla="*/ 0 h 13"/>
                <a:gd name="T4" fmla="*/ 0 w 346"/>
                <a:gd name="T5" fmla="*/ 0 h 13"/>
                <a:gd name="T6" fmla="*/ 0 w 346"/>
                <a:gd name="T7" fmla="*/ 0 h 13"/>
                <a:gd name="T8" fmla="*/ 1 w 346"/>
                <a:gd name="T9" fmla="*/ 0 h 13"/>
                <a:gd name="T10" fmla="*/ 1 w 346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13"/>
                <a:gd name="T20" fmla="*/ 346 w 34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13">
                  <a:moveTo>
                    <a:pt x="346" y="13"/>
                  </a:moveTo>
                  <a:lnTo>
                    <a:pt x="0" y="1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346" y="3"/>
                  </a:lnTo>
                  <a:lnTo>
                    <a:pt x="346" y="13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78" name="Freeform 1512"/>
            <p:cNvSpPr>
              <a:spLocks/>
            </p:cNvSpPr>
            <p:nvPr/>
          </p:nvSpPr>
          <p:spPr bwMode="auto">
            <a:xfrm>
              <a:off x="2586" y="1565"/>
              <a:ext cx="76" cy="1"/>
            </a:xfrm>
            <a:custGeom>
              <a:avLst/>
              <a:gdLst>
                <a:gd name="T0" fmla="*/ 0 w 303"/>
                <a:gd name="T1" fmla="*/ 0 h 6"/>
                <a:gd name="T2" fmla="*/ 0 w 303"/>
                <a:gd name="T3" fmla="*/ 0 h 6"/>
                <a:gd name="T4" fmla="*/ 0 w 303"/>
                <a:gd name="T5" fmla="*/ 0 h 6"/>
                <a:gd name="T6" fmla="*/ 0 w 303"/>
                <a:gd name="T7" fmla="*/ 0 h 6"/>
                <a:gd name="T8" fmla="*/ 0 w 30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6"/>
                <a:gd name="T17" fmla="*/ 303 w 30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6">
                  <a:moveTo>
                    <a:pt x="303" y="6"/>
                  </a:moveTo>
                  <a:lnTo>
                    <a:pt x="0" y="6"/>
                  </a:lnTo>
                  <a:lnTo>
                    <a:pt x="43" y="0"/>
                  </a:lnTo>
                  <a:lnTo>
                    <a:pt x="303" y="3"/>
                  </a:lnTo>
                  <a:lnTo>
                    <a:pt x="30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79" name="Freeform 1513"/>
            <p:cNvSpPr>
              <a:spLocks/>
            </p:cNvSpPr>
            <p:nvPr/>
          </p:nvSpPr>
          <p:spPr bwMode="auto">
            <a:xfrm>
              <a:off x="2402" y="1565"/>
              <a:ext cx="260" cy="82"/>
            </a:xfrm>
            <a:custGeom>
              <a:avLst/>
              <a:gdLst>
                <a:gd name="T0" fmla="*/ 1 w 1039"/>
                <a:gd name="T1" fmla="*/ 0 h 328"/>
                <a:gd name="T2" fmla="*/ 1 w 1039"/>
                <a:gd name="T3" fmla="*/ 0 h 328"/>
                <a:gd name="T4" fmla="*/ 1 w 1039"/>
                <a:gd name="T5" fmla="*/ 0 h 328"/>
                <a:gd name="T6" fmla="*/ 0 w 1039"/>
                <a:gd name="T7" fmla="*/ 0 h 328"/>
                <a:gd name="T8" fmla="*/ 0 w 1039"/>
                <a:gd name="T9" fmla="*/ 0 h 328"/>
                <a:gd name="T10" fmla="*/ 1 w 1039"/>
                <a:gd name="T11" fmla="*/ 0 h 328"/>
                <a:gd name="T12" fmla="*/ 1 w 1039"/>
                <a:gd name="T13" fmla="*/ 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9"/>
                <a:gd name="T22" fmla="*/ 0 h 328"/>
                <a:gd name="T23" fmla="*/ 1039 w 1039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9" h="328">
                  <a:moveTo>
                    <a:pt x="779" y="0"/>
                  </a:moveTo>
                  <a:lnTo>
                    <a:pt x="1039" y="3"/>
                  </a:lnTo>
                  <a:lnTo>
                    <a:pt x="1039" y="328"/>
                  </a:lnTo>
                  <a:lnTo>
                    <a:pt x="0" y="328"/>
                  </a:lnTo>
                  <a:lnTo>
                    <a:pt x="0" y="63"/>
                  </a:lnTo>
                  <a:lnTo>
                    <a:pt x="361" y="63"/>
                  </a:lnTo>
                  <a:lnTo>
                    <a:pt x="77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80" name="Freeform 1514"/>
            <p:cNvSpPr>
              <a:spLocks/>
            </p:cNvSpPr>
            <p:nvPr/>
          </p:nvSpPr>
          <p:spPr bwMode="auto">
            <a:xfrm>
              <a:off x="2527" y="1590"/>
              <a:ext cx="34" cy="2"/>
            </a:xfrm>
            <a:custGeom>
              <a:avLst/>
              <a:gdLst>
                <a:gd name="T0" fmla="*/ 0 w 137"/>
                <a:gd name="T1" fmla="*/ 0 h 7"/>
                <a:gd name="T2" fmla="*/ 0 w 137"/>
                <a:gd name="T3" fmla="*/ 0 h 7"/>
                <a:gd name="T4" fmla="*/ 0 w 137"/>
                <a:gd name="T5" fmla="*/ 0 h 7"/>
                <a:gd name="T6" fmla="*/ 0 w 137"/>
                <a:gd name="T7" fmla="*/ 0 h 7"/>
                <a:gd name="T8" fmla="*/ 0 w 137"/>
                <a:gd name="T9" fmla="*/ 0 h 7"/>
                <a:gd name="T10" fmla="*/ 0 w 137"/>
                <a:gd name="T11" fmla="*/ 0 h 7"/>
                <a:gd name="T12" fmla="*/ 0 w 137"/>
                <a:gd name="T13" fmla="*/ 0 h 7"/>
                <a:gd name="T14" fmla="*/ 0 w 137"/>
                <a:gd name="T15" fmla="*/ 0 h 7"/>
                <a:gd name="T16" fmla="*/ 0 w 137"/>
                <a:gd name="T17" fmla="*/ 0 h 7"/>
                <a:gd name="T18" fmla="*/ 0 w 13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7"/>
                <a:gd name="T31" fmla="*/ 0 h 7"/>
                <a:gd name="T32" fmla="*/ 137 w 13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7" h="7">
                  <a:moveTo>
                    <a:pt x="0" y="0"/>
                  </a:moveTo>
                  <a:lnTo>
                    <a:pt x="137" y="0"/>
                  </a:lnTo>
                  <a:lnTo>
                    <a:pt x="122" y="4"/>
                  </a:lnTo>
                  <a:lnTo>
                    <a:pt x="106" y="5"/>
                  </a:lnTo>
                  <a:lnTo>
                    <a:pt x="90" y="6"/>
                  </a:lnTo>
                  <a:lnTo>
                    <a:pt x="74" y="7"/>
                  </a:lnTo>
                  <a:lnTo>
                    <a:pt x="56" y="6"/>
                  </a:lnTo>
                  <a:lnTo>
                    <a:pt x="38" y="5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81" name="Freeform 1515"/>
            <p:cNvSpPr>
              <a:spLocks/>
            </p:cNvSpPr>
            <p:nvPr/>
          </p:nvSpPr>
          <p:spPr bwMode="auto">
            <a:xfrm>
              <a:off x="2515" y="1588"/>
              <a:ext cx="55" cy="4"/>
            </a:xfrm>
            <a:custGeom>
              <a:avLst/>
              <a:gdLst>
                <a:gd name="T0" fmla="*/ 0 w 221"/>
                <a:gd name="T1" fmla="*/ 0 h 17"/>
                <a:gd name="T2" fmla="*/ 0 w 221"/>
                <a:gd name="T3" fmla="*/ 0 h 17"/>
                <a:gd name="T4" fmla="*/ 0 w 221"/>
                <a:gd name="T5" fmla="*/ 0 h 17"/>
                <a:gd name="T6" fmla="*/ 0 w 221"/>
                <a:gd name="T7" fmla="*/ 0 h 17"/>
                <a:gd name="T8" fmla="*/ 0 w 221"/>
                <a:gd name="T9" fmla="*/ 0 h 17"/>
                <a:gd name="T10" fmla="*/ 0 w 221"/>
                <a:gd name="T11" fmla="*/ 0 h 17"/>
                <a:gd name="T12" fmla="*/ 0 w 221"/>
                <a:gd name="T13" fmla="*/ 0 h 17"/>
                <a:gd name="T14" fmla="*/ 0 w 221"/>
                <a:gd name="T15" fmla="*/ 0 h 17"/>
                <a:gd name="T16" fmla="*/ 0 w 221"/>
                <a:gd name="T17" fmla="*/ 0 h 17"/>
                <a:gd name="T18" fmla="*/ 0 w 221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"/>
                <a:gd name="T31" fmla="*/ 0 h 17"/>
                <a:gd name="T32" fmla="*/ 221 w 221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" h="17">
                  <a:moveTo>
                    <a:pt x="0" y="0"/>
                  </a:moveTo>
                  <a:lnTo>
                    <a:pt x="221" y="0"/>
                  </a:lnTo>
                  <a:lnTo>
                    <a:pt x="198" y="7"/>
                  </a:lnTo>
                  <a:lnTo>
                    <a:pt x="175" y="12"/>
                  </a:lnTo>
                  <a:lnTo>
                    <a:pt x="150" y="15"/>
                  </a:lnTo>
                  <a:lnTo>
                    <a:pt x="125" y="17"/>
                  </a:lnTo>
                  <a:lnTo>
                    <a:pt x="96" y="16"/>
                  </a:lnTo>
                  <a:lnTo>
                    <a:pt x="65" y="14"/>
                  </a:lnTo>
                  <a:lnTo>
                    <a:pt x="3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82" name="Freeform 1516"/>
            <p:cNvSpPr>
              <a:spLocks/>
            </p:cNvSpPr>
            <p:nvPr/>
          </p:nvSpPr>
          <p:spPr bwMode="auto">
            <a:xfrm>
              <a:off x="2506" y="1585"/>
              <a:ext cx="69" cy="5"/>
            </a:xfrm>
            <a:custGeom>
              <a:avLst/>
              <a:gdLst>
                <a:gd name="T0" fmla="*/ 0 w 278"/>
                <a:gd name="T1" fmla="*/ 0 h 20"/>
                <a:gd name="T2" fmla="*/ 0 w 278"/>
                <a:gd name="T3" fmla="*/ 0 h 20"/>
                <a:gd name="T4" fmla="*/ 0 w 278"/>
                <a:gd name="T5" fmla="*/ 0 h 20"/>
                <a:gd name="T6" fmla="*/ 0 w 278"/>
                <a:gd name="T7" fmla="*/ 0 h 20"/>
                <a:gd name="T8" fmla="*/ 0 w 278"/>
                <a:gd name="T9" fmla="*/ 0 h 20"/>
                <a:gd name="T10" fmla="*/ 0 w 278"/>
                <a:gd name="T11" fmla="*/ 0 h 20"/>
                <a:gd name="T12" fmla="*/ 0 w 278"/>
                <a:gd name="T13" fmla="*/ 0 h 20"/>
                <a:gd name="T14" fmla="*/ 0 w 278"/>
                <a:gd name="T15" fmla="*/ 0 h 20"/>
                <a:gd name="T16" fmla="*/ 0 w 278"/>
                <a:gd name="T17" fmla="*/ 0 h 20"/>
                <a:gd name="T18" fmla="*/ 0 w 278"/>
                <a:gd name="T19" fmla="*/ 0 h 20"/>
                <a:gd name="T20" fmla="*/ 0 w 278"/>
                <a:gd name="T21" fmla="*/ 0 h 20"/>
                <a:gd name="T22" fmla="*/ 0 w 278"/>
                <a:gd name="T23" fmla="*/ 0 h 20"/>
                <a:gd name="T24" fmla="*/ 0 w 278"/>
                <a:gd name="T25" fmla="*/ 0 h 20"/>
                <a:gd name="T26" fmla="*/ 0 w 278"/>
                <a:gd name="T27" fmla="*/ 0 h 20"/>
                <a:gd name="T28" fmla="*/ 0 w 278"/>
                <a:gd name="T29" fmla="*/ 0 h 20"/>
                <a:gd name="T30" fmla="*/ 0 w 278"/>
                <a:gd name="T31" fmla="*/ 0 h 20"/>
                <a:gd name="T32" fmla="*/ 0 w 278"/>
                <a:gd name="T33" fmla="*/ 0 h 20"/>
                <a:gd name="T34" fmla="*/ 0 w 278"/>
                <a:gd name="T35" fmla="*/ 0 h 20"/>
                <a:gd name="T36" fmla="*/ 0 w 278"/>
                <a:gd name="T37" fmla="*/ 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"/>
                <a:gd name="T58" fmla="*/ 0 h 20"/>
                <a:gd name="T59" fmla="*/ 278 w 278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" h="20">
                  <a:moveTo>
                    <a:pt x="219" y="20"/>
                  </a:moveTo>
                  <a:lnTo>
                    <a:pt x="82" y="20"/>
                  </a:lnTo>
                  <a:lnTo>
                    <a:pt x="72" y="19"/>
                  </a:lnTo>
                  <a:lnTo>
                    <a:pt x="62" y="16"/>
                  </a:lnTo>
                  <a:lnTo>
                    <a:pt x="51" y="15"/>
                  </a:lnTo>
                  <a:lnTo>
                    <a:pt x="42" y="13"/>
                  </a:lnTo>
                  <a:lnTo>
                    <a:pt x="32" y="9"/>
                  </a:lnTo>
                  <a:lnTo>
                    <a:pt x="21" y="6"/>
                  </a:lnTo>
                  <a:lnTo>
                    <a:pt x="11" y="4"/>
                  </a:lnTo>
                  <a:lnTo>
                    <a:pt x="0" y="0"/>
                  </a:lnTo>
                  <a:lnTo>
                    <a:pt x="278" y="0"/>
                  </a:lnTo>
                  <a:lnTo>
                    <a:pt x="272" y="3"/>
                  </a:lnTo>
                  <a:lnTo>
                    <a:pt x="264" y="6"/>
                  </a:lnTo>
                  <a:lnTo>
                    <a:pt x="257" y="9"/>
                  </a:lnTo>
                  <a:lnTo>
                    <a:pt x="250" y="11"/>
                  </a:lnTo>
                  <a:lnTo>
                    <a:pt x="242" y="14"/>
                  </a:lnTo>
                  <a:lnTo>
                    <a:pt x="235" y="16"/>
                  </a:lnTo>
                  <a:lnTo>
                    <a:pt x="227" y="19"/>
                  </a:lnTo>
                  <a:lnTo>
                    <a:pt x="219" y="20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83" name="Freeform 1517"/>
            <p:cNvSpPr>
              <a:spLocks/>
            </p:cNvSpPr>
            <p:nvPr/>
          </p:nvSpPr>
          <p:spPr bwMode="auto">
            <a:xfrm>
              <a:off x="2498" y="1583"/>
              <a:ext cx="82" cy="5"/>
            </a:xfrm>
            <a:custGeom>
              <a:avLst/>
              <a:gdLst>
                <a:gd name="T0" fmla="*/ 0 w 327"/>
                <a:gd name="T1" fmla="*/ 0 h 21"/>
                <a:gd name="T2" fmla="*/ 0 w 327"/>
                <a:gd name="T3" fmla="*/ 0 h 21"/>
                <a:gd name="T4" fmla="*/ 0 w 327"/>
                <a:gd name="T5" fmla="*/ 0 h 21"/>
                <a:gd name="T6" fmla="*/ 0 w 327"/>
                <a:gd name="T7" fmla="*/ 0 h 21"/>
                <a:gd name="T8" fmla="*/ 0 w 327"/>
                <a:gd name="T9" fmla="*/ 0 h 21"/>
                <a:gd name="T10" fmla="*/ 0 w 327"/>
                <a:gd name="T11" fmla="*/ 0 h 21"/>
                <a:gd name="T12" fmla="*/ 0 w 327"/>
                <a:gd name="T13" fmla="*/ 0 h 21"/>
                <a:gd name="T14" fmla="*/ 0 w 327"/>
                <a:gd name="T15" fmla="*/ 0 h 21"/>
                <a:gd name="T16" fmla="*/ 0 w 327"/>
                <a:gd name="T17" fmla="*/ 0 h 21"/>
                <a:gd name="T18" fmla="*/ 0 w 327"/>
                <a:gd name="T19" fmla="*/ 0 h 21"/>
                <a:gd name="T20" fmla="*/ 0 w 327"/>
                <a:gd name="T21" fmla="*/ 0 h 21"/>
                <a:gd name="T22" fmla="*/ 0 w 327"/>
                <a:gd name="T23" fmla="*/ 0 h 21"/>
                <a:gd name="T24" fmla="*/ 0 w 327"/>
                <a:gd name="T25" fmla="*/ 0 h 21"/>
                <a:gd name="T26" fmla="*/ 0 w 327"/>
                <a:gd name="T27" fmla="*/ 0 h 21"/>
                <a:gd name="T28" fmla="*/ 0 w 327"/>
                <a:gd name="T29" fmla="*/ 0 h 21"/>
                <a:gd name="T30" fmla="*/ 0 w 327"/>
                <a:gd name="T31" fmla="*/ 0 h 21"/>
                <a:gd name="T32" fmla="*/ 0 w 327"/>
                <a:gd name="T33" fmla="*/ 0 h 21"/>
                <a:gd name="T34" fmla="*/ 0 w 327"/>
                <a:gd name="T35" fmla="*/ 0 h 21"/>
                <a:gd name="T36" fmla="*/ 0 w 327"/>
                <a:gd name="T37" fmla="*/ 0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7"/>
                <a:gd name="T58" fmla="*/ 0 h 21"/>
                <a:gd name="T59" fmla="*/ 327 w 327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7" h="21">
                  <a:moveTo>
                    <a:pt x="286" y="21"/>
                  </a:moveTo>
                  <a:lnTo>
                    <a:pt x="65" y="21"/>
                  </a:lnTo>
                  <a:lnTo>
                    <a:pt x="58" y="19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3" y="12"/>
                  </a:lnTo>
                  <a:lnTo>
                    <a:pt x="26" y="10"/>
                  </a:lnTo>
                  <a:lnTo>
                    <a:pt x="17" y="6"/>
                  </a:lnTo>
                  <a:lnTo>
                    <a:pt x="9" y="4"/>
                  </a:lnTo>
                  <a:lnTo>
                    <a:pt x="0" y="0"/>
                  </a:lnTo>
                  <a:lnTo>
                    <a:pt x="327" y="0"/>
                  </a:lnTo>
                  <a:lnTo>
                    <a:pt x="322" y="4"/>
                  </a:lnTo>
                  <a:lnTo>
                    <a:pt x="318" y="6"/>
                  </a:lnTo>
                  <a:lnTo>
                    <a:pt x="313" y="9"/>
                  </a:lnTo>
                  <a:lnTo>
                    <a:pt x="308" y="11"/>
                  </a:lnTo>
                  <a:lnTo>
                    <a:pt x="302" y="15"/>
                  </a:lnTo>
                  <a:lnTo>
                    <a:pt x="297" y="16"/>
                  </a:lnTo>
                  <a:lnTo>
                    <a:pt x="292" y="19"/>
                  </a:lnTo>
                  <a:lnTo>
                    <a:pt x="286" y="21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84" name="Freeform 1518"/>
            <p:cNvSpPr>
              <a:spLocks/>
            </p:cNvSpPr>
            <p:nvPr/>
          </p:nvSpPr>
          <p:spPr bwMode="auto">
            <a:xfrm>
              <a:off x="2492" y="1580"/>
              <a:ext cx="92" cy="5"/>
            </a:xfrm>
            <a:custGeom>
              <a:avLst/>
              <a:gdLst>
                <a:gd name="T0" fmla="*/ 0 w 367"/>
                <a:gd name="T1" fmla="*/ 0 h 21"/>
                <a:gd name="T2" fmla="*/ 0 w 367"/>
                <a:gd name="T3" fmla="*/ 0 h 21"/>
                <a:gd name="T4" fmla="*/ 0 w 367"/>
                <a:gd name="T5" fmla="*/ 0 h 21"/>
                <a:gd name="T6" fmla="*/ 0 w 367"/>
                <a:gd name="T7" fmla="*/ 0 h 21"/>
                <a:gd name="T8" fmla="*/ 0 w 367"/>
                <a:gd name="T9" fmla="*/ 0 h 21"/>
                <a:gd name="T10" fmla="*/ 0 w 367"/>
                <a:gd name="T11" fmla="*/ 0 h 21"/>
                <a:gd name="T12" fmla="*/ 0 w 367"/>
                <a:gd name="T13" fmla="*/ 0 h 21"/>
                <a:gd name="T14" fmla="*/ 0 w 367"/>
                <a:gd name="T15" fmla="*/ 0 h 21"/>
                <a:gd name="T16" fmla="*/ 0 w 367"/>
                <a:gd name="T17" fmla="*/ 0 h 21"/>
                <a:gd name="T18" fmla="*/ 0 w 367"/>
                <a:gd name="T19" fmla="*/ 0 h 21"/>
                <a:gd name="T20" fmla="*/ 0 w 367"/>
                <a:gd name="T21" fmla="*/ 0 h 21"/>
                <a:gd name="T22" fmla="*/ 1 w 367"/>
                <a:gd name="T23" fmla="*/ 0 h 21"/>
                <a:gd name="T24" fmla="*/ 1 w 367"/>
                <a:gd name="T25" fmla="*/ 0 h 21"/>
                <a:gd name="T26" fmla="*/ 1 w 367"/>
                <a:gd name="T27" fmla="*/ 0 h 21"/>
                <a:gd name="T28" fmla="*/ 1 w 367"/>
                <a:gd name="T29" fmla="*/ 0 h 21"/>
                <a:gd name="T30" fmla="*/ 1 w 367"/>
                <a:gd name="T31" fmla="*/ 0 h 21"/>
                <a:gd name="T32" fmla="*/ 1 w 367"/>
                <a:gd name="T33" fmla="*/ 0 h 21"/>
                <a:gd name="T34" fmla="*/ 1 w 367"/>
                <a:gd name="T35" fmla="*/ 0 h 21"/>
                <a:gd name="T36" fmla="*/ 0 w 367"/>
                <a:gd name="T37" fmla="*/ 0 h 21"/>
                <a:gd name="T38" fmla="*/ 0 w 367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7"/>
                <a:gd name="T61" fmla="*/ 0 h 21"/>
                <a:gd name="T62" fmla="*/ 367 w 367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7" h="21">
                  <a:moveTo>
                    <a:pt x="334" y="21"/>
                  </a:moveTo>
                  <a:lnTo>
                    <a:pt x="56" y="21"/>
                  </a:lnTo>
                  <a:lnTo>
                    <a:pt x="48" y="19"/>
                  </a:lnTo>
                  <a:lnTo>
                    <a:pt x="42" y="16"/>
                  </a:lnTo>
                  <a:lnTo>
                    <a:pt x="36" y="14"/>
                  </a:lnTo>
                  <a:lnTo>
                    <a:pt x="29" y="13"/>
                  </a:lnTo>
                  <a:lnTo>
                    <a:pt x="22" y="10"/>
                  </a:lnTo>
                  <a:lnTo>
                    <a:pt x="15" y="6"/>
                  </a:lnTo>
                  <a:lnTo>
                    <a:pt x="9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67" y="0"/>
                  </a:lnTo>
                  <a:lnTo>
                    <a:pt x="363" y="3"/>
                  </a:lnTo>
                  <a:lnTo>
                    <a:pt x="359" y="6"/>
                  </a:lnTo>
                  <a:lnTo>
                    <a:pt x="355" y="9"/>
                  </a:lnTo>
                  <a:lnTo>
                    <a:pt x="351" y="11"/>
                  </a:lnTo>
                  <a:lnTo>
                    <a:pt x="347" y="14"/>
                  </a:lnTo>
                  <a:lnTo>
                    <a:pt x="343" y="16"/>
                  </a:lnTo>
                  <a:lnTo>
                    <a:pt x="339" y="19"/>
                  </a:lnTo>
                  <a:lnTo>
                    <a:pt x="334" y="21"/>
                  </a:lnTo>
                  <a:close/>
                </a:path>
              </a:pathLst>
            </a:custGeom>
            <a:solidFill>
              <a:srgbClr val="BD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85" name="Freeform 1519"/>
            <p:cNvSpPr>
              <a:spLocks/>
            </p:cNvSpPr>
            <p:nvPr/>
          </p:nvSpPr>
          <p:spPr bwMode="auto">
            <a:xfrm>
              <a:off x="2488" y="1578"/>
              <a:ext cx="99" cy="5"/>
            </a:xfrm>
            <a:custGeom>
              <a:avLst/>
              <a:gdLst>
                <a:gd name="T0" fmla="*/ 1 w 396"/>
                <a:gd name="T1" fmla="*/ 0 h 20"/>
                <a:gd name="T2" fmla="*/ 0 w 396"/>
                <a:gd name="T3" fmla="*/ 0 h 20"/>
                <a:gd name="T4" fmla="*/ 0 w 396"/>
                <a:gd name="T5" fmla="*/ 0 h 20"/>
                <a:gd name="T6" fmla="*/ 0 w 396"/>
                <a:gd name="T7" fmla="*/ 0 h 20"/>
                <a:gd name="T8" fmla="*/ 0 w 396"/>
                <a:gd name="T9" fmla="*/ 0 h 20"/>
                <a:gd name="T10" fmla="*/ 0 w 396"/>
                <a:gd name="T11" fmla="*/ 0 h 20"/>
                <a:gd name="T12" fmla="*/ 0 w 396"/>
                <a:gd name="T13" fmla="*/ 0 h 20"/>
                <a:gd name="T14" fmla="*/ 0 w 396"/>
                <a:gd name="T15" fmla="*/ 0 h 20"/>
                <a:gd name="T16" fmla="*/ 0 w 396"/>
                <a:gd name="T17" fmla="*/ 0 h 20"/>
                <a:gd name="T18" fmla="*/ 0 w 396"/>
                <a:gd name="T19" fmla="*/ 0 h 20"/>
                <a:gd name="T20" fmla="*/ 0 w 396"/>
                <a:gd name="T21" fmla="*/ 0 h 20"/>
                <a:gd name="T22" fmla="*/ 1 w 396"/>
                <a:gd name="T23" fmla="*/ 0 h 20"/>
                <a:gd name="T24" fmla="*/ 1 w 396"/>
                <a:gd name="T25" fmla="*/ 0 h 20"/>
                <a:gd name="T26" fmla="*/ 1 w 396"/>
                <a:gd name="T27" fmla="*/ 0 h 20"/>
                <a:gd name="T28" fmla="*/ 1 w 396"/>
                <a:gd name="T29" fmla="*/ 0 h 20"/>
                <a:gd name="T30" fmla="*/ 1 w 396"/>
                <a:gd name="T31" fmla="*/ 0 h 20"/>
                <a:gd name="T32" fmla="*/ 1 w 396"/>
                <a:gd name="T33" fmla="*/ 0 h 20"/>
                <a:gd name="T34" fmla="*/ 1 w 396"/>
                <a:gd name="T35" fmla="*/ 0 h 20"/>
                <a:gd name="T36" fmla="*/ 1 w 396"/>
                <a:gd name="T37" fmla="*/ 0 h 20"/>
                <a:gd name="T38" fmla="*/ 1 w 396"/>
                <a:gd name="T39" fmla="*/ 0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6"/>
                <a:gd name="T61" fmla="*/ 0 h 20"/>
                <a:gd name="T62" fmla="*/ 396 w 396"/>
                <a:gd name="T63" fmla="*/ 20 h 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6" h="20">
                  <a:moveTo>
                    <a:pt x="369" y="20"/>
                  </a:moveTo>
                  <a:lnTo>
                    <a:pt x="42" y="20"/>
                  </a:lnTo>
                  <a:lnTo>
                    <a:pt x="39" y="20"/>
                  </a:lnTo>
                  <a:lnTo>
                    <a:pt x="37" y="19"/>
                  </a:lnTo>
                  <a:lnTo>
                    <a:pt x="33" y="18"/>
                  </a:lnTo>
                  <a:lnTo>
                    <a:pt x="31" y="16"/>
                  </a:lnTo>
                  <a:lnTo>
                    <a:pt x="28" y="15"/>
                  </a:lnTo>
                  <a:lnTo>
                    <a:pt x="25" y="14"/>
                  </a:lnTo>
                  <a:lnTo>
                    <a:pt x="22" y="13"/>
                  </a:lnTo>
                  <a:lnTo>
                    <a:pt x="19" y="12"/>
                  </a:lnTo>
                  <a:lnTo>
                    <a:pt x="0" y="0"/>
                  </a:lnTo>
                  <a:lnTo>
                    <a:pt x="396" y="0"/>
                  </a:lnTo>
                  <a:lnTo>
                    <a:pt x="393" y="3"/>
                  </a:lnTo>
                  <a:lnTo>
                    <a:pt x="390" y="5"/>
                  </a:lnTo>
                  <a:lnTo>
                    <a:pt x="387" y="8"/>
                  </a:lnTo>
                  <a:lnTo>
                    <a:pt x="383" y="12"/>
                  </a:lnTo>
                  <a:lnTo>
                    <a:pt x="379" y="14"/>
                  </a:lnTo>
                  <a:lnTo>
                    <a:pt x="377" y="16"/>
                  </a:lnTo>
                  <a:lnTo>
                    <a:pt x="373" y="19"/>
                  </a:lnTo>
                  <a:lnTo>
                    <a:pt x="369" y="20"/>
                  </a:lnTo>
                  <a:close/>
                </a:path>
              </a:pathLst>
            </a:custGeom>
            <a:solidFill>
              <a:srgbClr val="BD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86" name="Freeform 1520"/>
            <p:cNvSpPr>
              <a:spLocks/>
            </p:cNvSpPr>
            <p:nvPr/>
          </p:nvSpPr>
          <p:spPr bwMode="auto">
            <a:xfrm>
              <a:off x="2483" y="1575"/>
              <a:ext cx="106" cy="5"/>
            </a:xfrm>
            <a:custGeom>
              <a:avLst/>
              <a:gdLst>
                <a:gd name="T0" fmla="*/ 1 w 423"/>
                <a:gd name="T1" fmla="*/ 0 h 19"/>
                <a:gd name="T2" fmla="*/ 0 w 423"/>
                <a:gd name="T3" fmla="*/ 0 h 19"/>
                <a:gd name="T4" fmla="*/ 0 w 423"/>
                <a:gd name="T5" fmla="*/ 0 h 19"/>
                <a:gd name="T6" fmla="*/ 1 w 423"/>
                <a:gd name="T7" fmla="*/ 0 h 19"/>
                <a:gd name="T8" fmla="*/ 1 w 423"/>
                <a:gd name="T9" fmla="*/ 0 h 19"/>
                <a:gd name="T10" fmla="*/ 1 w 423"/>
                <a:gd name="T11" fmla="*/ 0 h 19"/>
                <a:gd name="T12" fmla="*/ 1 w 423"/>
                <a:gd name="T13" fmla="*/ 0 h 19"/>
                <a:gd name="T14" fmla="*/ 1 w 423"/>
                <a:gd name="T15" fmla="*/ 0 h 19"/>
                <a:gd name="T16" fmla="*/ 1 w 423"/>
                <a:gd name="T17" fmla="*/ 0 h 19"/>
                <a:gd name="T18" fmla="*/ 1 w 423"/>
                <a:gd name="T19" fmla="*/ 0 h 19"/>
                <a:gd name="T20" fmla="*/ 1 w 423"/>
                <a:gd name="T21" fmla="*/ 0 h 19"/>
                <a:gd name="T22" fmla="*/ 1 w 423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3"/>
                <a:gd name="T37" fmla="*/ 0 h 19"/>
                <a:gd name="T38" fmla="*/ 423 w 423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3" h="19">
                  <a:moveTo>
                    <a:pt x="401" y="19"/>
                  </a:moveTo>
                  <a:lnTo>
                    <a:pt x="34" y="19"/>
                  </a:lnTo>
                  <a:lnTo>
                    <a:pt x="0" y="0"/>
                  </a:lnTo>
                  <a:lnTo>
                    <a:pt x="423" y="0"/>
                  </a:lnTo>
                  <a:lnTo>
                    <a:pt x="421" y="2"/>
                  </a:lnTo>
                  <a:lnTo>
                    <a:pt x="418" y="5"/>
                  </a:lnTo>
                  <a:lnTo>
                    <a:pt x="416" y="7"/>
                  </a:lnTo>
                  <a:lnTo>
                    <a:pt x="412" y="9"/>
                  </a:lnTo>
                  <a:lnTo>
                    <a:pt x="410" y="12"/>
                  </a:lnTo>
                  <a:lnTo>
                    <a:pt x="407" y="14"/>
                  </a:lnTo>
                  <a:lnTo>
                    <a:pt x="404" y="17"/>
                  </a:lnTo>
                  <a:lnTo>
                    <a:pt x="401" y="19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87" name="Freeform 1521"/>
            <p:cNvSpPr>
              <a:spLocks/>
            </p:cNvSpPr>
            <p:nvPr/>
          </p:nvSpPr>
          <p:spPr bwMode="auto">
            <a:xfrm>
              <a:off x="2479" y="1572"/>
              <a:ext cx="113" cy="6"/>
            </a:xfrm>
            <a:custGeom>
              <a:avLst/>
              <a:gdLst>
                <a:gd name="T0" fmla="*/ 1 w 450"/>
                <a:gd name="T1" fmla="*/ 0 h 20"/>
                <a:gd name="T2" fmla="*/ 0 w 450"/>
                <a:gd name="T3" fmla="*/ 0 h 20"/>
                <a:gd name="T4" fmla="*/ 0 w 450"/>
                <a:gd name="T5" fmla="*/ 0 h 20"/>
                <a:gd name="T6" fmla="*/ 1 w 450"/>
                <a:gd name="T7" fmla="*/ 0 h 20"/>
                <a:gd name="T8" fmla="*/ 1 w 450"/>
                <a:gd name="T9" fmla="*/ 0 h 20"/>
                <a:gd name="T10" fmla="*/ 1 w 450"/>
                <a:gd name="T11" fmla="*/ 0 h 20"/>
                <a:gd name="T12" fmla="*/ 1 w 450"/>
                <a:gd name="T13" fmla="*/ 0 h 20"/>
                <a:gd name="T14" fmla="*/ 1 w 450"/>
                <a:gd name="T15" fmla="*/ 0 h 20"/>
                <a:gd name="T16" fmla="*/ 1 w 450"/>
                <a:gd name="T17" fmla="*/ 0 h 20"/>
                <a:gd name="T18" fmla="*/ 1 w 450"/>
                <a:gd name="T19" fmla="*/ 0 h 20"/>
                <a:gd name="T20" fmla="*/ 1 w 450"/>
                <a:gd name="T21" fmla="*/ 0 h 20"/>
                <a:gd name="T22" fmla="*/ 1 w 450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0"/>
                <a:gd name="T37" fmla="*/ 0 h 20"/>
                <a:gd name="T38" fmla="*/ 450 w 450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0" h="20">
                  <a:moveTo>
                    <a:pt x="430" y="20"/>
                  </a:moveTo>
                  <a:lnTo>
                    <a:pt x="34" y="20"/>
                  </a:lnTo>
                  <a:lnTo>
                    <a:pt x="0" y="0"/>
                  </a:lnTo>
                  <a:lnTo>
                    <a:pt x="450" y="0"/>
                  </a:lnTo>
                  <a:lnTo>
                    <a:pt x="448" y="3"/>
                  </a:lnTo>
                  <a:lnTo>
                    <a:pt x="445" y="6"/>
                  </a:lnTo>
                  <a:lnTo>
                    <a:pt x="443" y="8"/>
                  </a:lnTo>
                  <a:lnTo>
                    <a:pt x="440" y="11"/>
                  </a:lnTo>
                  <a:lnTo>
                    <a:pt x="438" y="13"/>
                  </a:lnTo>
                  <a:lnTo>
                    <a:pt x="435" y="16"/>
                  </a:lnTo>
                  <a:lnTo>
                    <a:pt x="433" y="18"/>
                  </a:lnTo>
                  <a:lnTo>
                    <a:pt x="430" y="20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88" name="Freeform 1522"/>
            <p:cNvSpPr>
              <a:spLocks/>
            </p:cNvSpPr>
            <p:nvPr/>
          </p:nvSpPr>
          <p:spPr bwMode="auto">
            <a:xfrm>
              <a:off x="2475" y="1570"/>
              <a:ext cx="119" cy="5"/>
            </a:xfrm>
            <a:custGeom>
              <a:avLst/>
              <a:gdLst>
                <a:gd name="T0" fmla="*/ 1 w 475"/>
                <a:gd name="T1" fmla="*/ 0 h 21"/>
                <a:gd name="T2" fmla="*/ 0 w 475"/>
                <a:gd name="T3" fmla="*/ 0 h 21"/>
                <a:gd name="T4" fmla="*/ 0 w 475"/>
                <a:gd name="T5" fmla="*/ 0 h 21"/>
                <a:gd name="T6" fmla="*/ 1 w 475"/>
                <a:gd name="T7" fmla="*/ 0 h 21"/>
                <a:gd name="T8" fmla="*/ 1 w 475"/>
                <a:gd name="T9" fmla="*/ 0 h 21"/>
                <a:gd name="T10" fmla="*/ 1 w 475"/>
                <a:gd name="T11" fmla="*/ 0 h 21"/>
                <a:gd name="T12" fmla="*/ 1 w 475"/>
                <a:gd name="T13" fmla="*/ 0 h 21"/>
                <a:gd name="T14" fmla="*/ 1 w 475"/>
                <a:gd name="T15" fmla="*/ 0 h 21"/>
                <a:gd name="T16" fmla="*/ 1 w 475"/>
                <a:gd name="T17" fmla="*/ 0 h 21"/>
                <a:gd name="T18" fmla="*/ 1 w 475"/>
                <a:gd name="T19" fmla="*/ 0 h 21"/>
                <a:gd name="T20" fmla="*/ 1 w 475"/>
                <a:gd name="T21" fmla="*/ 0 h 21"/>
                <a:gd name="T22" fmla="*/ 1 w 475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5"/>
                <a:gd name="T37" fmla="*/ 0 h 21"/>
                <a:gd name="T38" fmla="*/ 475 w 475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5" h="21">
                  <a:moveTo>
                    <a:pt x="456" y="21"/>
                  </a:moveTo>
                  <a:lnTo>
                    <a:pt x="33" y="21"/>
                  </a:lnTo>
                  <a:lnTo>
                    <a:pt x="0" y="0"/>
                  </a:lnTo>
                  <a:lnTo>
                    <a:pt x="475" y="0"/>
                  </a:lnTo>
                  <a:lnTo>
                    <a:pt x="472" y="2"/>
                  </a:lnTo>
                  <a:lnTo>
                    <a:pt x="470" y="5"/>
                  </a:lnTo>
                  <a:lnTo>
                    <a:pt x="469" y="7"/>
                  </a:lnTo>
                  <a:lnTo>
                    <a:pt x="466" y="11"/>
                  </a:lnTo>
                  <a:lnTo>
                    <a:pt x="464" y="13"/>
                  </a:lnTo>
                  <a:lnTo>
                    <a:pt x="461" y="16"/>
                  </a:lnTo>
                  <a:lnTo>
                    <a:pt x="459" y="18"/>
                  </a:lnTo>
                  <a:lnTo>
                    <a:pt x="456" y="21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89" name="Freeform 1523"/>
            <p:cNvSpPr>
              <a:spLocks/>
            </p:cNvSpPr>
            <p:nvPr/>
          </p:nvSpPr>
          <p:spPr bwMode="auto">
            <a:xfrm>
              <a:off x="2471" y="1567"/>
              <a:ext cx="124" cy="5"/>
            </a:xfrm>
            <a:custGeom>
              <a:avLst/>
              <a:gdLst>
                <a:gd name="T0" fmla="*/ 0 w 499"/>
                <a:gd name="T1" fmla="*/ 0 h 20"/>
                <a:gd name="T2" fmla="*/ 0 w 499"/>
                <a:gd name="T3" fmla="*/ 0 h 20"/>
                <a:gd name="T4" fmla="*/ 0 w 499"/>
                <a:gd name="T5" fmla="*/ 0 h 20"/>
                <a:gd name="T6" fmla="*/ 0 w 499"/>
                <a:gd name="T7" fmla="*/ 0 h 20"/>
                <a:gd name="T8" fmla="*/ 0 w 499"/>
                <a:gd name="T9" fmla="*/ 0 h 20"/>
                <a:gd name="T10" fmla="*/ 0 w 499"/>
                <a:gd name="T11" fmla="*/ 0 h 20"/>
                <a:gd name="T12" fmla="*/ 0 w 499"/>
                <a:gd name="T13" fmla="*/ 0 h 20"/>
                <a:gd name="T14" fmla="*/ 0 w 499"/>
                <a:gd name="T15" fmla="*/ 0 h 20"/>
                <a:gd name="T16" fmla="*/ 0 w 499"/>
                <a:gd name="T17" fmla="*/ 0 h 20"/>
                <a:gd name="T18" fmla="*/ 0 w 499"/>
                <a:gd name="T19" fmla="*/ 0 h 20"/>
                <a:gd name="T20" fmla="*/ 0 w 499"/>
                <a:gd name="T21" fmla="*/ 0 h 20"/>
                <a:gd name="T22" fmla="*/ 0 w 499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9"/>
                <a:gd name="T37" fmla="*/ 0 h 20"/>
                <a:gd name="T38" fmla="*/ 499 w 499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9" h="20">
                  <a:moveTo>
                    <a:pt x="484" y="20"/>
                  </a:moveTo>
                  <a:lnTo>
                    <a:pt x="34" y="20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8" y="2"/>
                  </a:lnTo>
                  <a:lnTo>
                    <a:pt x="495" y="5"/>
                  </a:lnTo>
                  <a:lnTo>
                    <a:pt x="494" y="7"/>
                  </a:lnTo>
                  <a:lnTo>
                    <a:pt x="492" y="10"/>
                  </a:lnTo>
                  <a:lnTo>
                    <a:pt x="490" y="12"/>
                  </a:lnTo>
                  <a:lnTo>
                    <a:pt x="488" y="15"/>
                  </a:lnTo>
                  <a:lnTo>
                    <a:pt x="487" y="17"/>
                  </a:lnTo>
                  <a:lnTo>
                    <a:pt x="484" y="20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90" name="Freeform 1524"/>
            <p:cNvSpPr>
              <a:spLocks/>
            </p:cNvSpPr>
            <p:nvPr/>
          </p:nvSpPr>
          <p:spPr bwMode="auto">
            <a:xfrm>
              <a:off x="2467" y="1565"/>
              <a:ext cx="130" cy="5"/>
            </a:xfrm>
            <a:custGeom>
              <a:avLst/>
              <a:gdLst>
                <a:gd name="T0" fmla="*/ 0 w 522"/>
                <a:gd name="T1" fmla="*/ 0 h 21"/>
                <a:gd name="T2" fmla="*/ 0 w 522"/>
                <a:gd name="T3" fmla="*/ 0 h 21"/>
                <a:gd name="T4" fmla="*/ 0 w 522"/>
                <a:gd name="T5" fmla="*/ 0 h 21"/>
                <a:gd name="T6" fmla="*/ 0 w 522"/>
                <a:gd name="T7" fmla="*/ 0 h 21"/>
                <a:gd name="T8" fmla="*/ 0 w 522"/>
                <a:gd name="T9" fmla="*/ 0 h 21"/>
                <a:gd name="T10" fmla="*/ 0 w 522"/>
                <a:gd name="T11" fmla="*/ 0 h 21"/>
                <a:gd name="T12" fmla="*/ 0 w 522"/>
                <a:gd name="T13" fmla="*/ 0 h 21"/>
                <a:gd name="T14" fmla="*/ 0 w 522"/>
                <a:gd name="T15" fmla="*/ 0 h 21"/>
                <a:gd name="T16" fmla="*/ 0 w 522"/>
                <a:gd name="T17" fmla="*/ 0 h 21"/>
                <a:gd name="T18" fmla="*/ 0 w 522"/>
                <a:gd name="T19" fmla="*/ 0 h 21"/>
                <a:gd name="T20" fmla="*/ 0 w 522"/>
                <a:gd name="T21" fmla="*/ 0 h 21"/>
                <a:gd name="T22" fmla="*/ 0 w 522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2"/>
                <a:gd name="T37" fmla="*/ 0 h 21"/>
                <a:gd name="T38" fmla="*/ 522 w 522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2" h="21">
                  <a:moveTo>
                    <a:pt x="510" y="21"/>
                  </a:moveTo>
                  <a:lnTo>
                    <a:pt x="35" y="21"/>
                  </a:lnTo>
                  <a:lnTo>
                    <a:pt x="0" y="0"/>
                  </a:lnTo>
                  <a:lnTo>
                    <a:pt x="522" y="0"/>
                  </a:lnTo>
                  <a:lnTo>
                    <a:pt x="521" y="3"/>
                  </a:lnTo>
                  <a:lnTo>
                    <a:pt x="520" y="6"/>
                  </a:lnTo>
                  <a:lnTo>
                    <a:pt x="518" y="8"/>
                  </a:lnTo>
                  <a:lnTo>
                    <a:pt x="516" y="11"/>
                  </a:lnTo>
                  <a:lnTo>
                    <a:pt x="515" y="13"/>
                  </a:lnTo>
                  <a:lnTo>
                    <a:pt x="512" y="16"/>
                  </a:lnTo>
                  <a:lnTo>
                    <a:pt x="511" y="18"/>
                  </a:lnTo>
                  <a:lnTo>
                    <a:pt x="510" y="21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91" name="Freeform 1525"/>
            <p:cNvSpPr>
              <a:spLocks/>
            </p:cNvSpPr>
            <p:nvPr/>
          </p:nvSpPr>
          <p:spPr bwMode="auto">
            <a:xfrm>
              <a:off x="2462" y="1562"/>
              <a:ext cx="135" cy="5"/>
            </a:xfrm>
            <a:custGeom>
              <a:avLst/>
              <a:gdLst>
                <a:gd name="T0" fmla="*/ 1 w 540"/>
                <a:gd name="T1" fmla="*/ 0 h 21"/>
                <a:gd name="T2" fmla="*/ 0 w 540"/>
                <a:gd name="T3" fmla="*/ 0 h 21"/>
                <a:gd name="T4" fmla="*/ 0 w 540"/>
                <a:gd name="T5" fmla="*/ 0 h 21"/>
                <a:gd name="T6" fmla="*/ 1 w 540"/>
                <a:gd name="T7" fmla="*/ 0 h 21"/>
                <a:gd name="T8" fmla="*/ 1 w 540"/>
                <a:gd name="T9" fmla="*/ 0 h 21"/>
                <a:gd name="T10" fmla="*/ 1 w 540"/>
                <a:gd name="T11" fmla="*/ 0 h 21"/>
                <a:gd name="T12" fmla="*/ 1 w 540"/>
                <a:gd name="T13" fmla="*/ 0 h 21"/>
                <a:gd name="T14" fmla="*/ 1 w 540"/>
                <a:gd name="T15" fmla="*/ 0 h 21"/>
                <a:gd name="T16" fmla="*/ 1 w 540"/>
                <a:gd name="T17" fmla="*/ 0 h 21"/>
                <a:gd name="T18" fmla="*/ 1 w 540"/>
                <a:gd name="T19" fmla="*/ 0 h 21"/>
                <a:gd name="T20" fmla="*/ 1 w 540"/>
                <a:gd name="T21" fmla="*/ 0 h 21"/>
                <a:gd name="T22" fmla="*/ 1 w 540"/>
                <a:gd name="T23" fmla="*/ 0 h 21"/>
                <a:gd name="T24" fmla="*/ 1 w 540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0"/>
                <a:gd name="T40" fmla="*/ 0 h 21"/>
                <a:gd name="T41" fmla="*/ 540 w 540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0" h="21">
                  <a:moveTo>
                    <a:pt x="533" y="21"/>
                  </a:moveTo>
                  <a:lnTo>
                    <a:pt x="34" y="21"/>
                  </a:lnTo>
                  <a:lnTo>
                    <a:pt x="0" y="0"/>
                  </a:lnTo>
                  <a:lnTo>
                    <a:pt x="524" y="0"/>
                  </a:lnTo>
                  <a:lnTo>
                    <a:pt x="540" y="10"/>
                  </a:lnTo>
                  <a:lnTo>
                    <a:pt x="539" y="11"/>
                  </a:lnTo>
                  <a:lnTo>
                    <a:pt x="539" y="12"/>
                  </a:lnTo>
                  <a:lnTo>
                    <a:pt x="538" y="13"/>
                  </a:lnTo>
                  <a:lnTo>
                    <a:pt x="537" y="15"/>
                  </a:lnTo>
                  <a:lnTo>
                    <a:pt x="535" y="16"/>
                  </a:lnTo>
                  <a:lnTo>
                    <a:pt x="535" y="18"/>
                  </a:lnTo>
                  <a:lnTo>
                    <a:pt x="534" y="20"/>
                  </a:lnTo>
                  <a:lnTo>
                    <a:pt x="533" y="2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92" name="Freeform 1526"/>
            <p:cNvSpPr>
              <a:spLocks/>
            </p:cNvSpPr>
            <p:nvPr/>
          </p:nvSpPr>
          <p:spPr bwMode="auto">
            <a:xfrm>
              <a:off x="2458" y="1560"/>
              <a:ext cx="139" cy="5"/>
            </a:xfrm>
            <a:custGeom>
              <a:avLst/>
              <a:gdLst>
                <a:gd name="T0" fmla="*/ 1 w 556"/>
                <a:gd name="T1" fmla="*/ 0 h 20"/>
                <a:gd name="T2" fmla="*/ 0 w 556"/>
                <a:gd name="T3" fmla="*/ 0 h 20"/>
                <a:gd name="T4" fmla="*/ 0 w 556"/>
                <a:gd name="T5" fmla="*/ 0 h 20"/>
                <a:gd name="T6" fmla="*/ 1 w 556"/>
                <a:gd name="T7" fmla="*/ 0 h 20"/>
                <a:gd name="T8" fmla="*/ 1 w 556"/>
                <a:gd name="T9" fmla="*/ 0 h 20"/>
                <a:gd name="T10" fmla="*/ 1 w 556"/>
                <a:gd name="T11" fmla="*/ 0 h 20"/>
                <a:gd name="T12" fmla="*/ 1 w 556"/>
                <a:gd name="T13" fmla="*/ 0 h 20"/>
                <a:gd name="T14" fmla="*/ 1 w 556"/>
                <a:gd name="T15" fmla="*/ 0 h 20"/>
                <a:gd name="T16" fmla="*/ 1 w 556"/>
                <a:gd name="T17" fmla="*/ 0 h 20"/>
                <a:gd name="T18" fmla="*/ 1 w 556"/>
                <a:gd name="T19" fmla="*/ 0 h 20"/>
                <a:gd name="T20" fmla="*/ 1 w 556"/>
                <a:gd name="T21" fmla="*/ 0 h 20"/>
                <a:gd name="T22" fmla="*/ 1 w 556"/>
                <a:gd name="T23" fmla="*/ 0 h 20"/>
                <a:gd name="T24" fmla="*/ 1 w 556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6"/>
                <a:gd name="T40" fmla="*/ 0 h 20"/>
                <a:gd name="T41" fmla="*/ 556 w 556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6" h="20">
                  <a:moveTo>
                    <a:pt x="555" y="20"/>
                  </a:moveTo>
                  <a:lnTo>
                    <a:pt x="33" y="20"/>
                  </a:lnTo>
                  <a:lnTo>
                    <a:pt x="0" y="0"/>
                  </a:lnTo>
                  <a:lnTo>
                    <a:pt x="522" y="0"/>
                  </a:lnTo>
                  <a:lnTo>
                    <a:pt x="556" y="20"/>
                  </a:lnTo>
                  <a:lnTo>
                    <a:pt x="555" y="2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93" name="Freeform 1527"/>
            <p:cNvSpPr>
              <a:spLocks/>
            </p:cNvSpPr>
            <p:nvPr/>
          </p:nvSpPr>
          <p:spPr bwMode="auto">
            <a:xfrm>
              <a:off x="2454" y="1557"/>
              <a:ext cx="139" cy="5"/>
            </a:xfrm>
            <a:custGeom>
              <a:avLst/>
              <a:gdLst>
                <a:gd name="T0" fmla="*/ 0 w 557"/>
                <a:gd name="T1" fmla="*/ 0 h 20"/>
                <a:gd name="T2" fmla="*/ 0 w 557"/>
                <a:gd name="T3" fmla="*/ 0 h 20"/>
                <a:gd name="T4" fmla="*/ 0 w 557"/>
                <a:gd name="T5" fmla="*/ 0 h 20"/>
                <a:gd name="T6" fmla="*/ 0 w 557"/>
                <a:gd name="T7" fmla="*/ 0 h 20"/>
                <a:gd name="T8" fmla="*/ 0 w 5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7"/>
                <a:gd name="T16" fmla="*/ 0 h 20"/>
                <a:gd name="T17" fmla="*/ 557 w 5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7" h="20">
                  <a:moveTo>
                    <a:pt x="557" y="20"/>
                  </a:moveTo>
                  <a:lnTo>
                    <a:pt x="33" y="20"/>
                  </a:lnTo>
                  <a:lnTo>
                    <a:pt x="0" y="0"/>
                  </a:lnTo>
                  <a:lnTo>
                    <a:pt x="522" y="0"/>
                  </a:lnTo>
                  <a:lnTo>
                    <a:pt x="557" y="2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94" name="Freeform 1528"/>
            <p:cNvSpPr>
              <a:spLocks/>
            </p:cNvSpPr>
            <p:nvPr/>
          </p:nvSpPr>
          <p:spPr bwMode="auto">
            <a:xfrm>
              <a:off x="2450" y="1555"/>
              <a:ext cx="139" cy="5"/>
            </a:xfrm>
            <a:custGeom>
              <a:avLst/>
              <a:gdLst>
                <a:gd name="T0" fmla="*/ 0 w 557"/>
                <a:gd name="T1" fmla="*/ 0 h 21"/>
                <a:gd name="T2" fmla="*/ 0 w 557"/>
                <a:gd name="T3" fmla="*/ 0 h 21"/>
                <a:gd name="T4" fmla="*/ 0 w 557"/>
                <a:gd name="T5" fmla="*/ 0 h 21"/>
                <a:gd name="T6" fmla="*/ 0 w 557"/>
                <a:gd name="T7" fmla="*/ 0 h 21"/>
                <a:gd name="T8" fmla="*/ 0 w 55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7"/>
                <a:gd name="T16" fmla="*/ 0 h 21"/>
                <a:gd name="T17" fmla="*/ 557 w 55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7" h="21">
                  <a:moveTo>
                    <a:pt x="557" y="21"/>
                  </a:moveTo>
                  <a:lnTo>
                    <a:pt x="35" y="21"/>
                  </a:lnTo>
                  <a:lnTo>
                    <a:pt x="0" y="0"/>
                  </a:lnTo>
                  <a:lnTo>
                    <a:pt x="521" y="0"/>
                  </a:lnTo>
                  <a:lnTo>
                    <a:pt x="557" y="21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95" name="Freeform 1529"/>
            <p:cNvSpPr>
              <a:spLocks/>
            </p:cNvSpPr>
            <p:nvPr/>
          </p:nvSpPr>
          <p:spPr bwMode="auto">
            <a:xfrm>
              <a:off x="2445" y="1552"/>
              <a:ext cx="139" cy="5"/>
            </a:xfrm>
            <a:custGeom>
              <a:avLst/>
              <a:gdLst>
                <a:gd name="T0" fmla="*/ 0 w 557"/>
                <a:gd name="T1" fmla="*/ 0 h 21"/>
                <a:gd name="T2" fmla="*/ 0 w 557"/>
                <a:gd name="T3" fmla="*/ 0 h 21"/>
                <a:gd name="T4" fmla="*/ 0 w 557"/>
                <a:gd name="T5" fmla="*/ 0 h 21"/>
                <a:gd name="T6" fmla="*/ 0 w 557"/>
                <a:gd name="T7" fmla="*/ 0 h 21"/>
                <a:gd name="T8" fmla="*/ 0 w 55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7"/>
                <a:gd name="T16" fmla="*/ 0 h 21"/>
                <a:gd name="T17" fmla="*/ 557 w 55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7" h="21">
                  <a:moveTo>
                    <a:pt x="557" y="21"/>
                  </a:moveTo>
                  <a:lnTo>
                    <a:pt x="35" y="21"/>
                  </a:lnTo>
                  <a:lnTo>
                    <a:pt x="0" y="0"/>
                  </a:lnTo>
                  <a:lnTo>
                    <a:pt x="521" y="0"/>
                  </a:lnTo>
                  <a:lnTo>
                    <a:pt x="557" y="21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96" name="Freeform 1530"/>
            <p:cNvSpPr>
              <a:spLocks/>
            </p:cNvSpPr>
            <p:nvPr/>
          </p:nvSpPr>
          <p:spPr bwMode="auto">
            <a:xfrm>
              <a:off x="2441" y="1550"/>
              <a:ext cx="139" cy="5"/>
            </a:xfrm>
            <a:custGeom>
              <a:avLst/>
              <a:gdLst>
                <a:gd name="T0" fmla="*/ 1 w 554"/>
                <a:gd name="T1" fmla="*/ 0 h 20"/>
                <a:gd name="T2" fmla="*/ 0 w 554"/>
                <a:gd name="T3" fmla="*/ 0 h 20"/>
                <a:gd name="T4" fmla="*/ 0 w 554"/>
                <a:gd name="T5" fmla="*/ 0 h 20"/>
                <a:gd name="T6" fmla="*/ 1 w 554"/>
                <a:gd name="T7" fmla="*/ 0 h 20"/>
                <a:gd name="T8" fmla="*/ 1 w 55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20"/>
                <a:gd name="T17" fmla="*/ 554 w 55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20">
                  <a:moveTo>
                    <a:pt x="554" y="20"/>
                  </a:moveTo>
                  <a:lnTo>
                    <a:pt x="33" y="20"/>
                  </a:lnTo>
                  <a:lnTo>
                    <a:pt x="0" y="0"/>
                  </a:lnTo>
                  <a:lnTo>
                    <a:pt x="520" y="0"/>
                  </a:lnTo>
                  <a:lnTo>
                    <a:pt x="554" y="20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97" name="Freeform 1531"/>
            <p:cNvSpPr>
              <a:spLocks/>
            </p:cNvSpPr>
            <p:nvPr/>
          </p:nvSpPr>
          <p:spPr bwMode="auto">
            <a:xfrm>
              <a:off x="2437" y="1547"/>
              <a:ext cx="138" cy="5"/>
            </a:xfrm>
            <a:custGeom>
              <a:avLst/>
              <a:gdLst>
                <a:gd name="T0" fmla="*/ 0 w 554"/>
                <a:gd name="T1" fmla="*/ 0 h 21"/>
                <a:gd name="T2" fmla="*/ 0 w 554"/>
                <a:gd name="T3" fmla="*/ 0 h 21"/>
                <a:gd name="T4" fmla="*/ 0 w 554"/>
                <a:gd name="T5" fmla="*/ 0 h 21"/>
                <a:gd name="T6" fmla="*/ 0 w 554"/>
                <a:gd name="T7" fmla="*/ 0 h 21"/>
                <a:gd name="T8" fmla="*/ 0 w 55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21"/>
                <a:gd name="T17" fmla="*/ 554 w 55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21">
                  <a:moveTo>
                    <a:pt x="554" y="21"/>
                  </a:moveTo>
                  <a:lnTo>
                    <a:pt x="33" y="21"/>
                  </a:lnTo>
                  <a:lnTo>
                    <a:pt x="0" y="0"/>
                  </a:lnTo>
                  <a:lnTo>
                    <a:pt x="518" y="0"/>
                  </a:lnTo>
                  <a:lnTo>
                    <a:pt x="554" y="21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98" name="Freeform 1532"/>
            <p:cNvSpPr>
              <a:spLocks/>
            </p:cNvSpPr>
            <p:nvPr/>
          </p:nvSpPr>
          <p:spPr bwMode="auto">
            <a:xfrm>
              <a:off x="2433" y="1544"/>
              <a:ext cx="138" cy="6"/>
            </a:xfrm>
            <a:custGeom>
              <a:avLst/>
              <a:gdLst>
                <a:gd name="T0" fmla="*/ 0 w 554"/>
                <a:gd name="T1" fmla="*/ 0 h 21"/>
                <a:gd name="T2" fmla="*/ 0 w 554"/>
                <a:gd name="T3" fmla="*/ 0 h 21"/>
                <a:gd name="T4" fmla="*/ 0 w 554"/>
                <a:gd name="T5" fmla="*/ 0 h 21"/>
                <a:gd name="T6" fmla="*/ 0 w 554"/>
                <a:gd name="T7" fmla="*/ 0 h 21"/>
                <a:gd name="T8" fmla="*/ 0 w 55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21"/>
                <a:gd name="T17" fmla="*/ 554 w 55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21">
                  <a:moveTo>
                    <a:pt x="554" y="21"/>
                  </a:moveTo>
                  <a:lnTo>
                    <a:pt x="34" y="21"/>
                  </a:lnTo>
                  <a:lnTo>
                    <a:pt x="0" y="0"/>
                  </a:lnTo>
                  <a:lnTo>
                    <a:pt x="518" y="0"/>
                  </a:lnTo>
                  <a:lnTo>
                    <a:pt x="554" y="21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99" name="Freeform 1533"/>
            <p:cNvSpPr>
              <a:spLocks/>
            </p:cNvSpPr>
            <p:nvPr/>
          </p:nvSpPr>
          <p:spPr bwMode="auto">
            <a:xfrm>
              <a:off x="2428" y="1542"/>
              <a:ext cx="139" cy="5"/>
            </a:xfrm>
            <a:custGeom>
              <a:avLst/>
              <a:gdLst>
                <a:gd name="T0" fmla="*/ 1 w 553"/>
                <a:gd name="T1" fmla="*/ 0 h 19"/>
                <a:gd name="T2" fmla="*/ 0 w 553"/>
                <a:gd name="T3" fmla="*/ 0 h 19"/>
                <a:gd name="T4" fmla="*/ 0 w 553"/>
                <a:gd name="T5" fmla="*/ 0 h 19"/>
                <a:gd name="T6" fmla="*/ 1 w 553"/>
                <a:gd name="T7" fmla="*/ 0 h 19"/>
                <a:gd name="T8" fmla="*/ 1 w 553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3"/>
                <a:gd name="T16" fmla="*/ 0 h 19"/>
                <a:gd name="T17" fmla="*/ 553 w 5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3" h="19">
                  <a:moveTo>
                    <a:pt x="553" y="19"/>
                  </a:moveTo>
                  <a:lnTo>
                    <a:pt x="35" y="19"/>
                  </a:lnTo>
                  <a:lnTo>
                    <a:pt x="0" y="0"/>
                  </a:lnTo>
                  <a:lnTo>
                    <a:pt x="518" y="0"/>
                  </a:lnTo>
                  <a:lnTo>
                    <a:pt x="553" y="19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00" name="Freeform 1534"/>
            <p:cNvSpPr>
              <a:spLocks/>
            </p:cNvSpPr>
            <p:nvPr/>
          </p:nvSpPr>
          <p:spPr bwMode="auto">
            <a:xfrm>
              <a:off x="2424" y="1539"/>
              <a:ext cx="138" cy="5"/>
            </a:xfrm>
            <a:custGeom>
              <a:avLst/>
              <a:gdLst>
                <a:gd name="T0" fmla="*/ 1 w 552"/>
                <a:gd name="T1" fmla="*/ 0 h 19"/>
                <a:gd name="T2" fmla="*/ 0 w 552"/>
                <a:gd name="T3" fmla="*/ 0 h 19"/>
                <a:gd name="T4" fmla="*/ 0 w 552"/>
                <a:gd name="T5" fmla="*/ 0 h 19"/>
                <a:gd name="T6" fmla="*/ 1 w 552"/>
                <a:gd name="T7" fmla="*/ 0 h 19"/>
                <a:gd name="T8" fmla="*/ 1 w 55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19"/>
                <a:gd name="T17" fmla="*/ 552 w 55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19">
                  <a:moveTo>
                    <a:pt x="552" y="19"/>
                  </a:moveTo>
                  <a:lnTo>
                    <a:pt x="34" y="19"/>
                  </a:lnTo>
                  <a:lnTo>
                    <a:pt x="0" y="0"/>
                  </a:lnTo>
                  <a:lnTo>
                    <a:pt x="516" y="0"/>
                  </a:lnTo>
                  <a:lnTo>
                    <a:pt x="552" y="19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01" name="Freeform 1535"/>
            <p:cNvSpPr>
              <a:spLocks/>
            </p:cNvSpPr>
            <p:nvPr/>
          </p:nvSpPr>
          <p:spPr bwMode="auto">
            <a:xfrm>
              <a:off x="2420" y="1537"/>
              <a:ext cx="138" cy="5"/>
            </a:xfrm>
            <a:custGeom>
              <a:avLst/>
              <a:gdLst>
                <a:gd name="T0" fmla="*/ 1 w 551"/>
                <a:gd name="T1" fmla="*/ 0 h 21"/>
                <a:gd name="T2" fmla="*/ 0 w 551"/>
                <a:gd name="T3" fmla="*/ 0 h 21"/>
                <a:gd name="T4" fmla="*/ 0 w 551"/>
                <a:gd name="T5" fmla="*/ 0 h 21"/>
                <a:gd name="T6" fmla="*/ 1 w 551"/>
                <a:gd name="T7" fmla="*/ 0 h 21"/>
                <a:gd name="T8" fmla="*/ 1 w 55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"/>
                <a:gd name="T16" fmla="*/ 0 h 21"/>
                <a:gd name="T17" fmla="*/ 551 w 55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" h="21">
                  <a:moveTo>
                    <a:pt x="551" y="21"/>
                  </a:moveTo>
                  <a:lnTo>
                    <a:pt x="33" y="21"/>
                  </a:lnTo>
                  <a:lnTo>
                    <a:pt x="0" y="0"/>
                  </a:lnTo>
                  <a:lnTo>
                    <a:pt x="516" y="0"/>
                  </a:lnTo>
                  <a:lnTo>
                    <a:pt x="551" y="21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02" name="Freeform 1536"/>
            <p:cNvSpPr>
              <a:spLocks/>
            </p:cNvSpPr>
            <p:nvPr/>
          </p:nvSpPr>
          <p:spPr bwMode="auto">
            <a:xfrm>
              <a:off x="2416" y="1534"/>
              <a:ext cx="137" cy="5"/>
            </a:xfrm>
            <a:custGeom>
              <a:avLst/>
              <a:gdLst>
                <a:gd name="T0" fmla="*/ 0 w 550"/>
                <a:gd name="T1" fmla="*/ 0 h 21"/>
                <a:gd name="T2" fmla="*/ 0 w 550"/>
                <a:gd name="T3" fmla="*/ 0 h 21"/>
                <a:gd name="T4" fmla="*/ 0 w 550"/>
                <a:gd name="T5" fmla="*/ 0 h 21"/>
                <a:gd name="T6" fmla="*/ 0 w 550"/>
                <a:gd name="T7" fmla="*/ 0 h 21"/>
                <a:gd name="T8" fmla="*/ 0 w 55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0"/>
                <a:gd name="T16" fmla="*/ 0 h 21"/>
                <a:gd name="T17" fmla="*/ 550 w 55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0" h="21">
                  <a:moveTo>
                    <a:pt x="550" y="21"/>
                  </a:moveTo>
                  <a:lnTo>
                    <a:pt x="34" y="21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550" y="2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03" name="Freeform 1537"/>
            <p:cNvSpPr>
              <a:spLocks/>
            </p:cNvSpPr>
            <p:nvPr/>
          </p:nvSpPr>
          <p:spPr bwMode="auto">
            <a:xfrm>
              <a:off x="2411" y="1532"/>
              <a:ext cx="138" cy="5"/>
            </a:xfrm>
            <a:custGeom>
              <a:avLst/>
              <a:gdLst>
                <a:gd name="T0" fmla="*/ 1 w 550"/>
                <a:gd name="T1" fmla="*/ 0 h 20"/>
                <a:gd name="T2" fmla="*/ 0 w 550"/>
                <a:gd name="T3" fmla="*/ 0 h 20"/>
                <a:gd name="T4" fmla="*/ 0 w 550"/>
                <a:gd name="T5" fmla="*/ 0 h 20"/>
                <a:gd name="T6" fmla="*/ 1 w 550"/>
                <a:gd name="T7" fmla="*/ 0 h 20"/>
                <a:gd name="T8" fmla="*/ 1 w 55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0"/>
                <a:gd name="T16" fmla="*/ 0 h 20"/>
                <a:gd name="T17" fmla="*/ 550 w 55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0" h="20">
                  <a:moveTo>
                    <a:pt x="550" y="20"/>
                  </a:moveTo>
                  <a:lnTo>
                    <a:pt x="34" y="20"/>
                  </a:lnTo>
                  <a:lnTo>
                    <a:pt x="0" y="0"/>
                  </a:lnTo>
                  <a:lnTo>
                    <a:pt x="514" y="0"/>
                  </a:lnTo>
                  <a:lnTo>
                    <a:pt x="550" y="2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04" name="Freeform 1538"/>
            <p:cNvSpPr>
              <a:spLocks/>
            </p:cNvSpPr>
            <p:nvPr/>
          </p:nvSpPr>
          <p:spPr bwMode="auto">
            <a:xfrm>
              <a:off x="2410" y="1529"/>
              <a:ext cx="134" cy="5"/>
            </a:xfrm>
            <a:custGeom>
              <a:avLst/>
              <a:gdLst>
                <a:gd name="T0" fmla="*/ 0 w 537"/>
                <a:gd name="T1" fmla="*/ 0 h 20"/>
                <a:gd name="T2" fmla="*/ 0 w 537"/>
                <a:gd name="T3" fmla="*/ 0 h 20"/>
                <a:gd name="T4" fmla="*/ 0 w 537"/>
                <a:gd name="T5" fmla="*/ 0 h 20"/>
                <a:gd name="T6" fmla="*/ 0 w 537"/>
                <a:gd name="T7" fmla="*/ 0 h 20"/>
                <a:gd name="T8" fmla="*/ 0 w 537"/>
                <a:gd name="T9" fmla="*/ 0 h 20"/>
                <a:gd name="T10" fmla="*/ 0 w 537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7"/>
                <a:gd name="T19" fmla="*/ 0 h 20"/>
                <a:gd name="T20" fmla="*/ 537 w 53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7" h="20">
                  <a:moveTo>
                    <a:pt x="537" y="20"/>
                  </a:moveTo>
                  <a:lnTo>
                    <a:pt x="22" y="20"/>
                  </a:lnTo>
                  <a:lnTo>
                    <a:pt x="0" y="6"/>
                  </a:lnTo>
                  <a:lnTo>
                    <a:pt x="5" y="0"/>
                  </a:lnTo>
                  <a:lnTo>
                    <a:pt x="501" y="0"/>
                  </a:lnTo>
                  <a:lnTo>
                    <a:pt x="537" y="2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05" name="Freeform 1539"/>
            <p:cNvSpPr>
              <a:spLocks/>
            </p:cNvSpPr>
            <p:nvPr/>
          </p:nvSpPr>
          <p:spPr bwMode="auto">
            <a:xfrm>
              <a:off x="2410" y="1527"/>
              <a:ext cx="130" cy="5"/>
            </a:xfrm>
            <a:custGeom>
              <a:avLst/>
              <a:gdLst>
                <a:gd name="T0" fmla="*/ 1 w 519"/>
                <a:gd name="T1" fmla="*/ 0 h 21"/>
                <a:gd name="T2" fmla="*/ 0 w 519"/>
                <a:gd name="T3" fmla="*/ 0 h 21"/>
                <a:gd name="T4" fmla="*/ 0 w 519"/>
                <a:gd name="T5" fmla="*/ 0 h 21"/>
                <a:gd name="T6" fmla="*/ 0 w 519"/>
                <a:gd name="T7" fmla="*/ 0 h 21"/>
                <a:gd name="T8" fmla="*/ 1 w 519"/>
                <a:gd name="T9" fmla="*/ 0 h 21"/>
                <a:gd name="T10" fmla="*/ 1 w 519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9"/>
                <a:gd name="T19" fmla="*/ 0 h 21"/>
                <a:gd name="T20" fmla="*/ 519 w 51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9" h="21">
                  <a:moveTo>
                    <a:pt x="519" y="21"/>
                  </a:moveTo>
                  <a:lnTo>
                    <a:pt x="5" y="21"/>
                  </a:lnTo>
                  <a:lnTo>
                    <a:pt x="0" y="17"/>
                  </a:lnTo>
                  <a:lnTo>
                    <a:pt x="10" y="0"/>
                  </a:lnTo>
                  <a:lnTo>
                    <a:pt x="484" y="0"/>
                  </a:lnTo>
                  <a:lnTo>
                    <a:pt x="519" y="21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06" name="Freeform 1540"/>
            <p:cNvSpPr>
              <a:spLocks/>
            </p:cNvSpPr>
            <p:nvPr/>
          </p:nvSpPr>
          <p:spPr bwMode="auto">
            <a:xfrm>
              <a:off x="2411" y="1524"/>
              <a:ext cx="124" cy="5"/>
            </a:xfrm>
            <a:custGeom>
              <a:avLst/>
              <a:gdLst>
                <a:gd name="T0" fmla="*/ 1 w 496"/>
                <a:gd name="T1" fmla="*/ 0 h 21"/>
                <a:gd name="T2" fmla="*/ 0 w 496"/>
                <a:gd name="T3" fmla="*/ 0 h 21"/>
                <a:gd name="T4" fmla="*/ 0 w 496"/>
                <a:gd name="T5" fmla="*/ 0 h 21"/>
                <a:gd name="T6" fmla="*/ 1 w 496"/>
                <a:gd name="T7" fmla="*/ 0 h 21"/>
                <a:gd name="T8" fmla="*/ 1 w 49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21"/>
                <a:gd name="T17" fmla="*/ 496 w 49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21">
                  <a:moveTo>
                    <a:pt x="496" y="21"/>
                  </a:moveTo>
                  <a:lnTo>
                    <a:pt x="0" y="21"/>
                  </a:lnTo>
                  <a:lnTo>
                    <a:pt x="11" y="0"/>
                  </a:lnTo>
                  <a:lnTo>
                    <a:pt x="460" y="0"/>
                  </a:lnTo>
                  <a:lnTo>
                    <a:pt x="496" y="21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07" name="Freeform 1541"/>
            <p:cNvSpPr>
              <a:spLocks/>
            </p:cNvSpPr>
            <p:nvPr/>
          </p:nvSpPr>
          <p:spPr bwMode="auto">
            <a:xfrm>
              <a:off x="2413" y="1522"/>
              <a:ext cx="118" cy="5"/>
            </a:xfrm>
            <a:custGeom>
              <a:avLst/>
              <a:gdLst>
                <a:gd name="T0" fmla="*/ 0 w 474"/>
                <a:gd name="T1" fmla="*/ 0 h 20"/>
                <a:gd name="T2" fmla="*/ 0 w 474"/>
                <a:gd name="T3" fmla="*/ 0 h 20"/>
                <a:gd name="T4" fmla="*/ 0 w 474"/>
                <a:gd name="T5" fmla="*/ 0 h 20"/>
                <a:gd name="T6" fmla="*/ 0 w 474"/>
                <a:gd name="T7" fmla="*/ 0 h 20"/>
                <a:gd name="T8" fmla="*/ 0 w 47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4"/>
                <a:gd name="T16" fmla="*/ 0 h 20"/>
                <a:gd name="T17" fmla="*/ 474 w 47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4" h="20">
                  <a:moveTo>
                    <a:pt x="474" y="20"/>
                  </a:moveTo>
                  <a:lnTo>
                    <a:pt x="0" y="20"/>
                  </a:lnTo>
                  <a:lnTo>
                    <a:pt x="12" y="0"/>
                  </a:lnTo>
                  <a:lnTo>
                    <a:pt x="438" y="0"/>
                  </a:lnTo>
                  <a:lnTo>
                    <a:pt x="474" y="2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08" name="Freeform 1542"/>
            <p:cNvSpPr>
              <a:spLocks/>
            </p:cNvSpPr>
            <p:nvPr/>
          </p:nvSpPr>
          <p:spPr bwMode="auto">
            <a:xfrm>
              <a:off x="2414" y="1519"/>
              <a:ext cx="113" cy="5"/>
            </a:xfrm>
            <a:custGeom>
              <a:avLst/>
              <a:gdLst>
                <a:gd name="T0" fmla="*/ 1 w 449"/>
                <a:gd name="T1" fmla="*/ 0 h 21"/>
                <a:gd name="T2" fmla="*/ 0 w 449"/>
                <a:gd name="T3" fmla="*/ 0 h 21"/>
                <a:gd name="T4" fmla="*/ 0 w 449"/>
                <a:gd name="T5" fmla="*/ 0 h 21"/>
                <a:gd name="T6" fmla="*/ 1 w 449"/>
                <a:gd name="T7" fmla="*/ 0 h 21"/>
                <a:gd name="T8" fmla="*/ 1 w 44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9"/>
                <a:gd name="T16" fmla="*/ 0 h 21"/>
                <a:gd name="T17" fmla="*/ 449 w 44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9" h="21">
                  <a:moveTo>
                    <a:pt x="449" y="21"/>
                  </a:moveTo>
                  <a:lnTo>
                    <a:pt x="0" y="21"/>
                  </a:lnTo>
                  <a:lnTo>
                    <a:pt x="12" y="0"/>
                  </a:lnTo>
                  <a:lnTo>
                    <a:pt x="415" y="0"/>
                  </a:lnTo>
                  <a:lnTo>
                    <a:pt x="449" y="21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09" name="Freeform 1543"/>
            <p:cNvSpPr>
              <a:spLocks/>
            </p:cNvSpPr>
            <p:nvPr/>
          </p:nvSpPr>
          <p:spPr bwMode="auto">
            <a:xfrm>
              <a:off x="2416" y="1516"/>
              <a:ext cx="106" cy="6"/>
            </a:xfrm>
            <a:custGeom>
              <a:avLst/>
              <a:gdLst>
                <a:gd name="T0" fmla="*/ 0 w 426"/>
                <a:gd name="T1" fmla="*/ 0 h 21"/>
                <a:gd name="T2" fmla="*/ 0 w 426"/>
                <a:gd name="T3" fmla="*/ 0 h 21"/>
                <a:gd name="T4" fmla="*/ 0 w 426"/>
                <a:gd name="T5" fmla="*/ 0 h 21"/>
                <a:gd name="T6" fmla="*/ 0 w 426"/>
                <a:gd name="T7" fmla="*/ 0 h 21"/>
                <a:gd name="T8" fmla="*/ 0 w 42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6"/>
                <a:gd name="T16" fmla="*/ 0 h 21"/>
                <a:gd name="T17" fmla="*/ 426 w 42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6" h="21">
                  <a:moveTo>
                    <a:pt x="426" y="21"/>
                  </a:moveTo>
                  <a:lnTo>
                    <a:pt x="0" y="21"/>
                  </a:lnTo>
                  <a:lnTo>
                    <a:pt x="12" y="0"/>
                  </a:lnTo>
                  <a:lnTo>
                    <a:pt x="390" y="0"/>
                  </a:lnTo>
                  <a:lnTo>
                    <a:pt x="426" y="21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10" name="Freeform 1544"/>
            <p:cNvSpPr>
              <a:spLocks/>
            </p:cNvSpPr>
            <p:nvPr/>
          </p:nvSpPr>
          <p:spPr bwMode="auto">
            <a:xfrm>
              <a:off x="2417" y="1514"/>
              <a:ext cx="101" cy="5"/>
            </a:xfrm>
            <a:custGeom>
              <a:avLst/>
              <a:gdLst>
                <a:gd name="T0" fmla="*/ 1 w 403"/>
                <a:gd name="T1" fmla="*/ 0 h 19"/>
                <a:gd name="T2" fmla="*/ 0 w 403"/>
                <a:gd name="T3" fmla="*/ 0 h 19"/>
                <a:gd name="T4" fmla="*/ 0 w 403"/>
                <a:gd name="T5" fmla="*/ 0 h 19"/>
                <a:gd name="T6" fmla="*/ 1 w 403"/>
                <a:gd name="T7" fmla="*/ 0 h 19"/>
                <a:gd name="T8" fmla="*/ 1 w 403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3"/>
                <a:gd name="T16" fmla="*/ 0 h 19"/>
                <a:gd name="T17" fmla="*/ 403 w 40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3" h="19">
                  <a:moveTo>
                    <a:pt x="403" y="19"/>
                  </a:moveTo>
                  <a:lnTo>
                    <a:pt x="0" y="19"/>
                  </a:lnTo>
                  <a:lnTo>
                    <a:pt x="11" y="0"/>
                  </a:lnTo>
                  <a:lnTo>
                    <a:pt x="367" y="0"/>
                  </a:lnTo>
                  <a:lnTo>
                    <a:pt x="403" y="19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11" name="Freeform 1545"/>
            <p:cNvSpPr>
              <a:spLocks/>
            </p:cNvSpPr>
            <p:nvPr/>
          </p:nvSpPr>
          <p:spPr bwMode="auto">
            <a:xfrm>
              <a:off x="2419" y="1511"/>
              <a:ext cx="94" cy="5"/>
            </a:xfrm>
            <a:custGeom>
              <a:avLst/>
              <a:gdLst>
                <a:gd name="T0" fmla="*/ 0 w 378"/>
                <a:gd name="T1" fmla="*/ 0 h 19"/>
                <a:gd name="T2" fmla="*/ 0 w 378"/>
                <a:gd name="T3" fmla="*/ 0 h 19"/>
                <a:gd name="T4" fmla="*/ 0 w 378"/>
                <a:gd name="T5" fmla="*/ 0 h 19"/>
                <a:gd name="T6" fmla="*/ 0 w 378"/>
                <a:gd name="T7" fmla="*/ 0 h 19"/>
                <a:gd name="T8" fmla="*/ 0 w 37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19"/>
                <a:gd name="T17" fmla="*/ 378 w 37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19">
                  <a:moveTo>
                    <a:pt x="378" y="19"/>
                  </a:moveTo>
                  <a:lnTo>
                    <a:pt x="0" y="19"/>
                  </a:lnTo>
                  <a:lnTo>
                    <a:pt x="11" y="0"/>
                  </a:lnTo>
                  <a:lnTo>
                    <a:pt x="343" y="0"/>
                  </a:lnTo>
                  <a:lnTo>
                    <a:pt x="378" y="19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12" name="Freeform 1546"/>
            <p:cNvSpPr>
              <a:spLocks/>
            </p:cNvSpPr>
            <p:nvPr/>
          </p:nvSpPr>
          <p:spPr bwMode="auto">
            <a:xfrm>
              <a:off x="2420" y="1509"/>
              <a:ext cx="89" cy="5"/>
            </a:xfrm>
            <a:custGeom>
              <a:avLst/>
              <a:gdLst>
                <a:gd name="T0" fmla="*/ 0 w 356"/>
                <a:gd name="T1" fmla="*/ 0 h 21"/>
                <a:gd name="T2" fmla="*/ 0 w 356"/>
                <a:gd name="T3" fmla="*/ 0 h 21"/>
                <a:gd name="T4" fmla="*/ 0 w 356"/>
                <a:gd name="T5" fmla="*/ 0 h 21"/>
                <a:gd name="T6" fmla="*/ 0 w 356"/>
                <a:gd name="T7" fmla="*/ 0 h 21"/>
                <a:gd name="T8" fmla="*/ 0 w 35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21"/>
                <a:gd name="T17" fmla="*/ 356 w 35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21">
                  <a:moveTo>
                    <a:pt x="356" y="21"/>
                  </a:moveTo>
                  <a:lnTo>
                    <a:pt x="0" y="21"/>
                  </a:lnTo>
                  <a:lnTo>
                    <a:pt x="13" y="0"/>
                  </a:lnTo>
                  <a:lnTo>
                    <a:pt x="320" y="0"/>
                  </a:lnTo>
                  <a:lnTo>
                    <a:pt x="356" y="21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13" name="Freeform 1547"/>
            <p:cNvSpPr>
              <a:spLocks/>
            </p:cNvSpPr>
            <p:nvPr/>
          </p:nvSpPr>
          <p:spPr bwMode="auto">
            <a:xfrm>
              <a:off x="2422" y="1506"/>
              <a:ext cx="82" cy="5"/>
            </a:xfrm>
            <a:custGeom>
              <a:avLst/>
              <a:gdLst>
                <a:gd name="T0" fmla="*/ 0 w 332"/>
                <a:gd name="T1" fmla="*/ 0 h 21"/>
                <a:gd name="T2" fmla="*/ 0 w 332"/>
                <a:gd name="T3" fmla="*/ 0 h 21"/>
                <a:gd name="T4" fmla="*/ 0 w 332"/>
                <a:gd name="T5" fmla="*/ 0 h 21"/>
                <a:gd name="T6" fmla="*/ 0 w 332"/>
                <a:gd name="T7" fmla="*/ 0 h 21"/>
                <a:gd name="T8" fmla="*/ 0 w 33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2"/>
                <a:gd name="T16" fmla="*/ 0 h 21"/>
                <a:gd name="T17" fmla="*/ 332 w 3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2" h="21">
                  <a:moveTo>
                    <a:pt x="332" y="21"/>
                  </a:moveTo>
                  <a:lnTo>
                    <a:pt x="0" y="21"/>
                  </a:lnTo>
                  <a:lnTo>
                    <a:pt x="13" y="0"/>
                  </a:lnTo>
                  <a:lnTo>
                    <a:pt x="297" y="0"/>
                  </a:lnTo>
                  <a:lnTo>
                    <a:pt x="332" y="2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14" name="Freeform 1548"/>
            <p:cNvSpPr>
              <a:spLocks/>
            </p:cNvSpPr>
            <p:nvPr/>
          </p:nvSpPr>
          <p:spPr bwMode="auto">
            <a:xfrm>
              <a:off x="2423" y="1504"/>
              <a:ext cx="77" cy="5"/>
            </a:xfrm>
            <a:custGeom>
              <a:avLst/>
              <a:gdLst>
                <a:gd name="T0" fmla="*/ 0 w 307"/>
                <a:gd name="T1" fmla="*/ 0 h 20"/>
                <a:gd name="T2" fmla="*/ 0 w 307"/>
                <a:gd name="T3" fmla="*/ 0 h 20"/>
                <a:gd name="T4" fmla="*/ 0 w 307"/>
                <a:gd name="T5" fmla="*/ 0 h 20"/>
                <a:gd name="T6" fmla="*/ 0 w 307"/>
                <a:gd name="T7" fmla="*/ 0 h 20"/>
                <a:gd name="T8" fmla="*/ 0 w 30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20"/>
                <a:gd name="T17" fmla="*/ 307 w 30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20">
                  <a:moveTo>
                    <a:pt x="307" y="20"/>
                  </a:moveTo>
                  <a:lnTo>
                    <a:pt x="0" y="20"/>
                  </a:lnTo>
                  <a:lnTo>
                    <a:pt x="12" y="0"/>
                  </a:lnTo>
                  <a:lnTo>
                    <a:pt x="272" y="0"/>
                  </a:lnTo>
                  <a:lnTo>
                    <a:pt x="307" y="2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15" name="Freeform 1549"/>
            <p:cNvSpPr>
              <a:spLocks/>
            </p:cNvSpPr>
            <p:nvPr/>
          </p:nvSpPr>
          <p:spPr bwMode="auto">
            <a:xfrm>
              <a:off x="2425" y="1501"/>
              <a:ext cx="71" cy="5"/>
            </a:xfrm>
            <a:custGeom>
              <a:avLst/>
              <a:gdLst>
                <a:gd name="T0" fmla="*/ 0 w 284"/>
                <a:gd name="T1" fmla="*/ 0 h 21"/>
                <a:gd name="T2" fmla="*/ 0 w 284"/>
                <a:gd name="T3" fmla="*/ 0 h 21"/>
                <a:gd name="T4" fmla="*/ 0 w 284"/>
                <a:gd name="T5" fmla="*/ 0 h 21"/>
                <a:gd name="T6" fmla="*/ 0 w 284"/>
                <a:gd name="T7" fmla="*/ 0 h 21"/>
                <a:gd name="T8" fmla="*/ 0 w 28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21"/>
                <a:gd name="T17" fmla="*/ 284 w 28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21">
                  <a:moveTo>
                    <a:pt x="284" y="21"/>
                  </a:moveTo>
                  <a:lnTo>
                    <a:pt x="0" y="21"/>
                  </a:lnTo>
                  <a:lnTo>
                    <a:pt x="12" y="0"/>
                  </a:lnTo>
                  <a:lnTo>
                    <a:pt x="248" y="0"/>
                  </a:lnTo>
                  <a:lnTo>
                    <a:pt x="284" y="21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16" name="Freeform 1550"/>
            <p:cNvSpPr>
              <a:spLocks/>
            </p:cNvSpPr>
            <p:nvPr/>
          </p:nvSpPr>
          <p:spPr bwMode="auto">
            <a:xfrm>
              <a:off x="2426" y="1499"/>
              <a:ext cx="65" cy="5"/>
            </a:xfrm>
            <a:custGeom>
              <a:avLst/>
              <a:gdLst>
                <a:gd name="T0" fmla="*/ 0 w 260"/>
                <a:gd name="T1" fmla="*/ 0 h 21"/>
                <a:gd name="T2" fmla="*/ 0 w 260"/>
                <a:gd name="T3" fmla="*/ 0 h 21"/>
                <a:gd name="T4" fmla="*/ 0 w 260"/>
                <a:gd name="T5" fmla="*/ 0 h 21"/>
                <a:gd name="T6" fmla="*/ 0 w 260"/>
                <a:gd name="T7" fmla="*/ 0 h 21"/>
                <a:gd name="T8" fmla="*/ 0 w 26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1"/>
                <a:gd name="T17" fmla="*/ 260 w 26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1">
                  <a:moveTo>
                    <a:pt x="260" y="21"/>
                  </a:moveTo>
                  <a:lnTo>
                    <a:pt x="0" y="21"/>
                  </a:lnTo>
                  <a:lnTo>
                    <a:pt x="11" y="0"/>
                  </a:lnTo>
                  <a:lnTo>
                    <a:pt x="224" y="0"/>
                  </a:lnTo>
                  <a:lnTo>
                    <a:pt x="260" y="21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17" name="Freeform 1551"/>
            <p:cNvSpPr>
              <a:spLocks/>
            </p:cNvSpPr>
            <p:nvPr/>
          </p:nvSpPr>
          <p:spPr bwMode="auto">
            <a:xfrm>
              <a:off x="2428" y="1496"/>
              <a:ext cx="59" cy="5"/>
            </a:xfrm>
            <a:custGeom>
              <a:avLst/>
              <a:gdLst>
                <a:gd name="T0" fmla="*/ 0 w 236"/>
                <a:gd name="T1" fmla="*/ 0 h 20"/>
                <a:gd name="T2" fmla="*/ 0 w 236"/>
                <a:gd name="T3" fmla="*/ 0 h 20"/>
                <a:gd name="T4" fmla="*/ 0 w 236"/>
                <a:gd name="T5" fmla="*/ 0 h 20"/>
                <a:gd name="T6" fmla="*/ 0 w 236"/>
                <a:gd name="T7" fmla="*/ 0 h 20"/>
                <a:gd name="T8" fmla="*/ 0 w 23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20"/>
                <a:gd name="T17" fmla="*/ 236 w 2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20">
                  <a:moveTo>
                    <a:pt x="236" y="20"/>
                  </a:moveTo>
                  <a:lnTo>
                    <a:pt x="0" y="20"/>
                  </a:lnTo>
                  <a:lnTo>
                    <a:pt x="11" y="0"/>
                  </a:lnTo>
                  <a:lnTo>
                    <a:pt x="201" y="0"/>
                  </a:lnTo>
                  <a:lnTo>
                    <a:pt x="236" y="20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18" name="Freeform 1552"/>
            <p:cNvSpPr>
              <a:spLocks/>
            </p:cNvSpPr>
            <p:nvPr/>
          </p:nvSpPr>
          <p:spPr bwMode="auto">
            <a:xfrm>
              <a:off x="2429" y="1494"/>
              <a:ext cx="53" cy="5"/>
            </a:xfrm>
            <a:custGeom>
              <a:avLst/>
              <a:gdLst>
                <a:gd name="T0" fmla="*/ 0 w 213"/>
                <a:gd name="T1" fmla="*/ 0 h 20"/>
                <a:gd name="T2" fmla="*/ 0 w 213"/>
                <a:gd name="T3" fmla="*/ 0 h 20"/>
                <a:gd name="T4" fmla="*/ 0 w 213"/>
                <a:gd name="T5" fmla="*/ 0 h 20"/>
                <a:gd name="T6" fmla="*/ 0 w 213"/>
                <a:gd name="T7" fmla="*/ 0 h 20"/>
                <a:gd name="T8" fmla="*/ 0 w 21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20"/>
                <a:gd name="T17" fmla="*/ 213 w 2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20">
                  <a:moveTo>
                    <a:pt x="213" y="20"/>
                  </a:moveTo>
                  <a:lnTo>
                    <a:pt x="0" y="20"/>
                  </a:lnTo>
                  <a:lnTo>
                    <a:pt x="12" y="0"/>
                  </a:lnTo>
                  <a:lnTo>
                    <a:pt x="178" y="0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19" name="Freeform 1553"/>
            <p:cNvSpPr>
              <a:spLocks/>
            </p:cNvSpPr>
            <p:nvPr/>
          </p:nvSpPr>
          <p:spPr bwMode="auto">
            <a:xfrm>
              <a:off x="2431" y="1491"/>
              <a:ext cx="47" cy="5"/>
            </a:xfrm>
            <a:custGeom>
              <a:avLst/>
              <a:gdLst>
                <a:gd name="T0" fmla="*/ 0 w 190"/>
                <a:gd name="T1" fmla="*/ 0 h 21"/>
                <a:gd name="T2" fmla="*/ 0 w 190"/>
                <a:gd name="T3" fmla="*/ 0 h 21"/>
                <a:gd name="T4" fmla="*/ 0 w 190"/>
                <a:gd name="T5" fmla="*/ 0 h 21"/>
                <a:gd name="T6" fmla="*/ 0 w 190"/>
                <a:gd name="T7" fmla="*/ 0 h 21"/>
                <a:gd name="T8" fmla="*/ 0 w 19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1"/>
                <a:gd name="T17" fmla="*/ 190 w 19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1">
                  <a:moveTo>
                    <a:pt x="190" y="21"/>
                  </a:moveTo>
                  <a:lnTo>
                    <a:pt x="0" y="21"/>
                  </a:lnTo>
                  <a:lnTo>
                    <a:pt x="12" y="0"/>
                  </a:lnTo>
                  <a:lnTo>
                    <a:pt x="154" y="0"/>
                  </a:lnTo>
                  <a:lnTo>
                    <a:pt x="190" y="2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20" name="Freeform 1554"/>
            <p:cNvSpPr>
              <a:spLocks/>
            </p:cNvSpPr>
            <p:nvPr/>
          </p:nvSpPr>
          <p:spPr bwMode="auto">
            <a:xfrm>
              <a:off x="2432" y="1488"/>
              <a:ext cx="42" cy="6"/>
            </a:xfrm>
            <a:custGeom>
              <a:avLst/>
              <a:gdLst>
                <a:gd name="T0" fmla="*/ 0 w 166"/>
                <a:gd name="T1" fmla="*/ 0 h 21"/>
                <a:gd name="T2" fmla="*/ 0 w 166"/>
                <a:gd name="T3" fmla="*/ 0 h 21"/>
                <a:gd name="T4" fmla="*/ 0 w 166"/>
                <a:gd name="T5" fmla="*/ 0 h 21"/>
                <a:gd name="T6" fmla="*/ 0 w 166"/>
                <a:gd name="T7" fmla="*/ 0 h 21"/>
                <a:gd name="T8" fmla="*/ 0 w 16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21"/>
                <a:gd name="T17" fmla="*/ 166 w 16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21">
                  <a:moveTo>
                    <a:pt x="166" y="21"/>
                  </a:moveTo>
                  <a:lnTo>
                    <a:pt x="0" y="21"/>
                  </a:lnTo>
                  <a:lnTo>
                    <a:pt x="13" y="0"/>
                  </a:lnTo>
                  <a:lnTo>
                    <a:pt x="131" y="0"/>
                  </a:lnTo>
                  <a:lnTo>
                    <a:pt x="166" y="21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21" name="Freeform 1555"/>
            <p:cNvSpPr>
              <a:spLocks/>
            </p:cNvSpPr>
            <p:nvPr/>
          </p:nvSpPr>
          <p:spPr bwMode="auto">
            <a:xfrm>
              <a:off x="2434" y="1486"/>
              <a:ext cx="35" cy="5"/>
            </a:xfrm>
            <a:custGeom>
              <a:avLst/>
              <a:gdLst>
                <a:gd name="T0" fmla="*/ 0 w 142"/>
                <a:gd name="T1" fmla="*/ 0 h 19"/>
                <a:gd name="T2" fmla="*/ 0 w 142"/>
                <a:gd name="T3" fmla="*/ 0 h 19"/>
                <a:gd name="T4" fmla="*/ 0 w 142"/>
                <a:gd name="T5" fmla="*/ 0 h 19"/>
                <a:gd name="T6" fmla="*/ 0 w 142"/>
                <a:gd name="T7" fmla="*/ 0 h 19"/>
                <a:gd name="T8" fmla="*/ 0 w 14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19"/>
                <a:gd name="T17" fmla="*/ 142 w 14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19">
                  <a:moveTo>
                    <a:pt x="142" y="19"/>
                  </a:moveTo>
                  <a:lnTo>
                    <a:pt x="0" y="19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142" y="19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22" name="Freeform 1556"/>
            <p:cNvSpPr>
              <a:spLocks/>
            </p:cNvSpPr>
            <p:nvPr/>
          </p:nvSpPr>
          <p:spPr bwMode="auto">
            <a:xfrm>
              <a:off x="2435" y="1483"/>
              <a:ext cx="30" cy="5"/>
            </a:xfrm>
            <a:custGeom>
              <a:avLst/>
              <a:gdLst>
                <a:gd name="T0" fmla="*/ 0 w 118"/>
                <a:gd name="T1" fmla="*/ 0 h 20"/>
                <a:gd name="T2" fmla="*/ 0 w 118"/>
                <a:gd name="T3" fmla="*/ 0 h 20"/>
                <a:gd name="T4" fmla="*/ 0 w 118"/>
                <a:gd name="T5" fmla="*/ 0 h 20"/>
                <a:gd name="T6" fmla="*/ 0 w 118"/>
                <a:gd name="T7" fmla="*/ 0 h 20"/>
                <a:gd name="T8" fmla="*/ 0 w 1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20"/>
                <a:gd name="T17" fmla="*/ 118 w 11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20">
                  <a:moveTo>
                    <a:pt x="118" y="20"/>
                  </a:moveTo>
                  <a:lnTo>
                    <a:pt x="0" y="20"/>
                  </a:lnTo>
                  <a:lnTo>
                    <a:pt x="11" y="0"/>
                  </a:lnTo>
                  <a:lnTo>
                    <a:pt x="82" y="0"/>
                  </a:lnTo>
                  <a:lnTo>
                    <a:pt x="118" y="2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23" name="Freeform 1557"/>
            <p:cNvSpPr>
              <a:spLocks/>
            </p:cNvSpPr>
            <p:nvPr/>
          </p:nvSpPr>
          <p:spPr bwMode="auto">
            <a:xfrm>
              <a:off x="2436" y="1481"/>
              <a:ext cx="24" cy="5"/>
            </a:xfrm>
            <a:custGeom>
              <a:avLst/>
              <a:gdLst>
                <a:gd name="T0" fmla="*/ 0 w 94"/>
                <a:gd name="T1" fmla="*/ 0 h 21"/>
                <a:gd name="T2" fmla="*/ 0 w 94"/>
                <a:gd name="T3" fmla="*/ 0 h 21"/>
                <a:gd name="T4" fmla="*/ 0 w 94"/>
                <a:gd name="T5" fmla="*/ 0 h 21"/>
                <a:gd name="T6" fmla="*/ 0 w 94"/>
                <a:gd name="T7" fmla="*/ 0 h 21"/>
                <a:gd name="T8" fmla="*/ 0 w 9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21"/>
                <a:gd name="T17" fmla="*/ 94 w 9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21">
                  <a:moveTo>
                    <a:pt x="94" y="21"/>
                  </a:moveTo>
                  <a:lnTo>
                    <a:pt x="0" y="21"/>
                  </a:lnTo>
                  <a:lnTo>
                    <a:pt x="12" y="0"/>
                  </a:lnTo>
                  <a:lnTo>
                    <a:pt x="59" y="0"/>
                  </a:lnTo>
                  <a:lnTo>
                    <a:pt x="94" y="21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24" name="Freeform 1558"/>
            <p:cNvSpPr>
              <a:spLocks/>
            </p:cNvSpPr>
            <p:nvPr/>
          </p:nvSpPr>
          <p:spPr bwMode="auto">
            <a:xfrm>
              <a:off x="2438" y="1478"/>
              <a:ext cx="18" cy="5"/>
            </a:xfrm>
            <a:custGeom>
              <a:avLst/>
              <a:gdLst>
                <a:gd name="T0" fmla="*/ 0 w 71"/>
                <a:gd name="T1" fmla="*/ 0 h 20"/>
                <a:gd name="T2" fmla="*/ 0 w 71"/>
                <a:gd name="T3" fmla="*/ 0 h 20"/>
                <a:gd name="T4" fmla="*/ 0 w 71"/>
                <a:gd name="T5" fmla="*/ 0 h 20"/>
                <a:gd name="T6" fmla="*/ 0 w 71"/>
                <a:gd name="T7" fmla="*/ 0 h 20"/>
                <a:gd name="T8" fmla="*/ 0 w 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0"/>
                <a:gd name="T17" fmla="*/ 71 w 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0">
                  <a:moveTo>
                    <a:pt x="71" y="20"/>
                  </a:moveTo>
                  <a:lnTo>
                    <a:pt x="0" y="20"/>
                  </a:lnTo>
                  <a:lnTo>
                    <a:pt x="12" y="0"/>
                  </a:lnTo>
                  <a:lnTo>
                    <a:pt x="35" y="0"/>
                  </a:lnTo>
                  <a:lnTo>
                    <a:pt x="71" y="20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25" name="Freeform 1559"/>
            <p:cNvSpPr>
              <a:spLocks/>
            </p:cNvSpPr>
            <p:nvPr/>
          </p:nvSpPr>
          <p:spPr bwMode="auto">
            <a:xfrm>
              <a:off x="2439" y="1476"/>
              <a:ext cx="12" cy="5"/>
            </a:xfrm>
            <a:custGeom>
              <a:avLst/>
              <a:gdLst>
                <a:gd name="T0" fmla="*/ 0 w 47"/>
                <a:gd name="T1" fmla="*/ 0 h 20"/>
                <a:gd name="T2" fmla="*/ 0 w 47"/>
                <a:gd name="T3" fmla="*/ 0 h 20"/>
                <a:gd name="T4" fmla="*/ 0 w 47"/>
                <a:gd name="T5" fmla="*/ 0 h 20"/>
                <a:gd name="T6" fmla="*/ 0 w 47"/>
                <a:gd name="T7" fmla="*/ 0 h 20"/>
                <a:gd name="T8" fmla="*/ 0 w 4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20"/>
                <a:gd name="T17" fmla="*/ 47 w 4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20">
                  <a:moveTo>
                    <a:pt x="47" y="20"/>
                  </a:moveTo>
                  <a:lnTo>
                    <a:pt x="0" y="20"/>
                  </a:lnTo>
                  <a:lnTo>
                    <a:pt x="12" y="0"/>
                  </a:lnTo>
                  <a:lnTo>
                    <a:pt x="47" y="20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26" name="Freeform 1560"/>
            <p:cNvSpPr>
              <a:spLocks/>
            </p:cNvSpPr>
            <p:nvPr/>
          </p:nvSpPr>
          <p:spPr bwMode="auto">
            <a:xfrm>
              <a:off x="2441" y="1476"/>
              <a:ext cx="6" cy="2"/>
            </a:xfrm>
            <a:custGeom>
              <a:avLst/>
              <a:gdLst>
                <a:gd name="T0" fmla="*/ 0 w 23"/>
                <a:gd name="T1" fmla="*/ 0 h 10"/>
                <a:gd name="T2" fmla="*/ 0 w 23"/>
                <a:gd name="T3" fmla="*/ 0 h 10"/>
                <a:gd name="T4" fmla="*/ 0 w 23"/>
                <a:gd name="T5" fmla="*/ 0 h 10"/>
                <a:gd name="T6" fmla="*/ 0 w 2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0"/>
                <a:gd name="T14" fmla="*/ 23 w 2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0">
                  <a:moveTo>
                    <a:pt x="23" y="10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27" name="Rectangle 1561"/>
            <p:cNvSpPr>
              <a:spLocks noChangeArrowheads="1"/>
            </p:cNvSpPr>
            <p:nvPr/>
          </p:nvSpPr>
          <p:spPr bwMode="auto">
            <a:xfrm>
              <a:off x="2443" y="1476"/>
              <a:ext cx="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8" name="Freeform 1562"/>
            <p:cNvSpPr>
              <a:spLocks/>
            </p:cNvSpPr>
            <p:nvPr/>
          </p:nvSpPr>
          <p:spPr bwMode="auto">
            <a:xfrm>
              <a:off x="2410" y="1476"/>
              <a:ext cx="187" cy="116"/>
            </a:xfrm>
            <a:custGeom>
              <a:avLst/>
              <a:gdLst>
                <a:gd name="T0" fmla="*/ 1 w 748"/>
                <a:gd name="T1" fmla="*/ 0 h 465"/>
                <a:gd name="T2" fmla="*/ 1 w 748"/>
                <a:gd name="T3" fmla="*/ 0 h 465"/>
                <a:gd name="T4" fmla="*/ 1 w 748"/>
                <a:gd name="T5" fmla="*/ 0 h 465"/>
                <a:gd name="T6" fmla="*/ 1 w 748"/>
                <a:gd name="T7" fmla="*/ 0 h 465"/>
                <a:gd name="T8" fmla="*/ 1 w 748"/>
                <a:gd name="T9" fmla="*/ 0 h 465"/>
                <a:gd name="T10" fmla="*/ 1 w 748"/>
                <a:gd name="T11" fmla="*/ 0 h 465"/>
                <a:gd name="T12" fmla="*/ 1 w 748"/>
                <a:gd name="T13" fmla="*/ 0 h 465"/>
                <a:gd name="T14" fmla="*/ 1 w 748"/>
                <a:gd name="T15" fmla="*/ 0 h 465"/>
                <a:gd name="T16" fmla="*/ 1 w 748"/>
                <a:gd name="T17" fmla="*/ 0 h 465"/>
                <a:gd name="T18" fmla="*/ 1 w 748"/>
                <a:gd name="T19" fmla="*/ 0 h 465"/>
                <a:gd name="T20" fmla="*/ 1 w 748"/>
                <a:gd name="T21" fmla="*/ 0 h 465"/>
                <a:gd name="T22" fmla="*/ 1 w 748"/>
                <a:gd name="T23" fmla="*/ 0 h 465"/>
                <a:gd name="T24" fmla="*/ 1 w 748"/>
                <a:gd name="T25" fmla="*/ 0 h 465"/>
                <a:gd name="T26" fmla="*/ 1 w 748"/>
                <a:gd name="T27" fmla="*/ 0 h 465"/>
                <a:gd name="T28" fmla="*/ 1 w 748"/>
                <a:gd name="T29" fmla="*/ 0 h 465"/>
                <a:gd name="T30" fmla="*/ 1 w 748"/>
                <a:gd name="T31" fmla="*/ 0 h 465"/>
                <a:gd name="T32" fmla="*/ 0 w 748"/>
                <a:gd name="T33" fmla="*/ 0 h 465"/>
                <a:gd name="T34" fmla="*/ 0 w 748"/>
                <a:gd name="T35" fmla="*/ 0 h 465"/>
                <a:gd name="T36" fmla="*/ 0 w 748"/>
                <a:gd name="T37" fmla="*/ 0 h 465"/>
                <a:gd name="T38" fmla="*/ 0 w 748"/>
                <a:gd name="T39" fmla="*/ 0 h 465"/>
                <a:gd name="T40" fmla="*/ 0 w 748"/>
                <a:gd name="T41" fmla="*/ 0 h 465"/>
                <a:gd name="T42" fmla="*/ 1 w 748"/>
                <a:gd name="T43" fmla="*/ 0 h 4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48"/>
                <a:gd name="T67" fmla="*/ 0 h 465"/>
                <a:gd name="T68" fmla="*/ 748 w 748"/>
                <a:gd name="T69" fmla="*/ 465 h 4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48" h="465">
                  <a:moveTo>
                    <a:pt x="748" y="356"/>
                  </a:moveTo>
                  <a:lnTo>
                    <a:pt x="736" y="373"/>
                  </a:lnTo>
                  <a:lnTo>
                    <a:pt x="724" y="390"/>
                  </a:lnTo>
                  <a:lnTo>
                    <a:pt x="708" y="406"/>
                  </a:lnTo>
                  <a:lnTo>
                    <a:pt x="690" y="420"/>
                  </a:lnTo>
                  <a:lnTo>
                    <a:pt x="672" y="432"/>
                  </a:lnTo>
                  <a:lnTo>
                    <a:pt x="650" y="443"/>
                  </a:lnTo>
                  <a:lnTo>
                    <a:pt x="628" y="452"/>
                  </a:lnTo>
                  <a:lnTo>
                    <a:pt x="603" y="458"/>
                  </a:lnTo>
                  <a:lnTo>
                    <a:pt x="576" y="463"/>
                  </a:lnTo>
                  <a:lnTo>
                    <a:pt x="546" y="464"/>
                  </a:lnTo>
                  <a:lnTo>
                    <a:pt x="532" y="465"/>
                  </a:lnTo>
                  <a:lnTo>
                    <a:pt x="516" y="464"/>
                  </a:lnTo>
                  <a:lnTo>
                    <a:pt x="500" y="463"/>
                  </a:lnTo>
                  <a:lnTo>
                    <a:pt x="482" y="462"/>
                  </a:lnTo>
                  <a:lnTo>
                    <a:pt x="447" y="455"/>
                  </a:lnTo>
                  <a:lnTo>
                    <a:pt x="410" y="446"/>
                  </a:lnTo>
                  <a:lnTo>
                    <a:pt x="370" y="435"/>
                  </a:lnTo>
                  <a:lnTo>
                    <a:pt x="329" y="419"/>
                  </a:lnTo>
                  <a:lnTo>
                    <a:pt x="0" y="220"/>
                  </a:lnTo>
                  <a:lnTo>
                    <a:pt x="129" y="0"/>
                  </a:lnTo>
                  <a:lnTo>
                    <a:pt x="748" y="35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29" name="Freeform 1563"/>
            <p:cNvSpPr>
              <a:spLocks/>
            </p:cNvSpPr>
            <p:nvPr/>
          </p:nvSpPr>
          <p:spPr bwMode="auto">
            <a:xfrm>
              <a:off x="1153" y="2107"/>
              <a:ext cx="1" cy="41"/>
            </a:xfrm>
            <a:custGeom>
              <a:avLst/>
              <a:gdLst>
                <a:gd name="T0" fmla="*/ 0 w 5"/>
                <a:gd name="T1" fmla="*/ 0 h 161"/>
                <a:gd name="T2" fmla="*/ 0 w 5"/>
                <a:gd name="T3" fmla="*/ 0 h 161"/>
                <a:gd name="T4" fmla="*/ 0 w 5"/>
                <a:gd name="T5" fmla="*/ 0 h 161"/>
                <a:gd name="T6" fmla="*/ 0 w 5"/>
                <a:gd name="T7" fmla="*/ 0 h 161"/>
                <a:gd name="T8" fmla="*/ 0 w 5"/>
                <a:gd name="T9" fmla="*/ 0 h 161"/>
                <a:gd name="T10" fmla="*/ 0 w 5"/>
                <a:gd name="T11" fmla="*/ 0 h 161"/>
                <a:gd name="T12" fmla="*/ 0 w 5"/>
                <a:gd name="T13" fmla="*/ 0 h 161"/>
                <a:gd name="T14" fmla="*/ 0 w 5"/>
                <a:gd name="T15" fmla="*/ 0 h 161"/>
                <a:gd name="T16" fmla="*/ 0 w 5"/>
                <a:gd name="T17" fmla="*/ 0 h 161"/>
                <a:gd name="T18" fmla="*/ 0 w 5"/>
                <a:gd name="T19" fmla="*/ 0 h 161"/>
                <a:gd name="T20" fmla="*/ 0 w 5"/>
                <a:gd name="T21" fmla="*/ 0 h 161"/>
                <a:gd name="T22" fmla="*/ 0 w 5"/>
                <a:gd name="T23" fmla="*/ 0 h 161"/>
                <a:gd name="T24" fmla="*/ 0 w 5"/>
                <a:gd name="T25" fmla="*/ 0 h 161"/>
                <a:gd name="T26" fmla="*/ 0 w 5"/>
                <a:gd name="T27" fmla="*/ 0 h 161"/>
                <a:gd name="T28" fmla="*/ 0 w 5"/>
                <a:gd name="T29" fmla="*/ 0 h 161"/>
                <a:gd name="T30" fmla="*/ 0 w 5"/>
                <a:gd name="T31" fmla="*/ 0 h 161"/>
                <a:gd name="T32" fmla="*/ 0 w 5"/>
                <a:gd name="T33" fmla="*/ 0 h 161"/>
                <a:gd name="T34" fmla="*/ 0 w 5"/>
                <a:gd name="T35" fmla="*/ 0 h 161"/>
                <a:gd name="T36" fmla="*/ 0 w 5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"/>
                <a:gd name="T58" fmla="*/ 0 h 161"/>
                <a:gd name="T59" fmla="*/ 5 w 5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" h="161">
                  <a:moveTo>
                    <a:pt x="0" y="133"/>
                  </a:move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0"/>
                  </a:lnTo>
                  <a:lnTo>
                    <a:pt x="5" y="161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3" y="152"/>
                  </a:lnTo>
                  <a:lnTo>
                    <a:pt x="1" y="148"/>
                  </a:lnTo>
                  <a:lnTo>
                    <a:pt x="1" y="144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30" name="Freeform 1564"/>
            <p:cNvSpPr>
              <a:spLocks/>
            </p:cNvSpPr>
            <p:nvPr/>
          </p:nvSpPr>
          <p:spPr bwMode="auto">
            <a:xfrm>
              <a:off x="1153" y="2105"/>
              <a:ext cx="3" cy="45"/>
            </a:xfrm>
            <a:custGeom>
              <a:avLst/>
              <a:gdLst>
                <a:gd name="T0" fmla="*/ 0 w 10"/>
                <a:gd name="T1" fmla="*/ 0 h 180"/>
                <a:gd name="T2" fmla="*/ 0 w 10"/>
                <a:gd name="T3" fmla="*/ 0 h 180"/>
                <a:gd name="T4" fmla="*/ 0 w 10"/>
                <a:gd name="T5" fmla="*/ 0 h 180"/>
                <a:gd name="T6" fmla="*/ 0 w 10"/>
                <a:gd name="T7" fmla="*/ 0 h 180"/>
                <a:gd name="T8" fmla="*/ 0 w 10"/>
                <a:gd name="T9" fmla="*/ 0 h 180"/>
                <a:gd name="T10" fmla="*/ 0 w 10"/>
                <a:gd name="T11" fmla="*/ 0 h 180"/>
                <a:gd name="T12" fmla="*/ 0 w 10"/>
                <a:gd name="T13" fmla="*/ 0 h 180"/>
                <a:gd name="T14" fmla="*/ 0 w 10"/>
                <a:gd name="T15" fmla="*/ 0 h 180"/>
                <a:gd name="T16" fmla="*/ 0 w 10"/>
                <a:gd name="T17" fmla="*/ 0 h 180"/>
                <a:gd name="T18" fmla="*/ 0 w 10"/>
                <a:gd name="T19" fmla="*/ 0 h 180"/>
                <a:gd name="T20" fmla="*/ 0 w 10"/>
                <a:gd name="T21" fmla="*/ 0 h 180"/>
                <a:gd name="T22" fmla="*/ 0 w 10"/>
                <a:gd name="T23" fmla="*/ 0 h 180"/>
                <a:gd name="T24" fmla="*/ 0 w 10"/>
                <a:gd name="T25" fmla="*/ 0 h 180"/>
                <a:gd name="T26" fmla="*/ 0 w 10"/>
                <a:gd name="T27" fmla="*/ 0 h 180"/>
                <a:gd name="T28" fmla="*/ 0 w 10"/>
                <a:gd name="T29" fmla="*/ 0 h 180"/>
                <a:gd name="T30" fmla="*/ 0 w 10"/>
                <a:gd name="T31" fmla="*/ 0 h 180"/>
                <a:gd name="T32" fmla="*/ 0 w 10"/>
                <a:gd name="T33" fmla="*/ 0 h 180"/>
                <a:gd name="T34" fmla="*/ 0 w 10"/>
                <a:gd name="T35" fmla="*/ 0 h 180"/>
                <a:gd name="T36" fmla="*/ 0 w 10"/>
                <a:gd name="T37" fmla="*/ 0 h 1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80"/>
                <a:gd name="T59" fmla="*/ 10 w 10"/>
                <a:gd name="T60" fmla="*/ 180 h 1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80">
                  <a:moveTo>
                    <a:pt x="0" y="143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3" y="18"/>
                  </a:lnTo>
                  <a:lnTo>
                    <a:pt x="4" y="13"/>
                  </a:lnTo>
                  <a:lnTo>
                    <a:pt x="6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180"/>
                  </a:lnTo>
                  <a:lnTo>
                    <a:pt x="8" y="178"/>
                  </a:lnTo>
                  <a:lnTo>
                    <a:pt x="6" y="173"/>
                  </a:lnTo>
                  <a:lnTo>
                    <a:pt x="4" y="169"/>
                  </a:lnTo>
                  <a:lnTo>
                    <a:pt x="3" y="164"/>
                  </a:lnTo>
                  <a:lnTo>
                    <a:pt x="1" y="159"/>
                  </a:lnTo>
                  <a:lnTo>
                    <a:pt x="1" y="154"/>
                  </a:lnTo>
                  <a:lnTo>
                    <a:pt x="0" y="149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31" name="Freeform 1565"/>
            <p:cNvSpPr>
              <a:spLocks/>
            </p:cNvSpPr>
            <p:nvPr/>
          </p:nvSpPr>
          <p:spPr bwMode="auto">
            <a:xfrm>
              <a:off x="1154" y="2103"/>
              <a:ext cx="3" cy="48"/>
            </a:xfrm>
            <a:custGeom>
              <a:avLst/>
              <a:gdLst>
                <a:gd name="T0" fmla="*/ 0 w 10"/>
                <a:gd name="T1" fmla="*/ 0 h 192"/>
                <a:gd name="T2" fmla="*/ 0 w 10"/>
                <a:gd name="T3" fmla="*/ 0 h 192"/>
                <a:gd name="T4" fmla="*/ 0 w 10"/>
                <a:gd name="T5" fmla="*/ 0 h 192"/>
                <a:gd name="T6" fmla="*/ 0 w 10"/>
                <a:gd name="T7" fmla="*/ 0 h 192"/>
                <a:gd name="T8" fmla="*/ 0 w 10"/>
                <a:gd name="T9" fmla="*/ 0 h 192"/>
                <a:gd name="T10" fmla="*/ 0 w 10"/>
                <a:gd name="T11" fmla="*/ 0 h 192"/>
                <a:gd name="T12" fmla="*/ 0 w 10"/>
                <a:gd name="T13" fmla="*/ 0 h 192"/>
                <a:gd name="T14" fmla="*/ 0 w 10"/>
                <a:gd name="T15" fmla="*/ 0 h 192"/>
                <a:gd name="T16" fmla="*/ 0 w 10"/>
                <a:gd name="T17" fmla="*/ 0 h 192"/>
                <a:gd name="T18" fmla="*/ 0 w 10"/>
                <a:gd name="T19" fmla="*/ 0 h 192"/>
                <a:gd name="T20" fmla="*/ 0 w 10"/>
                <a:gd name="T21" fmla="*/ 0 h 192"/>
                <a:gd name="T22" fmla="*/ 0 w 10"/>
                <a:gd name="T23" fmla="*/ 0 h 192"/>
                <a:gd name="T24" fmla="*/ 0 w 10"/>
                <a:gd name="T25" fmla="*/ 0 h 192"/>
                <a:gd name="T26" fmla="*/ 0 w 10"/>
                <a:gd name="T27" fmla="*/ 0 h 192"/>
                <a:gd name="T28" fmla="*/ 0 w 10"/>
                <a:gd name="T29" fmla="*/ 0 h 192"/>
                <a:gd name="T30" fmla="*/ 0 w 10"/>
                <a:gd name="T31" fmla="*/ 0 h 192"/>
                <a:gd name="T32" fmla="*/ 0 w 10"/>
                <a:gd name="T33" fmla="*/ 0 h 192"/>
                <a:gd name="T34" fmla="*/ 0 w 10"/>
                <a:gd name="T35" fmla="*/ 0 h 192"/>
                <a:gd name="T36" fmla="*/ 0 w 10"/>
                <a:gd name="T37" fmla="*/ 0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92"/>
                <a:gd name="T59" fmla="*/ 10 w 10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92">
                  <a:moveTo>
                    <a:pt x="0" y="177"/>
                  </a:moveTo>
                  <a:lnTo>
                    <a:pt x="0" y="16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8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192"/>
                  </a:lnTo>
                  <a:lnTo>
                    <a:pt x="8" y="191"/>
                  </a:lnTo>
                  <a:lnTo>
                    <a:pt x="6" y="190"/>
                  </a:lnTo>
                  <a:lnTo>
                    <a:pt x="5" y="187"/>
                  </a:lnTo>
                  <a:lnTo>
                    <a:pt x="4" y="186"/>
                  </a:lnTo>
                  <a:lnTo>
                    <a:pt x="3" y="184"/>
                  </a:lnTo>
                  <a:lnTo>
                    <a:pt x="3" y="181"/>
                  </a:lnTo>
                  <a:lnTo>
                    <a:pt x="1" y="17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32" name="Freeform 1566"/>
            <p:cNvSpPr>
              <a:spLocks/>
            </p:cNvSpPr>
            <p:nvPr/>
          </p:nvSpPr>
          <p:spPr bwMode="auto">
            <a:xfrm>
              <a:off x="1156" y="2102"/>
              <a:ext cx="2" cy="51"/>
            </a:xfrm>
            <a:custGeom>
              <a:avLst/>
              <a:gdLst>
                <a:gd name="T0" fmla="*/ 0 w 9"/>
                <a:gd name="T1" fmla="*/ 0 h 201"/>
                <a:gd name="T2" fmla="*/ 0 w 9"/>
                <a:gd name="T3" fmla="*/ 0 h 201"/>
                <a:gd name="T4" fmla="*/ 0 w 9"/>
                <a:gd name="T5" fmla="*/ 0 h 201"/>
                <a:gd name="T6" fmla="*/ 0 w 9"/>
                <a:gd name="T7" fmla="*/ 0 h 201"/>
                <a:gd name="T8" fmla="*/ 0 w 9"/>
                <a:gd name="T9" fmla="*/ 0 h 201"/>
                <a:gd name="T10" fmla="*/ 0 w 9"/>
                <a:gd name="T11" fmla="*/ 0 h 201"/>
                <a:gd name="T12" fmla="*/ 0 w 9"/>
                <a:gd name="T13" fmla="*/ 0 h 201"/>
                <a:gd name="T14" fmla="*/ 0 w 9"/>
                <a:gd name="T15" fmla="*/ 0 h 201"/>
                <a:gd name="T16" fmla="*/ 0 w 9"/>
                <a:gd name="T17" fmla="*/ 0 h 201"/>
                <a:gd name="T18" fmla="*/ 0 w 9"/>
                <a:gd name="T19" fmla="*/ 0 h 201"/>
                <a:gd name="T20" fmla="*/ 0 w 9"/>
                <a:gd name="T21" fmla="*/ 0 h 201"/>
                <a:gd name="T22" fmla="*/ 0 w 9"/>
                <a:gd name="T23" fmla="*/ 0 h 201"/>
                <a:gd name="T24" fmla="*/ 0 w 9"/>
                <a:gd name="T25" fmla="*/ 0 h 201"/>
                <a:gd name="T26" fmla="*/ 0 w 9"/>
                <a:gd name="T27" fmla="*/ 0 h 201"/>
                <a:gd name="T28" fmla="*/ 0 w 9"/>
                <a:gd name="T29" fmla="*/ 0 h 201"/>
                <a:gd name="T30" fmla="*/ 0 w 9"/>
                <a:gd name="T31" fmla="*/ 0 h 201"/>
                <a:gd name="T32" fmla="*/ 0 w 9"/>
                <a:gd name="T33" fmla="*/ 0 h 201"/>
                <a:gd name="T34" fmla="*/ 0 w 9"/>
                <a:gd name="T35" fmla="*/ 0 h 201"/>
                <a:gd name="T36" fmla="*/ 0 w 9"/>
                <a:gd name="T37" fmla="*/ 0 h 2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01"/>
                <a:gd name="T59" fmla="*/ 9 w 9"/>
                <a:gd name="T60" fmla="*/ 201 h 2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01">
                  <a:moveTo>
                    <a:pt x="0" y="190"/>
                  </a:move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201"/>
                  </a:lnTo>
                  <a:lnTo>
                    <a:pt x="7" y="200"/>
                  </a:lnTo>
                  <a:lnTo>
                    <a:pt x="6" y="199"/>
                  </a:lnTo>
                  <a:lnTo>
                    <a:pt x="5" y="197"/>
                  </a:lnTo>
                  <a:lnTo>
                    <a:pt x="4" y="196"/>
                  </a:lnTo>
                  <a:lnTo>
                    <a:pt x="3" y="195"/>
                  </a:lnTo>
                  <a:lnTo>
                    <a:pt x="3" y="194"/>
                  </a:lnTo>
                  <a:lnTo>
                    <a:pt x="1" y="192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F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33" name="Freeform 1567"/>
            <p:cNvSpPr>
              <a:spLocks/>
            </p:cNvSpPr>
            <p:nvPr/>
          </p:nvSpPr>
          <p:spPr bwMode="auto">
            <a:xfrm>
              <a:off x="1157" y="2102"/>
              <a:ext cx="2" cy="51"/>
            </a:xfrm>
            <a:custGeom>
              <a:avLst/>
              <a:gdLst>
                <a:gd name="T0" fmla="*/ 0 w 9"/>
                <a:gd name="T1" fmla="*/ 0 h 206"/>
                <a:gd name="T2" fmla="*/ 0 w 9"/>
                <a:gd name="T3" fmla="*/ 0 h 206"/>
                <a:gd name="T4" fmla="*/ 0 w 9"/>
                <a:gd name="T5" fmla="*/ 0 h 206"/>
                <a:gd name="T6" fmla="*/ 0 w 9"/>
                <a:gd name="T7" fmla="*/ 0 h 206"/>
                <a:gd name="T8" fmla="*/ 0 w 9"/>
                <a:gd name="T9" fmla="*/ 0 h 206"/>
                <a:gd name="T10" fmla="*/ 0 w 9"/>
                <a:gd name="T11" fmla="*/ 0 h 206"/>
                <a:gd name="T12" fmla="*/ 0 w 9"/>
                <a:gd name="T13" fmla="*/ 0 h 206"/>
                <a:gd name="T14" fmla="*/ 0 w 9"/>
                <a:gd name="T15" fmla="*/ 0 h 206"/>
                <a:gd name="T16" fmla="*/ 0 w 9"/>
                <a:gd name="T17" fmla="*/ 0 h 206"/>
                <a:gd name="T18" fmla="*/ 0 w 9"/>
                <a:gd name="T19" fmla="*/ 0 h 206"/>
                <a:gd name="T20" fmla="*/ 0 w 9"/>
                <a:gd name="T21" fmla="*/ 0 h 206"/>
                <a:gd name="T22" fmla="*/ 0 w 9"/>
                <a:gd name="T23" fmla="*/ 0 h 206"/>
                <a:gd name="T24" fmla="*/ 0 w 9"/>
                <a:gd name="T25" fmla="*/ 0 h 206"/>
                <a:gd name="T26" fmla="*/ 0 w 9"/>
                <a:gd name="T27" fmla="*/ 0 h 206"/>
                <a:gd name="T28" fmla="*/ 0 w 9"/>
                <a:gd name="T29" fmla="*/ 0 h 206"/>
                <a:gd name="T30" fmla="*/ 0 w 9"/>
                <a:gd name="T31" fmla="*/ 0 h 206"/>
                <a:gd name="T32" fmla="*/ 0 w 9"/>
                <a:gd name="T33" fmla="*/ 0 h 206"/>
                <a:gd name="T34" fmla="*/ 0 w 9"/>
                <a:gd name="T35" fmla="*/ 0 h 206"/>
                <a:gd name="T36" fmla="*/ 0 w 9"/>
                <a:gd name="T37" fmla="*/ 0 h 2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06"/>
                <a:gd name="T59" fmla="*/ 9 w 9"/>
                <a:gd name="T60" fmla="*/ 206 h 2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06">
                  <a:moveTo>
                    <a:pt x="0" y="198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06"/>
                  </a:lnTo>
                  <a:lnTo>
                    <a:pt x="7" y="204"/>
                  </a:lnTo>
                  <a:lnTo>
                    <a:pt x="6" y="204"/>
                  </a:lnTo>
                  <a:lnTo>
                    <a:pt x="5" y="203"/>
                  </a:lnTo>
                  <a:lnTo>
                    <a:pt x="4" y="203"/>
                  </a:lnTo>
                  <a:lnTo>
                    <a:pt x="2" y="202"/>
                  </a:lnTo>
                  <a:lnTo>
                    <a:pt x="1" y="201"/>
                  </a:lnTo>
                  <a:lnTo>
                    <a:pt x="1" y="199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F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34" name="Freeform 1568"/>
            <p:cNvSpPr>
              <a:spLocks/>
            </p:cNvSpPr>
            <p:nvPr/>
          </p:nvSpPr>
          <p:spPr bwMode="auto">
            <a:xfrm>
              <a:off x="1158" y="2101"/>
              <a:ext cx="2" cy="52"/>
            </a:xfrm>
            <a:custGeom>
              <a:avLst/>
              <a:gdLst>
                <a:gd name="T0" fmla="*/ 0 w 10"/>
                <a:gd name="T1" fmla="*/ 0 h 207"/>
                <a:gd name="T2" fmla="*/ 0 w 10"/>
                <a:gd name="T3" fmla="*/ 0 h 207"/>
                <a:gd name="T4" fmla="*/ 0 w 10"/>
                <a:gd name="T5" fmla="*/ 0 h 207"/>
                <a:gd name="T6" fmla="*/ 0 w 10"/>
                <a:gd name="T7" fmla="*/ 0 h 207"/>
                <a:gd name="T8" fmla="*/ 0 w 10"/>
                <a:gd name="T9" fmla="*/ 0 h 207"/>
                <a:gd name="T10" fmla="*/ 0 w 10"/>
                <a:gd name="T11" fmla="*/ 0 h 207"/>
                <a:gd name="T12" fmla="*/ 0 w 10"/>
                <a:gd name="T13" fmla="*/ 0 h 207"/>
                <a:gd name="T14" fmla="*/ 0 w 10"/>
                <a:gd name="T15" fmla="*/ 0 h 207"/>
                <a:gd name="T16" fmla="*/ 0 w 10"/>
                <a:gd name="T17" fmla="*/ 0 h 207"/>
                <a:gd name="T18" fmla="*/ 0 w 10"/>
                <a:gd name="T19" fmla="*/ 0 h 207"/>
                <a:gd name="T20" fmla="*/ 0 w 10"/>
                <a:gd name="T21" fmla="*/ 0 h 207"/>
                <a:gd name="T22" fmla="*/ 0 w 10"/>
                <a:gd name="T23" fmla="*/ 0 h 207"/>
                <a:gd name="T24" fmla="*/ 0 w 10"/>
                <a:gd name="T25" fmla="*/ 0 h 207"/>
                <a:gd name="T26" fmla="*/ 0 w 10"/>
                <a:gd name="T27" fmla="*/ 0 h 207"/>
                <a:gd name="T28" fmla="*/ 0 w 10"/>
                <a:gd name="T29" fmla="*/ 0 h 207"/>
                <a:gd name="T30" fmla="*/ 0 w 10"/>
                <a:gd name="T31" fmla="*/ 0 h 207"/>
                <a:gd name="T32" fmla="*/ 0 w 10"/>
                <a:gd name="T33" fmla="*/ 0 h 207"/>
                <a:gd name="T34" fmla="*/ 0 w 10"/>
                <a:gd name="T35" fmla="*/ 0 h 207"/>
                <a:gd name="T36" fmla="*/ 0 w 10"/>
                <a:gd name="T37" fmla="*/ 0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207"/>
                <a:gd name="T59" fmla="*/ 10 w 10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207">
                  <a:moveTo>
                    <a:pt x="0" y="204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0" y="207"/>
                  </a:lnTo>
                  <a:lnTo>
                    <a:pt x="8" y="207"/>
                  </a:lnTo>
                  <a:lnTo>
                    <a:pt x="7" y="207"/>
                  </a:lnTo>
                  <a:lnTo>
                    <a:pt x="6" y="207"/>
                  </a:lnTo>
                  <a:lnTo>
                    <a:pt x="5" y="205"/>
                  </a:lnTo>
                  <a:lnTo>
                    <a:pt x="3" y="205"/>
                  </a:lnTo>
                  <a:lnTo>
                    <a:pt x="2" y="205"/>
                  </a:lnTo>
                  <a:lnTo>
                    <a:pt x="1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35" name="Freeform 1569"/>
            <p:cNvSpPr>
              <a:spLocks/>
            </p:cNvSpPr>
            <p:nvPr/>
          </p:nvSpPr>
          <p:spPr bwMode="auto">
            <a:xfrm>
              <a:off x="1159" y="2101"/>
              <a:ext cx="2" cy="52"/>
            </a:xfrm>
            <a:custGeom>
              <a:avLst/>
              <a:gdLst>
                <a:gd name="T0" fmla="*/ 0 w 9"/>
                <a:gd name="T1" fmla="*/ 0 h 207"/>
                <a:gd name="T2" fmla="*/ 0 w 9"/>
                <a:gd name="T3" fmla="*/ 0 h 207"/>
                <a:gd name="T4" fmla="*/ 0 w 9"/>
                <a:gd name="T5" fmla="*/ 0 h 207"/>
                <a:gd name="T6" fmla="*/ 0 w 9"/>
                <a:gd name="T7" fmla="*/ 0 h 207"/>
                <a:gd name="T8" fmla="*/ 0 w 9"/>
                <a:gd name="T9" fmla="*/ 0 h 207"/>
                <a:gd name="T10" fmla="*/ 0 w 9"/>
                <a:gd name="T11" fmla="*/ 0 h 207"/>
                <a:gd name="T12" fmla="*/ 0 w 9"/>
                <a:gd name="T13" fmla="*/ 0 h 207"/>
                <a:gd name="T14" fmla="*/ 0 w 9"/>
                <a:gd name="T15" fmla="*/ 0 h 207"/>
                <a:gd name="T16" fmla="*/ 0 w 9"/>
                <a:gd name="T17" fmla="*/ 0 h 207"/>
                <a:gd name="T18" fmla="*/ 0 w 9"/>
                <a:gd name="T19" fmla="*/ 0 h 207"/>
                <a:gd name="T20" fmla="*/ 0 w 9"/>
                <a:gd name="T21" fmla="*/ 0 h 207"/>
                <a:gd name="T22" fmla="*/ 0 w 9"/>
                <a:gd name="T23" fmla="*/ 0 h 207"/>
                <a:gd name="T24" fmla="*/ 0 w 9"/>
                <a:gd name="T25" fmla="*/ 0 h 207"/>
                <a:gd name="T26" fmla="*/ 0 w 9"/>
                <a:gd name="T27" fmla="*/ 0 h 207"/>
                <a:gd name="T28" fmla="*/ 0 w 9"/>
                <a:gd name="T29" fmla="*/ 0 h 207"/>
                <a:gd name="T30" fmla="*/ 0 w 9"/>
                <a:gd name="T31" fmla="*/ 0 h 207"/>
                <a:gd name="T32" fmla="*/ 0 w 9"/>
                <a:gd name="T33" fmla="*/ 0 h 207"/>
                <a:gd name="T34" fmla="*/ 0 w 9"/>
                <a:gd name="T35" fmla="*/ 0 h 207"/>
                <a:gd name="T36" fmla="*/ 0 w 9"/>
                <a:gd name="T37" fmla="*/ 0 h 207"/>
                <a:gd name="T38" fmla="*/ 0 w 9"/>
                <a:gd name="T39" fmla="*/ 0 h 207"/>
                <a:gd name="T40" fmla="*/ 0 w 9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207"/>
                <a:gd name="T65" fmla="*/ 9 w 9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207">
                  <a:moveTo>
                    <a:pt x="0" y="207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207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1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5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36" name="Freeform 1570"/>
            <p:cNvSpPr>
              <a:spLocks/>
            </p:cNvSpPr>
            <p:nvPr/>
          </p:nvSpPr>
          <p:spPr bwMode="auto">
            <a:xfrm>
              <a:off x="1160" y="2101"/>
              <a:ext cx="3" cy="52"/>
            </a:xfrm>
            <a:custGeom>
              <a:avLst/>
              <a:gdLst>
                <a:gd name="T0" fmla="*/ 0 w 9"/>
                <a:gd name="T1" fmla="*/ 0 h 207"/>
                <a:gd name="T2" fmla="*/ 0 w 9"/>
                <a:gd name="T3" fmla="*/ 0 h 207"/>
                <a:gd name="T4" fmla="*/ 0 w 9"/>
                <a:gd name="T5" fmla="*/ 0 h 207"/>
                <a:gd name="T6" fmla="*/ 0 w 9"/>
                <a:gd name="T7" fmla="*/ 0 h 207"/>
                <a:gd name="T8" fmla="*/ 0 w 9"/>
                <a:gd name="T9" fmla="*/ 0 h 207"/>
                <a:gd name="T10" fmla="*/ 0 w 9"/>
                <a:gd name="T11" fmla="*/ 0 h 207"/>
                <a:gd name="T12" fmla="*/ 0 w 9"/>
                <a:gd name="T13" fmla="*/ 0 h 207"/>
                <a:gd name="T14" fmla="*/ 0 w 9"/>
                <a:gd name="T15" fmla="*/ 0 h 207"/>
                <a:gd name="T16" fmla="*/ 0 w 9"/>
                <a:gd name="T17" fmla="*/ 0 h 207"/>
                <a:gd name="T18" fmla="*/ 0 w 9"/>
                <a:gd name="T19" fmla="*/ 0 h 207"/>
                <a:gd name="T20" fmla="*/ 0 w 9"/>
                <a:gd name="T21" fmla="*/ 0 h 207"/>
                <a:gd name="T22" fmla="*/ 0 w 9"/>
                <a:gd name="T23" fmla="*/ 0 h 207"/>
                <a:gd name="T24" fmla="*/ 0 w 9"/>
                <a:gd name="T25" fmla="*/ 0 h 207"/>
                <a:gd name="T26" fmla="*/ 0 w 9"/>
                <a:gd name="T27" fmla="*/ 0 h 207"/>
                <a:gd name="T28" fmla="*/ 0 w 9"/>
                <a:gd name="T29" fmla="*/ 0 h 207"/>
                <a:gd name="T30" fmla="*/ 0 w 9"/>
                <a:gd name="T31" fmla="*/ 0 h 207"/>
                <a:gd name="T32" fmla="*/ 0 w 9"/>
                <a:gd name="T33" fmla="*/ 0 h 207"/>
                <a:gd name="T34" fmla="*/ 0 w 9"/>
                <a:gd name="T35" fmla="*/ 0 h 207"/>
                <a:gd name="T36" fmla="*/ 0 w 9"/>
                <a:gd name="T37" fmla="*/ 0 h 207"/>
                <a:gd name="T38" fmla="*/ 0 w 9"/>
                <a:gd name="T39" fmla="*/ 0 h 207"/>
                <a:gd name="T40" fmla="*/ 0 w 9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207"/>
                <a:gd name="T65" fmla="*/ 9 w 9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207">
                  <a:moveTo>
                    <a:pt x="0" y="207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9" y="0"/>
                  </a:lnTo>
                  <a:lnTo>
                    <a:pt x="9" y="207"/>
                  </a:lnTo>
                  <a:lnTo>
                    <a:pt x="1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5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37" name="Rectangle 1571"/>
            <p:cNvSpPr>
              <a:spLocks noChangeArrowheads="1"/>
            </p:cNvSpPr>
            <p:nvPr/>
          </p:nvSpPr>
          <p:spPr bwMode="auto">
            <a:xfrm>
              <a:off x="1161" y="2101"/>
              <a:ext cx="3" cy="52"/>
            </a:xfrm>
            <a:prstGeom prst="rect">
              <a:avLst/>
            </a:prstGeom>
            <a:solidFill>
              <a:srgbClr val="F2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8" name="Rectangle 1572"/>
            <p:cNvSpPr>
              <a:spLocks noChangeArrowheads="1"/>
            </p:cNvSpPr>
            <p:nvPr/>
          </p:nvSpPr>
          <p:spPr bwMode="auto">
            <a:xfrm>
              <a:off x="1163" y="2101"/>
              <a:ext cx="2" cy="52"/>
            </a:xfrm>
            <a:prstGeom prst="rect">
              <a:avLst/>
            </a:prstGeom>
            <a:solidFill>
              <a:srgbClr val="F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9" name="Rectangle 1573"/>
            <p:cNvSpPr>
              <a:spLocks noChangeArrowheads="1"/>
            </p:cNvSpPr>
            <p:nvPr/>
          </p:nvSpPr>
          <p:spPr bwMode="auto">
            <a:xfrm>
              <a:off x="1164" y="2101"/>
              <a:ext cx="2" cy="52"/>
            </a:xfrm>
            <a:prstGeom prst="rect">
              <a:avLst/>
            </a:prstGeom>
            <a:solidFill>
              <a:srgbClr val="E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0" name="Rectangle 1574"/>
            <p:cNvSpPr>
              <a:spLocks noChangeArrowheads="1"/>
            </p:cNvSpPr>
            <p:nvPr/>
          </p:nvSpPr>
          <p:spPr bwMode="auto">
            <a:xfrm>
              <a:off x="1165" y="2101"/>
              <a:ext cx="2" cy="52"/>
            </a:xfrm>
            <a:prstGeom prst="rect">
              <a:avLst/>
            </a:prstGeom>
            <a:solidFill>
              <a:srgbClr val="E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1" name="Rectangle 1575"/>
            <p:cNvSpPr>
              <a:spLocks noChangeArrowheads="1"/>
            </p:cNvSpPr>
            <p:nvPr/>
          </p:nvSpPr>
          <p:spPr bwMode="auto">
            <a:xfrm>
              <a:off x="1166" y="2101"/>
              <a:ext cx="2" cy="52"/>
            </a:xfrm>
            <a:prstGeom prst="rect">
              <a:avLst/>
            </a:prstGeom>
            <a:solidFill>
              <a:srgbClr val="E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2" name="Rectangle 1576"/>
            <p:cNvSpPr>
              <a:spLocks noChangeArrowheads="1"/>
            </p:cNvSpPr>
            <p:nvPr/>
          </p:nvSpPr>
          <p:spPr bwMode="auto">
            <a:xfrm>
              <a:off x="1167" y="2101"/>
              <a:ext cx="3" cy="52"/>
            </a:xfrm>
            <a:prstGeom prst="rect">
              <a:avLst/>
            </a:prstGeom>
            <a:solidFill>
              <a:srgbClr val="E8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3" name="Rectangle 1577"/>
            <p:cNvSpPr>
              <a:spLocks noChangeArrowheads="1"/>
            </p:cNvSpPr>
            <p:nvPr/>
          </p:nvSpPr>
          <p:spPr bwMode="auto">
            <a:xfrm>
              <a:off x="1168" y="2101"/>
              <a:ext cx="3" cy="52"/>
            </a:xfrm>
            <a:prstGeom prst="rect">
              <a:avLst/>
            </a:prstGeom>
            <a:solidFill>
              <a:srgbClr val="E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4" name="Rectangle 1578"/>
            <p:cNvSpPr>
              <a:spLocks noChangeArrowheads="1"/>
            </p:cNvSpPr>
            <p:nvPr/>
          </p:nvSpPr>
          <p:spPr bwMode="auto">
            <a:xfrm>
              <a:off x="1170" y="2101"/>
              <a:ext cx="2" cy="52"/>
            </a:xfrm>
            <a:prstGeom prst="rect">
              <a:avLst/>
            </a:prstGeom>
            <a:solidFill>
              <a:srgbClr val="E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5" name="Rectangle 1579"/>
            <p:cNvSpPr>
              <a:spLocks noChangeArrowheads="1"/>
            </p:cNvSpPr>
            <p:nvPr/>
          </p:nvSpPr>
          <p:spPr bwMode="auto">
            <a:xfrm>
              <a:off x="1171" y="2101"/>
              <a:ext cx="2" cy="52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6" name="Rectangle 1580"/>
            <p:cNvSpPr>
              <a:spLocks noChangeArrowheads="1"/>
            </p:cNvSpPr>
            <p:nvPr/>
          </p:nvSpPr>
          <p:spPr bwMode="auto">
            <a:xfrm>
              <a:off x="1172" y="2101"/>
              <a:ext cx="3" cy="52"/>
            </a:xfrm>
            <a:prstGeom prst="rect">
              <a:avLst/>
            </a:prstGeom>
            <a:solidFill>
              <a:srgbClr val="D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7" name="Rectangle 1581"/>
            <p:cNvSpPr>
              <a:spLocks noChangeArrowheads="1"/>
            </p:cNvSpPr>
            <p:nvPr/>
          </p:nvSpPr>
          <p:spPr bwMode="auto">
            <a:xfrm>
              <a:off x="1173" y="2101"/>
              <a:ext cx="3" cy="52"/>
            </a:xfrm>
            <a:prstGeom prst="rect">
              <a:avLst/>
            </a:prstGeom>
            <a:solidFill>
              <a:srgbClr val="DE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8" name="Rectangle 1582"/>
            <p:cNvSpPr>
              <a:spLocks noChangeArrowheads="1"/>
            </p:cNvSpPr>
            <p:nvPr/>
          </p:nvSpPr>
          <p:spPr bwMode="auto">
            <a:xfrm>
              <a:off x="1175" y="2101"/>
              <a:ext cx="2" cy="52"/>
            </a:xfrm>
            <a:prstGeom prst="rect">
              <a:avLst/>
            </a:prstGeom>
            <a:solidFill>
              <a:srgbClr val="D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9" name="Rectangle 1583"/>
            <p:cNvSpPr>
              <a:spLocks noChangeArrowheads="1"/>
            </p:cNvSpPr>
            <p:nvPr/>
          </p:nvSpPr>
          <p:spPr bwMode="auto">
            <a:xfrm>
              <a:off x="1176" y="2101"/>
              <a:ext cx="2" cy="52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0" name="Rectangle 1584"/>
            <p:cNvSpPr>
              <a:spLocks noChangeArrowheads="1"/>
            </p:cNvSpPr>
            <p:nvPr/>
          </p:nvSpPr>
          <p:spPr bwMode="auto">
            <a:xfrm>
              <a:off x="1177" y="2101"/>
              <a:ext cx="2" cy="52"/>
            </a:xfrm>
            <a:prstGeom prst="rect">
              <a:avLst/>
            </a:prstGeom>
            <a:solidFill>
              <a:srgbClr val="D6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1" name="Rectangle 1585"/>
            <p:cNvSpPr>
              <a:spLocks noChangeArrowheads="1"/>
            </p:cNvSpPr>
            <p:nvPr/>
          </p:nvSpPr>
          <p:spPr bwMode="auto">
            <a:xfrm>
              <a:off x="1178" y="2101"/>
              <a:ext cx="2" cy="52"/>
            </a:xfrm>
            <a:prstGeom prst="rect">
              <a:avLst/>
            </a:prstGeom>
            <a:solidFill>
              <a:srgbClr val="D4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2" name="Rectangle 1586"/>
            <p:cNvSpPr>
              <a:spLocks noChangeArrowheads="1"/>
            </p:cNvSpPr>
            <p:nvPr/>
          </p:nvSpPr>
          <p:spPr bwMode="auto">
            <a:xfrm>
              <a:off x="1179" y="2101"/>
              <a:ext cx="3" cy="52"/>
            </a:xfrm>
            <a:prstGeom prst="rect">
              <a:avLst/>
            </a:prstGeom>
            <a:solidFill>
              <a:srgbClr val="D4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3" name="Rectangle 1587"/>
            <p:cNvSpPr>
              <a:spLocks noChangeArrowheads="1"/>
            </p:cNvSpPr>
            <p:nvPr/>
          </p:nvSpPr>
          <p:spPr bwMode="auto">
            <a:xfrm>
              <a:off x="1180" y="2101"/>
              <a:ext cx="3" cy="52"/>
            </a:xfrm>
            <a:prstGeom prst="rect">
              <a:avLst/>
            </a:prstGeom>
            <a:solidFill>
              <a:srgbClr val="D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4" name="Rectangle 1588"/>
            <p:cNvSpPr>
              <a:spLocks noChangeArrowheads="1"/>
            </p:cNvSpPr>
            <p:nvPr/>
          </p:nvSpPr>
          <p:spPr bwMode="auto">
            <a:xfrm>
              <a:off x="1182" y="2101"/>
              <a:ext cx="2" cy="52"/>
            </a:xfrm>
            <a:prstGeom prst="rect">
              <a:avLst/>
            </a:prstGeom>
            <a:solidFill>
              <a:srgbClr val="C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5" name="Rectangle 1589"/>
            <p:cNvSpPr>
              <a:spLocks noChangeArrowheads="1"/>
            </p:cNvSpPr>
            <p:nvPr/>
          </p:nvSpPr>
          <p:spPr bwMode="auto">
            <a:xfrm>
              <a:off x="1183" y="2101"/>
              <a:ext cx="2" cy="5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6" name="Rectangle 1590"/>
            <p:cNvSpPr>
              <a:spLocks noChangeArrowheads="1"/>
            </p:cNvSpPr>
            <p:nvPr/>
          </p:nvSpPr>
          <p:spPr bwMode="auto">
            <a:xfrm>
              <a:off x="1184" y="2101"/>
              <a:ext cx="2" cy="52"/>
            </a:xfrm>
            <a:prstGeom prst="rect">
              <a:avLst/>
            </a:prstGeom>
            <a:solidFill>
              <a:srgbClr val="C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7" name="Rectangle 1591"/>
            <p:cNvSpPr>
              <a:spLocks noChangeArrowheads="1"/>
            </p:cNvSpPr>
            <p:nvPr/>
          </p:nvSpPr>
          <p:spPr bwMode="auto">
            <a:xfrm>
              <a:off x="1185" y="2101"/>
              <a:ext cx="3" cy="52"/>
            </a:xfrm>
            <a:prstGeom prst="rect">
              <a:avLst/>
            </a:prstGeom>
            <a:solidFill>
              <a:srgbClr val="C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8" name="Rectangle 1592"/>
            <p:cNvSpPr>
              <a:spLocks noChangeArrowheads="1"/>
            </p:cNvSpPr>
            <p:nvPr/>
          </p:nvSpPr>
          <p:spPr bwMode="auto">
            <a:xfrm>
              <a:off x="1186" y="2101"/>
              <a:ext cx="3" cy="52"/>
            </a:xfrm>
            <a:prstGeom prst="rect">
              <a:avLst/>
            </a:prstGeom>
            <a:solidFill>
              <a:srgbClr val="C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9" name="Rectangle 1593"/>
            <p:cNvSpPr>
              <a:spLocks noChangeArrowheads="1"/>
            </p:cNvSpPr>
            <p:nvPr/>
          </p:nvSpPr>
          <p:spPr bwMode="auto">
            <a:xfrm>
              <a:off x="1188" y="2101"/>
              <a:ext cx="2" cy="52"/>
            </a:xfrm>
            <a:prstGeom prst="rect">
              <a:avLst/>
            </a:prstGeom>
            <a:solidFill>
              <a:srgbClr val="C4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0" name="Rectangle 1594"/>
            <p:cNvSpPr>
              <a:spLocks noChangeArrowheads="1"/>
            </p:cNvSpPr>
            <p:nvPr/>
          </p:nvSpPr>
          <p:spPr bwMode="auto">
            <a:xfrm>
              <a:off x="1189" y="2101"/>
              <a:ext cx="2" cy="52"/>
            </a:xfrm>
            <a:prstGeom prst="rect">
              <a:avLst/>
            </a:prstGeom>
            <a:solidFill>
              <a:srgbClr val="C2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1" name="Rectangle 1595"/>
            <p:cNvSpPr>
              <a:spLocks noChangeArrowheads="1"/>
            </p:cNvSpPr>
            <p:nvPr/>
          </p:nvSpPr>
          <p:spPr bwMode="auto">
            <a:xfrm>
              <a:off x="1190" y="2101"/>
              <a:ext cx="2" cy="52"/>
            </a:xfrm>
            <a:prstGeom prst="rect">
              <a:avLst/>
            </a:prstGeom>
            <a:solidFill>
              <a:srgbClr val="B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2" name="Rectangle 1596"/>
            <p:cNvSpPr>
              <a:spLocks noChangeArrowheads="1"/>
            </p:cNvSpPr>
            <p:nvPr/>
          </p:nvSpPr>
          <p:spPr bwMode="auto">
            <a:xfrm>
              <a:off x="1191" y="2101"/>
              <a:ext cx="2" cy="52"/>
            </a:xfrm>
            <a:prstGeom prst="rect">
              <a:avLst/>
            </a:prstGeom>
            <a:solidFill>
              <a:srgbClr val="B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3" name="Rectangle 1597"/>
            <p:cNvSpPr>
              <a:spLocks noChangeArrowheads="1"/>
            </p:cNvSpPr>
            <p:nvPr/>
          </p:nvSpPr>
          <p:spPr bwMode="auto">
            <a:xfrm>
              <a:off x="1192" y="2101"/>
              <a:ext cx="3" cy="52"/>
            </a:xfrm>
            <a:prstGeom prst="rect">
              <a:avLst/>
            </a:prstGeom>
            <a:solidFill>
              <a:srgbClr val="B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4" name="Rectangle 1598"/>
            <p:cNvSpPr>
              <a:spLocks noChangeArrowheads="1"/>
            </p:cNvSpPr>
            <p:nvPr/>
          </p:nvSpPr>
          <p:spPr bwMode="auto">
            <a:xfrm>
              <a:off x="1193" y="2101"/>
              <a:ext cx="3" cy="52"/>
            </a:xfrm>
            <a:prstGeom prst="rect">
              <a:avLst/>
            </a:prstGeom>
            <a:solidFill>
              <a:srgbClr val="B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5" name="Rectangle 1599"/>
            <p:cNvSpPr>
              <a:spLocks noChangeArrowheads="1"/>
            </p:cNvSpPr>
            <p:nvPr/>
          </p:nvSpPr>
          <p:spPr bwMode="auto">
            <a:xfrm>
              <a:off x="1195" y="2101"/>
              <a:ext cx="2" cy="52"/>
            </a:xfrm>
            <a:prstGeom prst="rect">
              <a:avLst/>
            </a:prstGeom>
            <a:solidFill>
              <a:srgbClr val="B8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6" name="Rectangle 1600"/>
            <p:cNvSpPr>
              <a:spLocks noChangeArrowheads="1"/>
            </p:cNvSpPr>
            <p:nvPr/>
          </p:nvSpPr>
          <p:spPr bwMode="auto">
            <a:xfrm>
              <a:off x="1196" y="2101"/>
              <a:ext cx="2" cy="52"/>
            </a:xfrm>
            <a:prstGeom prst="rect">
              <a:avLst/>
            </a:prstGeom>
            <a:solidFill>
              <a:srgbClr val="B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7" name="Rectangle 1601"/>
            <p:cNvSpPr>
              <a:spLocks noChangeArrowheads="1"/>
            </p:cNvSpPr>
            <p:nvPr/>
          </p:nvSpPr>
          <p:spPr bwMode="auto">
            <a:xfrm>
              <a:off x="1197" y="2101"/>
              <a:ext cx="3" cy="52"/>
            </a:xfrm>
            <a:prstGeom prst="rect">
              <a:avLst/>
            </a:prstGeom>
            <a:solidFill>
              <a:srgbClr val="B2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8" name="Rectangle 1602"/>
            <p:cNvSpPr>
              <a:spLocks noChangeArrowheads="1"/>
            </p:cNvSpPr>
            <p:nvPr/>
          </p:nvSpPr>
          <p:spPr bwMode="auto">
            <a:xfrm>
              <a:off x="1198" y="2101"/>
              <a:ext cx="3" cy="52"/>
            </a:xfrm>
            <a:prstGeom prst="rect">
              <a:avLst/>
            </a:prstGeom>
            <a:solidFill>
              <a:srgbClr val="B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9" name="Rectangle 1603"/>
            <p:cNvSpPr>
              <a:spLocks noChangeArrowheads="1"/>
            </p:cNvSpPr>
            <p:nvPr/>
          </p:nvSpPr>
          <p:spPr bwMode="auto">
            <a:xfrm>
              <a:off x="1200" y="2101"/>
              <a:ext cx="2" cy="52"/>
            </a:xfrm>
            <a:prstGeom prst="rect">
              <a:avLst/>
            </a:prstGeom>
            <a:solidFill>
              <a:srgbClr val="B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0" name="Rectangle 1604"/>
            <p:cNvSpPr>
              <a:spLocks noChangeArrowheads="1"/>
            </p:cNvSpPr>
            <p:nvPr/>
          </p:nvSpPr>
          <p:spPr bwMode="auto">
            <a:xfrm>
              <a:off x="1201" y="2101"/>
              <a:ext cx="2" cy="52"/>
            </a:xfrm>
            <a:prstGeom prst="rect">
              <a:avLst/>
            </a:prstGeom>
            <a:solidFill>
              <a:srgbClr val="A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1" name="Rectangle 1605"/>
            <p:cNvSpPr>
              <a:spLocks noChangeArrowheads="1"/>
            </p:cNvSpPr>
            <p:nvPr/>
          </p:nvSpPr>
          <p:spPr bwMode="auto">
            <a:xfrm>
              <a:off x="1202" y="2101"/>
              <a:ext cx="2" cy="52"/>
            </a:xfrm>
            <a:prstGeom prst="rect">
              <a:avLst/>
            </a:prstGeom>
            <a:solidFill>
              <a:srgbClr val="A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2" name="Freeform 1606"/>
            <p:cNvSpPr>
              <a:spLocks/>
            </p:cNvSpPr>
            <p:nvPr/>
          </p:nvSpPr>
          <p:spPr bwMode="auto">
            <a:xfrm>
              <a:off x="1203" y="2101"/>
              <a:ext cx="2" cy="52"/>
            </a:xfrm>
            <a:custGeom>
              <a:avLst/>
              <a:gdLst>
                <a:gd name="T0" fmla="*/ 0 w 10"/>
                <a:gd name="T1" fmla="*/ 0 h 207"/>
                <a:gd name="T2" fmla="*/ 0 w 10"/>
                <a:gd name="T3" fmla="*/ 0 h 207"/>
                <a:gd name="T4" fmla="*/ 0 w 10"/>
                <a:gd name="T5" fmla="*/ 0 h 207"/>
                <a:gd name="T6" fmla="*/ 0 w 10"/>
                <a:gd name="T7" fmla="*/ 0 h 207"/>
                <a:gd name="T8" fmla="*/ 0 w 10"/>
                <a:gd name="T9" fmla="*/ 0 h 207"/>
                <a:gd name="T10" fmla="*/ 0 w 10"/>
                <a:gd name="T11" fmla="*/ 0 h 207"/>
                <a:gd name="T12" fmla="*/ 0 w 10"/>
                <a:gd name="T13" fmla="*/ 0 h 207"/>
                <a:gd name="T14" fmla="*/ 0 w 10"/>
                <a:gd name="T15" fmla="*/ 0 h 207"/>
                <a:gd name="T16" fmla="*/ 0 w 10"/>
                <a:gd name="T17" fmla="*/ 0 h 207"/>
                <a:gd name="T18" fmla="*/ 0 w 10"/>
                <a:gd name="T19" fmla="*/ 0 h 207"/>
                <a:gd name="T20" fmla="*/ 0 w 10"/>
                <a:gd name="T21" fmla="*/ 0 h 207"/>
                <a:gd name="T22" fmla="*/ 0 w 10"/>
                <a:gd name="T23" fmla="*/ 0 h 207"/>
                <a:gd name="T24" fmla="*/ 0 w 10"/>
                <a:gd name="T25" fmla="*/ 0 h 207"/>
                <a:gd name="T26" fmla="*/ 0 w 10"/>
                <a:gd name="T27" fmla="*/ 0 h 207"/>
                <a:gd name="T28" fmla="*/ 0 w 10"/>
                <a:gd name="T29" fmla="*/ 0 h 207"/>
                <a:gd name="T30" fmla="*/ 0 w 10"/>
                <a:gd name="T31" fmla="*/ 0 h 207"/>
                <a:gd name="T32" fmla="*/ 0 w 10"/>
                <a:gd name="T33" fmla="*/ 0 h 207"/>
                <a:gd name="T34" fmla="*/ 0 w 10"/>
                <a:gd name="T35" fmla="*/ 0 h 207"/>
                <a:gd name="T36" fmla="*/ 0 w 10"/>
                <a:gd name="T37" fmla="*/ 0 h 207"/>
                <a:gd name="T38" fmla="*/ 0 w 10"/>
                <a:gd name="T39" fmla="*/ 0 h 207"/>
                <a:gd name="T40" fmla="*/ 0 w 10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207"/>
                <a:gd name="T65" fmla="*/ 10 w 10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207">
                  <a:moveTo>
                    <a:pt x="0" y="207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A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73" name="Freeform 1607"/>
            <p:cNvSpPr>
              <a:spLocks/>
            </p:cNvSpPr>
            <p:nvPr/>
          </p:nvSpPr>
          <p:spPr bwMode="auto">
            <a:xfrm>
              <a:off x="1204" y="2101"/>
              <a:ext cx="3" cy="52"/>
            </a:xfrm>
            <a:custGeom>
              <a:avLst/>
              <a:gdLst>
                <a:gd name="T0" fmla="*/ 0 w 9"/>
                <a:gd name="T1" fmla="*/ 0 h 207"/>
                <a:gd name="T2" fmla="*/ 0 w 9"/>
                <a:gd name="T3" fmla="*/ 0 h 207"/>
                <a:gd name="T4" fmla="*/ 0 w 9"/>
                <a:gd name="T5" fmla="*/ 0 h 207"/>
                <a:gd name="T6" fmla="*/ 0 w 9"/>
                <a:gd name="T7" fmla="*/ 0 h 207"/>
                <a:gd name="T8" fmla="*/ 0 w 9"/>
                <a:gd name="T9" fmla="*/ 0 h 207"/>
                <a:gd name="T10" fmla="*/ 0 w 9"/>
                <a:gd name="T11" fmla="*/ 0 h 207"/>
                <a:gd name="T12" fmla="*/ 0 w 9"/>
                <a:gd name="T13" fmla="*/ 0 h 207"/>
                <a:gd name="T14" fmla="*/ 0 w 9"/>
                <a:gd name="T15" fmla="*/ 0 h 207"/>
                <a:gd name="T16" fmla="*/ 0 w 9"/>
                <a:gd name="T17" fmla="*/ 0 h 207"/>
                <a:gd name="T18" fmla="*/ 0 w 9"/>
                <a:gd name="T19" fmla="*/ 0 h 207"/>
                <a:gd name="T20" fmla="*/ 0 w 9"/>
                <a:gd name="T21" fmla="*/ 0 h 207"/>
                <a:gd name="T22" fmla="*/ 0 w 9"/>
                <a:gd name="T23" fmla="*/ 0 h 207"/>
                <a:gd name="T24" fmla="*/ 0 w 9"/>
                <a:gd name="T25" fmla="*/ 0 h 207"/>
                <a:gd name="T26" fmla="*/ 0 w 9"/>
                <a:gd name="T27" fmla="*/ 0 h 207"/>
                <a:gd name="T28" fmla="*/ 0 w 9"/>
                <a:gd name="T29" fmla="*/ 0 h 207"/>
                <a:gd name="T30" fmla="*/ 0 w 9"/>
                <a:gd name="T31" fmla="*/ 0 h 207"/>
                <a:gd name="T32" fmla="*/ 0 w 9"/>
                <a:gd name="T33" fmla="*/ 0 h 207"/>
                <a:gd name="T34" fmla="*/ 0 w 9"/>
                <a:gd name="T35" fmla="*/ 0 h 207"/>
                <a:gd name="T36" fmla="*/ 0 w 9"/>
                <a:gd name="T37" fmla="*/ 0 h 207"/>
                <a:gd name="T38" fmla="*/ 0 w 9"/>
                <a:gd name="T39" fmla="*/ 0 h 207"/>
                <a:gd name="T40" fmla="*/ 0 w 9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207"/>
                <a:gd name="T65" fmla="*/ 9 w 9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207">
                  <a:moveTo>
                    <a:pt x="0" y="20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07"/>
                  </a:lnTo>
                  <a:lnTo>
                    <a:pt x="8" y="207"/>
                  </a:lnTo>
                  <a:lnTo>
                    <a:pt x="7" y="207"/>
                  </a:lnTo>
                  <a:lnTo>
                    <a:pt x="6" y="207"/>
                  </a:lnTo>
                  <a:lnTo>
                    <a:pt x="5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A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74" name="Freeform 1608"/>
            <p:cNvSpPr>
              <a:spLocks/>
            </p:cNvSpPr>
            <p:nvPr/>
          </p:nvSpPr>
          <p:spPr bwMode="auto">
            <a:xfrm>
              <a:off x="1205" y="2101"/>
              <a:ext cx="3" cy="52"/>
            </a:xfrm>
            <a:custGeom>
              <a:avLst/>
              <a:gdLst>
                <a:gd name="T0" fmla="*/ 0 w 9"/>
                <a:gd name="T1" fmla="*/ 0 h 207"/>
                <a:gd name="T2" fmla="*/ 0 w 9"/>
                <a:gd name="T3" fmla="*/ 0 h 207"/>
                <a:gd name="T4" fmla="*/ 0 w 9"/>
                <a:gd name="T5" fmla="*/ 0 h 207"/>
                <a:gd name="T6" fmla="*/ 0 w 9"/>
                <a:gd name="T7" fmla="*/ 0 h 207"/>
                <a:gd name="T8" fmla="*/ 0 w 9"/>
                <a:gd name="T9" fmla="*/ 0 h 207"/>
                <a:gd name="T10" fmla="*/ 0 w 9"/>
                <a:gd name="T11" fmla="*/ 0 h 207"/>
                <a:gd name="T12" fmla="*/ 0 w 9"/>
                <a:gd name="T13" fmla="*/ 0 h 207"/>
                <a:gd name="T14" fmla="*/ 0 w 9"/>
                <a:gd name="T15" fmla="*/ 0 h 207"/>
                <a:gd name="T16" fmla="*/ 0 w 9"/>
                <a:gd name="T17" fmla="*/ 0 h 207"/>
                <a:gd name="T18" fmla="*/ 0 w 9"/>
                <a:gd name="T19" fmla="*/ 0 h 207"/>
                <a:gd name="T20" fmla="*/ 0 w 9"/>
                <a:gd name="T21" fmla="*/ 0 h 207"/>
                <a:gd name="T22" fmla="*/ 0 w 9"/>
                <a:gd name="T23" fmla="*/ 0 h 207"/>
                <a:gd name="T24" fmla="*/ 0 w 9"/>
                <a:gd name="T25" fmla="*/ 0 h 207"/>
                <a:gd name="T26" fmla="*/ 0 w 9"/>
                <a:gd name="T27" fmla="*/ 0 h 207"/>
                <a:gd name="T28" fmla="*/ 0 w 9"/>
                <a:gd name="T29" fmla="*/ 0 h 207"/>
                <a:gd name="T30" fmla="*/ 0 w 9"/>
                <a:gd name="T31" fmla="*/ 0 h 207"/>
                <a:gd name="T32" fmla="*/ 0 w 9"/>
                <a:gd name="T33" fmla="*/ 0 h 207"/>
                <a:gd name="T34" fmla="*/ 0 w 9"/>
                <a:gd name="T35" fmla="*/ 0 h 207"/>
                <a:gd name="T36" fmla="*/ 0 w 9"/>
                <a:gd name="T37" fmla="*/ 0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07"/>
                <a:gd name="T59" fmla="*/ 9 w 9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07">
                  <a:moveTo>
                    <a:pt x="0" y="207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204"/>
                  </a:lnTo>
                  <a:lnTo>
                    <a:pt x="8" y="204"/>
                  </a:lnTo>
                  <a:lnTo>
                    <a:pt x="7" y="205"/>
                  </a:lnTo>
                  <a:lnTo>
                    <a:pt x="6" y="205"/>
                  </a:lnTo>
                  <a:lnTo>
                    <a:pt x="4" y="205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1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A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75" name="Freeform 1609"/>
            <p:cNvSpPr>
              <a:spLocks/>
            </p:cNvSpPr>
            <p:nvPr/>
          </p:nvSpPr>
          <p:spPr bwMode="auto">
            <a:xfrm>
              <a:off x="1207" y="2102"/>
              <a:ext cx="2" cy="51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0 h 206"/>
                <a:gd name="T6" fmla="*/ 0 w 10"/>
                <a:gd name="T7" fmla="*/ 0 h 206"/>
                <a:gd name="T8" fmla="*/ 0 w 10"/>
                <a:gd name="T9" fmla="*/ 0 h 206"/>
                <a:gd name="T10" fmla="*/ 0 w 10"/>
                <a:gd name="T11" fmla="*/ 0 h 206"/>
                <a:gd name="T12" fmla="*/ 0 w 10"/>
                <a:gd name="T13" fmla="*/ 0 h 206"/>
                <a:gd name="T14" fmla="*/ 0 w 10"/>
                <a:gd name="T15" fmla="*/ 0 h 206"/>
                <a:gd name="T16" fmla="*/ 0 w 10"/>
                <a:gd name="T17" fmla="*/ 0 h 206"/>
                <a:gd name="T18" fmla="*/ 0 w 10"/>
                <a:gd name="T19" fmla="*/ 0 h 206"/>
                <a:gd name="T20" fmla="*/ 0 w 10"/>
                <a:gd name="T21" fmla="*/ 0 h 206"/>
                <a:gd name="T22" fmla="*/ 0 w 10"/>
                <a:gd name="T23" fmla="*/ 0 h 206"/>
                <a:gd name="T24" fmla="*/ 0 w 10"/>
                <a:gd name="T25" fmla="*/ 0 h 206"/>
                <a:gd name="T26" fmla="*/ 0 w 10"/>
                <a:gd name="T27" fmla="*/ 0 h 206"/>
                <a:gd name="T28" fmla="*/ 0 w 10"/>
                <a:gd name="T29" fmla="*/ 0 h 206"/>
                <a:gd name="T30" fmla="*/ 0 w 10"/>
                <a:gd name="T31" fmla="*/ 0 h 206"/>
                <a:gd name="T32" fmla="*/ 0 w 10"/>
                <a:gd name="T33" fmla="*/ 0 h 206"/>
                <a:gd name="T34" fmla="*/ 0 w 10"/>
                <a:gd name="T35" fmla="*/ 0 h 206"/>
                <a:gd name="T36" fmla="*/ 0 w 10"/>
                <a:gd name="T37" fmla="*/ 0 h 2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206"/>
                <a:gd name="T59" fmla="*/ 10 w 10"/>
                <a:gd name="T60" fmla="*/ 206 h 2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206">
                  <a:moveTo>
                    <a:pt x="0" y="20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0" y="198"/>
                  </a:lnTo>
                  <a:lnTo>
                    <a:pt x="9" y="199"/>
                  </a:lnTo>
                  <a:lnTo>
                    <a:pt x="8" y="201"/>
                  </a:lnTo>
                  <a:lnTo>
                    <a:pt x="7" y="202"/>
                  </a:lnTo>
                  <a:lnTo>
                    <a:pt x="5" y="203"/>
                  </a:lnTo>
                  <a:lnTo>
                    <a:pt x="4" y="203"/>
                  </a:lnTo>
                  <a:lnTo>
                    <a:pt x="3" y="204"/>
                  </a:lnTo>
                  <a:lnTo>
                    <a:pt x="2" y="204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A3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610"/>
          <p:cNvGrpSpPr>
            <a:grpSpLocks/>
          </p:cNvGrpSpPr>
          <p:nvPr/>
        </p:nvGrpSpPr>
        <p:grpSpPr bwMode="auto">
          <a:xfrm>
            <a:off x="1216025" y="2943225"/>
            <a:ext cx="968375" cy="2016125"/>
            <a:chOff x="779" y="2101"/>
            <a:chExt cx="620" cy="1440"/>
          </a:xfrm>
        </p:grpSpPr>
        <p:sp>
          <p:nvSpPr>
            <p:cNvPr id="15576" name="Freeform 1611"/>
            <p:cNvSpPr>
              <a:spLocks/>
            </p:cNvSpPr>
            <p:nvPr/>
          </p:nvSpPr>
          <p:spPr bwMode="auto">
            <a:xfrm>
              <a:off x="1208" y="2102"/>
              <a:ext cx="2" cy="51"/>
            </a:xfrm>
            <a:custGeom>
              <a:avLst/>
              <a:gdLst>
                <a:gd name="T0" fmla="*/ 0 w 9"/>
                <a:gd name="T1" fmla="*/ 0 h 201"/>
                <a:gd name="T2" fmla="*/ 0 w 9"/>
                <a:gd name="T3" fmla="*/ 0 h 201"/>
                <a:gd name="T4" fmla="*/ 0 w 9"/>
                <a:gd name="T5" fmla="*/ 0 h 201"/>
                <a:gd name="T6" fmla="*/ 0 w 9"/>
                <a:gd name="T7" fmla="*/ 0 h 201"/>
                <a:gd name="T8" fmla="*/ 0 w 9"/>
                <a:gd name="T9" fmla="*/ 0 h 201"/>
                <a:gd name="T10" fmla="*/ 0 w 9"/>
                <a:gd name="T11" fmla="*/ 0 h 201"/>
                <a:gd name="T12" fmla="*/ 0 w 9"/>
                <a:gd name="T13" fmla="*/ 0 h 201"/>
                <a:gd name="T14" fmla="*/ 0 w 9"/>
                <a:gd name="T15" fmla="*/ 0 h 201"/>
                <a:gd name="T16" fmla="*/ 0 w 9"/>
                <a:gd name="T17" fmla="*/ 0 h 201"/>
                <a:gd name="T18" fmla="*/ 0 w 9"/>
                <a:gd name="T19" fmla="*/ 0 h 201"/>
                <a:gd name="T20" fmla="*/ 0 w 9"/>
                <a:gd name="T21" fmla="*/ 0 h 201"/>
                <a:gd name="T22" fmla="*/ 0 w 9"/>
                <a:gd name="T23" fmla="*/ 0 h 201"/>
                <a:gd name="T24" fmla="*/ 0 w 9"/>
                <a:gd name="T25" fmla="*/ 0 h 201"/>
                <a:gd name="T26" fmla="*/ 0 w 9"/>
                <a:gd name="T27" fmla="*/ 0 h 201"/>
                <a:gd name="T28" fmla="*/ 0 w 9"/>
                <a:gd name="T29" fmla="*/ 0 h 201"/>
                <a:gd name="T30" fmla="*/ 0 w 9"/>
                <a:gd name="T31" fmla="*/ 0 h 201"/>
                <a:gd name="T32" fmla="*/ 0 w 9"/>
                <a:gd name="T33" fmla="*/ 0 h 201"/>
                <a:gd name="T34" fmla="*/ 0 w 9"/>
                <a:gd name="T35" fmla="*/ 0 h 201"/>
                <a:gd name="T36" fmla="*/ 0 w 9"/>
                <a:gd name="T37" fmla="*/ 0 h 2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201"/>
                <a:gd name="T59" fmla="*/ 9 w 9"/>
                <a:gd name="T60" fmla="*/ 201 h 2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201">
                  <a:moveTo>
                    <a:pt x="0" y="20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5"/>
                  </a:lnTo>
                  <a:lnTo>
                    <a:pt x="8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90"/>
                  </a:lnTo>
                  <a:lnTo>
                    <a:pt x="9" y="192"/>
                  </a:lnTo>
                  <a:lnTo>
                    <a:pt x="8" y="194"/>
                  </a:lnTo>
                  <a:lnTo>
                    <a:pt x="7" y="195"/>
                  </a:lnTo>
                  <a:lnTo>
                    <a:pt x="5" y="196"/>
                  </a:lnTo>
                  <a:lnTo>
                    <a:pt x="4" y="197"/>
                  </a:lnTo>
                  <a:lnTo>
                    <a:pt x="3" y="199"/>
                  </a:lnTo>
                  <a:lnTo>
                    <a:pt x="2" y="20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A1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77" name="Freeform 1612"/>
            <p:cNvSpPr>
              <a:spLocks/>
            </p:cNvSpPr>
            <p:nvPr/>
          </p:nvSpPr>
          <p:spPr bwMode="auto">
            <a:xfrm>
              <a:off x="1209" y="2103"/>
              <a:ext cx="2" cy="48"/>
            </a:xfrm>
            <a:custGeom>
              <a:avLst/>
              <a:gdLst>
                <a:gd name="T0" fmla="*/ 0 w 9"/>
                <a:gd name="T1" fmla="*/ 0 h 192"/>
                <a:gd name="T2" fmla="*/ 0 w 9"/>
                <a:gd name="T3" fmla="*/ 0 h 192"/>
                <a:gd name="T4" fmla="*/ 0 w 9"/>
                <a:gd name="T5" fmla="*/ 0 h 192"/>
                <a:gd name="T6" fmla="*/ 0 w 9"/>
                <a:gd name="T7" fmla="*/ 0 h 192"/>
                <a:gd name="T8" fmla="*/ 0 w 9"/>
                <a:gd name="T9" fmla="*/ 0 h 192"/>
                <a:gd name="T10" fmla="*/ 0 w 9"/>
                <a:gd name="T11" fmla="*/ 0 h 192"/>
                <a:gd name="T12" fmla="*/ 0 w 9"/>
                <a:gd name="T13" fmla="*/ 0 h 192"/>
                <a:gd name="T14" fmla="*/ 0 w 9"/>
                <a:gd name="T15" fmla="*/ 0 h 192"/>
                <a:gd name="T16" fmla="*/ 0 w 9"/>
                <a:gd name="T17" fmla="*/ 0 h 192"/>
                <a:gd name="T18" fmla="*/ 0 w 9"/>
                <a:gd name="T19" fmla="*/ 0 h 192"/>
                <a:gd name="T20" fmla="*/ 0 w 9"/>
                <a:gd name="T21" fmla="*/ 0 h 192"/>
                <a:gd name="T22" fmla="*/ 0 w 9"/>
                <a:gd name="T23" fmla="*/ 0 h 192"/>
                <a:gd name="T24" fmla="*/ 0 w 9"/>
                <a:gd name="T25" fmla="*/ 0 h 192"/>
                <a:gd name="T26" fmla="*/ 0 w 9"/>
                <a:gd name="T27" fmla="*/ 0 h 192"/>
                <a:gd name="T28" fmla="*/ 0 w 9"/>
                <a:gd name="T29" fmla="*/ 0 h 192"/>
                <a:gd name="T30" fmla="*/ 0 w 9"/>
                <a:gd name="T31" fmla="*/ 0 h 192"/>
                <a:gd name="T32" fmla="*/ 0 w 9"/>
                <a:gd name="T33" fmla="*/ 0 h 192"/>
                <a:gd name="T34" fmla="*/ 0 w 9"/>
                <a:gd name="T35" fmla="*/ 0 h 192"/>
                <a:gd name="T36" fmla="*/ 0 w 9"/>
                <a:gd name="T37" fmla="*/ 0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92"/>
                <a:gd name="T59" fmla="*/ 9 w 9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92">
                  <a:moveTo>
                    <a:pt x="0" y="192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8"/>
                  </a:lnTo>
                  <a:lnTo>
                    <a:pt x="6" y="9"/>
                  </a:lnTo>
                  <a:lnTo>
                    <a:pt x="8" y="11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177"/>
                  </a:lnTo>
                  <a:lnTo>
                    <a:pt x="9" y="180"/>
                  </a:lnTo>
                  <a:lnTo>
                    <a:pt x="8" y="181"/>
                  </a:lnTo>
                  <a:lnTo>
                    <a:pt x="6" y="184"/>
                  </a:lnTo>
                  <a:lnTo>
                    <a:pt x="5" y="186"/>
                  </a:lnTo>
                  <a:lnTo>
                    <a:pt x="4" y="187"/>
                  </a:lnTo>
                  <a:lnTo>
                    <a:pt x="3" y="190"/>
                  </a:lnTo>
                  <a:lnTo>
                    <a:pt x="2" y="191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9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78" name="Freeform 1613"/>
            <p:cNvSpPr>
              <a:spLocks/>
            </p:cNvSpPr>
            <p:nvPr/>
          </p:nvSpPr>
          <p:spPr bwMode="auto">
            <a:xfrm>
              <a:off x="1210" y="2105"/>
              <a:ext cx="2" cy="45"/>
            </a:xfrm>
            <a:custGeom>
              <a:avLst/>
              <a:gdLst>
                <a:gd name="T0" fmla="*/ 0 w 10"/>
                <a:gd name="T1" fmla="*/ 0 h 180"/>
                <a:gd name="T2" fmla="*/ 0 w 10"/>
                <a:gd name="T3" fmla="*/ 0 h 180"/>
                <a:gd name="T4" fmla="*/ 0 w 10"/>
                <a:gd name="T5" fmla="*/ 0 h 180"/>
                <a:gd name="T6" fmla="*/ 0 w 10"/>
                <a:gd name="T7" fmla="*/ 0 h 180"/>
                <a:gd name="T8" fmla="*/ 0 w 10"/>
                <a:gd name="T9" fmla="*/ 0 h 180"/>
                <a:gd name="T10" fmla="*/ 0 w 10"/>
                <a:gd name="T11" fmla="*/ 0 h 180"/>
                <a:gd name="T12" fmla="*/ 0 w 10"/>
                <a:gd name="T13" fmla="*/ 0 h 180"/>
                <a:gd name="T14" fmla="*/ 0 w 10"/>
                <a:gd name="T15" fmla="*/ 0 h 180"/>
                <a:gd name="T16" fmla="*/ 0 w 10"/>
                <a:gd name="T17" fmla="*/ 0 h 180"/>
                <a:gd name="T18" fmla="*/ 0 w 10"/>
                <a:gd name="T19" fmla="*/ 0 h 180"/>
                <a:gd name="T20" fmla="*/ 0 w 10"/>
                <a:gd name="T21" fmla="*/ 0 h 180"/>
                <a:gd name="T22" fmla="*/ 0 w 10"/>
                <a:gd name="T23" fmla="*/ 0 h 180"/>
                <a:gd name="T24" fmla="*/ 0 w 10"/>
                <a:gd name="T25" fmla="*/ 0 h 180"/>
                <a:gd name="T26" fmla="*/ 0 w 10"/>
                <a:gd name="T27" fmla="*/ 0 h 180"/>
                <a:gd name="T28" fmla="*/ 0 w 10"/>
                <a:gd name="T29" fmla="*/ 0 h 180"/>
                <a:gd name="T30" fmla="*/ 0 w 10"/>
                <a:gd name="T31" fmla="*/ 0 h 180"/>
                <a:gd name="T32" fmla="*/ 0 w 10"/>
                <a:gd name="T33" fmla="*/ 0 h 180"/>
                <a:gd name="T34" fmla="*/ 0 w 10"/>
                <a:gd name="T35" fmla="*/ 0 h 180"/>
                <a:gd name="T36" fmla="*/ 0 w 10"/>
                <a:gd name="T37" fmla="*/ 0 h 1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80"/>
                <a:gd name="T59" fmla="*/ 10 w 10"/>
                <a:gd name="T60" fmla="*/ 180 h 1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80">
                  <a:moveTo>
                    <a:pt x="0" y="18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5" y="8"/>
                  </a:lnTo>
                  <a:lnTo>
                    <a:pt x="6" y="13"/>
                  </a:lnTo>
                  <a:lnTo>
                    <a:pt x="7" y="18"/>
                  </a:lnTo>
                  <a:lnTo>
                    <a:pt x="9" y="22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10" y="38"/>
                  </a:lnTo>
                  <a:lnTo>
                    <a:pt x="10" y="143"/>
                  </a:lnTo>
                  <a:lnTo>
                    <a:pt x="10" y="149"/>
                  </a:lnTo>
                  <a:lnTo>
                    <a:pt x="10" y="154"/>
                  </a:lnTo>
                  <a:lnTo>
                    <a:pt x="9" y="159"/>
                  </a:lnTo>
                  <a:lnTo>
                    <a:pt x="7" y="164"/>
                  </a:lnTo>
                  <a:lnTo>
                    <a:pt x="6" y="169"/>
                  </a:lnTo>
                  <a:lnTo>
                    <a:pt x="5" y="173"/>
                  </a:lnTo>
                  <a:lnTo>
                    <a:pt x="2" y="178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9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79" name="Freeform 1614"/>
            <p:cNvSpPr>
              <a:spLocks/>
            </p:cNvSpPr>
            <p:nvPr/>
          </p:nvSpPr>
          <p:spPr bwMode="auto">
            <a:xfrm>
              <a:off x="1211" y="2107"/>
              <a:ext cx="1" cy="41"/>
            </a:xfrm>
            <a:custGeom>
              <a:avLst/>
              <a:gdLst>
                <a:gd name="T0" fmla="*/ 0 w 5"/>
                <a:gd name="T1" fmla="*/ 0 h 161"/>
                <a:gd name="T2" fmla="*/ 0 w 5"/>
                <a:gd name="T3" fmla="*/ 0 h 161"/>
                <a:gd name="T4" fmla="*/ 0 w 5"/>
                <a:gd name="T5" fmla="*/ 0 h 161"/>
                <a:gd name="T6" fmla="*/ 0 w 5"/>
                <a:gd name="T7" fmla="*/ 0 h 161"/>
                <a:gd name="T8" fmla="*/ 0 w 5"/>
                <a:gd name="T9" fmla="*/ 0 h 161"/>
                <a:gd name="T10" fmla="*/ 0 w 5"/>
                <a:gd name="T11" fmla="*/ 0 h 161"/>
                <a:gd name="T12" fmla="*/ 0 w 5"/>
                <a:gd name="T13" fmla="*/ 0 h 161"/>
                <a:gd name="T14" fmla="*/ 0 w 5"/>
                <a:gd name="T15" fmla="*/ 0 h 161"/>
                <a:gd name="T16" fmla="*/ 0 w 5"/>
                <a:gd name="T17" fmla="*/ 0 h 161"/>
                <a:gd name="T18" fmla="*/ 0 w 5"/>
                <a:gd name="T19" fmla="*/ 0 h 161"/>
                <a:gd name="T20" fmla="*/ 0 w 5"/>
                <a:gd name="T21" fmla="*/ 0 h 161"/>
                <a:gd name="T22" fmla="*/ 0 w 5"/>
                <a:gd name="T23" fmla="*/ 0 h 161"/>
                <a:gd name="T24" fmla="*/ 0 w 5"/>
                <a:gd name="T25" fmla="*/ 0 h 161"/>
                <a:gd name="T26" fmla="*/ 0 w 5"/>
                <a:gd name="T27" fmla="*/ 0 h 161"/>
                <a:gd name="T28" fmla="*/ 0 w 5"/>
                <a:gd name="T29" fmla="*/ 0 h 161"/>
                <a:gd name="T30" fmla="*/ 0 w 5"/>
                <a:gd name="T31" fmla="*/ 0 h 161"/>
                <a:gd name="T32" fmla="*/ 0 w 5"/>
                <a:gd name="T33" fmla="*/ 0 h 161"/>
                <a:gd name="T34" fmla="*/ 0 w 5"/>
                <a:gd name="T35" fmla="*/ 0 h 161"/>
                <a:gd name="T36" fmla="*/ 0 w 5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"/>
                <a:gd name="T58" fmla="*/ 0 h 161"/>
                <a:gd name="T59" fmla="*/ 5 w 5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" h="161">
                  <a:moveTo>
                    <a:pt x="0" y="161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5" y="20"/>
                  </a:lnTo>
                  <a:lnTo>
                    <a:pt x="5" y="24"/>
                  </a:lnTo>
                  <a:lnTo>
                    <a:pt x="5" y="28"/>
                  </a:lnTo>
                  <a:lnTo>
                    <a:pt x="5" y="133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4"/>
                  </a:lnTo>
                  <a:lnTo>
                    <a:pt x="4" y="148"/>
                  </a:lnTo>
                  <a:lnTo>
                    <a:pt x="4" y="152"/>
                  </a:lnTo>
                  <a:lnTo>
                    <a:pt x="2" y="155"/>
                  </a:lnTo>
                  <a:lnTo>
                    <a:pt x="1" y="158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80" name="Freeform 1615"/>
            <p:cNvSpPr>
              <a:spLocks/>
            </p:cNvSpPr>
            <p:nvPr/>
          </p:nvSpPr>
          <p:spPr bwMode="auto">
            <a:xfrm>
              <a:off x="1153" y="2101"/>
              <a:ext cx="59" cy="52"/>
            </a:xfrm>
            <a:custGeom>
              <a:avLst/>
              <a:gdLst>
                <a:gd name="T0" fmla="*/ 0 w 238"/>
                <a:gd name="T1" fmla="*/ 0 h 207"/>
                <a:gd name="T2" fmla="*/ 0 w 238"/>
                <a:gd name="T3" fmla="*/ 0 h 207"/>
                <a:gd name="T4" fmla="*/ 0 w 238"/>
                <a:gd name="T5" fmla="*/ 0 h 207"/>
                <a:gd name="T6" fmla="*/ 0 w 238"/>
                <a:gd name="T7" fmla="*/ 0 h 207"/>
                <a:gd name="T8" fmla="*/ 0 w 238"/>
                <a:gd name="T9" fmla="*/ 0 h 207"/>
                <a:gd name="T10" fmla="*/ 0 w 238"/>
                <a:gd name="T11" fmla="*/ 0 h 207"/>
                <a:gd name="T12" fmla="*/ 0 w 238"/>
                <a:gd name="T13" fmla="*/ 0 h 207"/>
                <a:gd name="T14" fmla="*/ 0 w 238"/>
                <a:gd name="T15" fmla="*/ 0 h 207"/>
                <a:gd name="T16" fmla="*/ 0 w 238"/>
                <a:gd name="T17" fmla="*/ 0 h 207"/>
                <a:gd name="T18" fmla="*/ 0 w 238"/>
                <a:gd name="T19" fmla="*/ 0 h 207"/>
                <a:gd name="T20" fmla="*/ 0 w 238"/>
                <a:gd name="T21" fmla="*/ 0 h 207"/>
                <a:gd name="T22" fmla="*/ 0 w 238"/>
                <a:gd name="T23" fmla="*/ 0 h 207"/>
                <a:gd name="T24" fmla="*/ 0 w 238"/>
                <a:gd name="T25" fmla="*/ 0 h 207"/>
                <a:gd name="T26" fmla="*/ 0 w 238"/>
                <a:gd name="T27" fmla="*/ 0 h 207"/>
                <a:gd name="T28" fmla="*/ 0 w 238"/>
                <a:gd name="T29" fmla="*/ 0 h 207"/>
                <a:gd name="T30" fmla="*/ 0 w 238"/>
                <a:gd name="T31" fmla="*/ 0 h 207"/>
                <a:gd name="T32" fmla="*/ 0 w 238"/>
                <a:gd name="T33" fmla="*/ 0 h 207"/>
                <a:gd name="T34" fmla="*/ 0 w 238"/>
                <a:gd name="T35" fmla="*/ 0 h 207"/>
                <a:gd name="T36" fmla="*/ 0 w 238"/>
                <a:gd name="T37" fmla="*/ 0 h 207"/>
                <a:gd name="T38" fmla="*/ 0 w 238"/>
                <a:gd name="T39" fmla="*/ 0 h 207"/>
                <a:gd name="T40" fmla="*/ 0 w 238"/>
                <a:gd name="T41" fmla="*/ 0 h 207"/>
                <a:gd name="T42" fmla="*/ 0 w 238"/>
                <a:gd name="T43" fmla="*/ 0 h 207"/>
                <a:gd name="T44" fmla="*/ 0 w 238"/>
                <a:gd name="T45" fmla="*/ 0 h 207"/>
                <a:gd name="T46" fmla="*/ 0 w 238"/>
                <a:gd name="T47" fmla="*/ 0 h 207"/>
                <a:gd name="T48" fmla="*/ 0 w 238"/>
                <a:gd name="T49" fmla="*/ 0 h 207"/>
                <a:gd name="T50" fmla="*/ 0 w 238"/>
                <a:gd name="T51" fmla="*/ 0 h 207"/>
                <a:gd name="T52" fmla="*/ 0 w 238"/>
                <a:gd name="T53" fmla="*/ 0 h 207"/>
                <a:gd name="T54" fmla="*/ 0 w 238"/>
                <a:gd name="T55" fmla="*/ 0 h 207"/>
                <a:gd name="T56" fmla="*/ 0 w 238"/>
                <a:gd name="T57" fmla="*/ 0 h 207"/>
                <a:gd name="T58" fmla="*/ 0 w 238"/>
                <a:gd name="T59" fmla="*/ 0 h 207"/>
                <a:gd name="T60" fmla="*/ 0 w 238"/>
                <a:gd name="T61" fmla="*/ 0 h 207"/>
                <a:gd name="T62" fmla="*/ 0 w 238"/>
                <a:gd name="T63" fmla="*/ 0 h 207"/>
                <a:gd name="T64" fmla="*/ 0 w 238"/>
                <a:gd name="T65" fmla="*/ 0 h 207"/>
                <a:gd name="T66" fmla="*/ 0 w 238"/>
                <a:gd name="T67" fmla="*/ 0 h 207"/>
                <a:gd name="T68" fmla="*/ 0 w 238"/>
                <a:gd name="T69" fmla="*/ 0 h 207"/>
                <a:gd name="T70" fmla="*/ 0 w 238"/>
                <a:gd name="T71" fmla="*/ 0 h 207"/>
                <a:gd name="T72" fmla="*/ 0 w 238"/>
                <a:gd name="T73" fmla="*/ 0 h 2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8"/>
                <a:gd name="T112" fmla="*/ 0 h 207"/>
                <a:gd name="T113" fmla="*/ 238 w 238"/>
                <a:gd name="T114" fmla="*/ 207 h 2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8" h="207">
                  <a:moveTo>
                    <a:pt x="210" y="207"/>
                  </a:moveTo>
                  <a:lnTo>
                    <a:pt x="30" y="207"/>
                  </a:lnTo>
                  <a:lnTo>
                    <a:pt x="24" y="205"/>
                  </a:lnTo>
                  <a:lnTo>
                    <a:pt x="17" y="203"/>
                  </a:lnTo>
                  <a:lnTo>
                    <a:pt x="13" y="198"/>
                  </a:lnTo>
                  <a:lnTo>
                    <a:pt x="9" y="192"/>
                  </a:lnTo>
                  <a:lnTo>
                    <a:pt x="5" y="184"/>
                  </a:lnTo>
                  <a:lnTo>
                    <a:pt x="3" y="176"/>
                  </a:lnTo>
                  <a:lnTo>
                    <a:pt x="1" y="166"/>
                  </a:lnTo>
                  <a:lnTo>
                    <a:pt x="0" y="156"/>
                  </a:lnTo>
                  <a:lnTo>
                    <a:pt x="0" y="51"/>
                  </a:lnTo>
                  <a:lnTo>
                    <a:pt x="1" y="40"/>
                  </a:lnTo>
                  <a:lnTo>
                    <a:pt x="3" y="32"/>
                  </a:lnTo>
                  <a:lnTo>
                    <a:pt x="5" y="23"/>
                  </a:lnTo>
                  <a:lnTo>
                    <a:pt x="9" y="15"/>
                  </a:lnTo>
                  <a:lnTo>
                    <a:pt x="13" y="8"/>
                  </a:lnTo>
                  <a:lnTo>
                    <a:pt x="17" y="5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210" y="0"/>
                  </a:lnTo>
                  <a:lnTo>
                    <a:pt x="214" y="1"/>
                  </a:lnTo>
                  <a:lnTo>
                    <a:pt x="221" y="5"/>
                  </a:lnTo>
                  <a:lnTo>
                    <a:pt x="226" y="8"/>
                  </a:lnTo>
                  <a:lnTo>
                    <a:pt x="229" y="15"/>
                  </a:lnTo>
                  <a:lnTo>
                    <a:pt x="233" y="23"/>
                  </a:lnTo>
                  <a:lnTo>
                    <a:pt x="235" y="32"/>
                  </a:lnTo>
                  <a:lnTo>
                    <a:pt x="238" y="40"/>
                  </a:lnTo>
                  <a:lnTo>
                    <a:pt x="238" y="51"/>
                  </a:lnTo>
                  <a:lnTo>
                    <a:pt x="238" y="156"/>
                  </a:lnTo>
                  <a:lnTo>
                    <a:pt x="238" y="166"/>
                  </a:lnTo>
                  <a:lnTo>
                    <a:pt x="235" y="176"/>
                  </a:lnTo>
                  <a:lnTo>
                    <a:pt x="233" y="184"/>
                  </a:lnTo>
                  <a:lnTo>
                    <a:pt x="229" y="192"/>
                  </a:lnTo>
                  <a:lnTo>
                    <a:pt x="226" y="198"/>
                  </a:lnTo>
                  <a:lnTo>
                    <a:pt x="221" y="203"/>
                  </a:lnTo>
                  <a:lnTo>
                    <a:pt x="214" y="205"/>
                  </a:lnTo>
                  <a:lnTo>
                    <a:pt x="210" y="207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81" name="Rectangle 1616"/>
            <p:cNvSpPr>
              <a:spLocks noChangeArrowheads="1"/>
            </p:cNvSpPr>
            <p:nvPr/>
          </p:nvSpPr>
          <p:spPr bwMode="auto">
            <a:xfrm>
              <a:off x="797" y="2131"/>
              <a:ext cx="602" cy="1347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2" name="Freeform 1617"/>
            <p:cNvSpPr>
              <a:spLocks/>
            </p:cNvSpPr>
            <p:nvPr/>
          </p:nvSpPr>
          <p:spPr bwMode="auto">
            <a:xfrm>
              <a:off x="1330" y="3429"/>
              <a:ext cx="58" cy="32"/>
            </a:xfrm>
            <a:custGeom>
              <a:avLst/>
              <a:gdLst>
                <a:gd name="T0" fmla="*/ 0 w 231"/>
                <a:gd name="T1" fmla="*/ 0 h 125"/>
                <a:gd name="T2" fmla="*/ 0 w 231"/>
                <a:gd name="T3" fmla="*/ 0 h 125"/>
                <a:gd name="T4" fmla="*/ 0 w 231"/>
                <a:gd name="T5" fmla="*/ 0 h 125"/>
                <a:gd name="T6" fmla="*/ 0 w 231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"/>
                <a:gd name="T13" fmla="*/ 0 h 125"/>
                <a:gd name="T14" fmla="*/ 231 w 231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" h="125">
                  <a:moveTo>
                    <a:pt x="0" y="125"/>
                  </a:moveTo>
                  <a:lnTo>
                    <a:pt x="231" y="0"/>
                  </a:lnTo>
                  <a:lnTo>
                    <a:pt x="231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83" name="Freeform 1618"/>
            <p:cNvSpPr>
              <a:spLocks/>
            </p:cNvSpPr>
            <p:nvPr/>
          </p:nvSpPr>
          <p:spPr bwMode="auto">
            <a:xfrm>
              <a:off x="1272" y="3398"/>
              <a:ext cx="116" cy="63"/>
            </a:xfrm>
            <a:custGeom>
              <a:avLst/>
              <a:gdLst>
                <a:gd name="T0" fmla="*/ 0 w 463"/>
                <a:gd name="T1" fmla="*/ 0 h 251"/>
                <a:gd name="T2" fmla="*/ 1 w 463"/>
                <a:gd name="T3" fmla="*/ 0 h 251"/>
                <a:gd name="T4" fmla="*/ 1 w 463"/>
                <a:gd name="T5" fmla="*/ 0 h 251"/>
                <a:gd name="T6" fmla="*/ 0 w 463"/>
                <a:gd name="T7" fmla="*/ 0 h 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3"/>
                <a:gd name="T13" fmla="*/ 0 h 251"/>
                <a:gd name="T14" fmla="*/ 463 w 463"/>
                <a:gd name="T15" fmla="*/ 251 h 2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3" h="251">
                  <a:moveTo>
                    <a:pt x="0" y="251"/>
                  </a:moveTo>
                  <a:lnTo>
                    <a:pt x="463" y="0"/>
                  </a:lnTo>
                  <a:lnTo>
                    <a:pt x="463" y="25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84" name="Freeform 1619"/>
            <p:cNvSpPr>
              <a:spLocks/>
            </p:cNvSpPr>
            <p:nvPr/>
          </p:nvSpPr>
          <p:spPr bwMode="auto">
            <a:xfrm>
              <a:off x="1214" y="3366"/>
              <a:ext cx="174" cy="95"/>
            </a:xfrm>
            <a:custGeom>
              <a:avLst/>
              <a:gdLst>
                <a:gd name="T0" fmla="*/ 1 w 694"/>
                <a:gd name="T1" fmla="*/ 0 h 376"/>
                <a:gd name="T2" fmla="*/ 1 w 694"/>
                <a:gd name="T3" fmla="*/ 1 h 376"/>
                <a:gd name="T4" fmla="*/ 0 w 694"/>
                <a:gd name="T5" fmla="*/ 1 h 376"/>
                <a:gd name="T6" fmla="*/ 1 w 694"/>
                <a:gd name="T7" fmla="*/ 0 h 376"/>
                <a:gd name="T8" fmla="*/ 1 w 694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4"/>
                <a:gd name="T16" fmla="*/ 0 h 376"/>
                <a:gd name="T17" fmla="*/ 694 w 69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4" h="376">
                  <a:moveTo>
                    <a:pt x="694" y="251"/>
                  </a:moveTo>
                  <a:lnTo>
                    <a:pt x="463" y="376"/>
                  </a:lnTo>
                  <a:lnTo>
                    <a:pt x="0" y="376"/>
                  </a:lnTo>
                  <a:lnTo>
                    <a:pt x="694" y="0"/>
                  </a:lnTo>
                  <a:lnTo>
                    <a:pt x="694" y="25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85" name="Freeform 1620"/>
            <p:cNvSpPr>
              <a:spLocks/>
            </p:cNvSpPr>
            <p:nvPr/>
          </p:nvSpPr>
          <p:spPr bwMode="auto">
            <a:xfrm>
              <a:off x="1156" y="3335"/>
              <a:ext cx="232" cy="126"/>
            </a:xfrm>
            <a:custGeom>
              <a:avLst/>
              <a:gdLst>
                <a:gd name="T0" fmla="*/ 1 w 925"/>
                <a:gd name="T1" fmla="*/ 0 h 502"/>
                <a:gd name="T2" fmla="*/ 1 w 925"/>
                <a:gd name="T3" fmla="*/ 1 h 502"/>
                <a:gd name="T4" fmla="*/ 0 w 925"/>
                <a:gd name="T5" fmla="*/ 1 h 502"/>
                <a:gd name="T6" fmla="*/ 1 w 925"/>
                <a:gd name="T7" fmla="*/ 0 h 502"/>
                <a:gd name="T8" fmla="*/ 1 w 925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502"/>
                <a:gd name="T17" fmla="*/ 925 w 925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502">
                  <a:moveTo>
                    <a:pt x="925" y="251"/>
                  </a:moveTo>
                  <a:lnTo>
                    <a:pt x="462" y="502"/>
                  </a:lnTo>
                  <a:lnTo>
                    <a:pt x="0" y="502"/>
                  </a:lnTo>
                  <a:lnTo>
                    <a:pt x="925" y="0"/>
                  </a:lnTo>
                  <a:lnTo>
                    <a:pt x="925" y="25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86" name="Freeform 1621"/>
            <p:cNvSpPr>
              <a:spLocks/>
            </p:cNvSpPr>
            <p:nvPr/>
          </p:nvSpPr>
          <p:spPr bwMode="auto">
            <a:xfrm>
              <a:off x="1098" y="3304"/>
              <a:ext cx="290" cy="157"/>
            </a:xfrm>
            <a:custGeom>
              <a:avLst/>
              <a:gdLst>
                <a:gd name="T0" fmla="*/ 1 w 1157"/>
                <a:gd name="T1" fmla="*/ 0 h 628"/>
                <a:gd name="T2" fmla="*/ 1 w 1157"/>
                <a:gd name="T3" fmla="*/ 1 h 628"/>
                <a:gd name="T4" fmla="*/ 0 w 1157"/>
                <a:gd name="T5" fmla="*/ 1 h 628"/>
                <a:gd name="T6" fmla="*/ 1 w 1157"/>
                <a:gd name="T7" fmla="*/ 0 h 628"/>
                <a:gd name="T8" fmla="*/ 1 w 1157"/>
                <a:gd name="T9" fmla="*/ 0 h 6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7"/>
                <a:gd name="T16" fmla="*/ 0 h 628"/>
                <a:gd name="T17" fmla="*/ 1157 w 1157"/>
                <a:gd name="T18" fmla="*/ 628 h 6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7" h="628">
                  <a:moveTo>
                    <a:pt x="1157" y="252"/>
                  </a:moveTo>
                  <a:lnTo>
                    <a:pt x="463" y="628"/>
                  </a:lnTo>
                  <a:lnTo>
                    <a:pt x="0" y="628"/>
                  </a:lnTo>
                  <a:lnTo>
                    <a:pt x="1157" y="0"/>
                  </a:lnTo>
                  <a:lnTo>
                    <a:pt x="1157" y="25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87" name="Freeform 1622"/>
            <p:cNvSpPr>
              <a:spLocks/>
            </p:cNvSpPr>
            <p:nvPr/>
          </p:nvSpPr>
          <p:spPr bwMode="auto">
            <a:xfrm>
              <a:off x="1040" y="3272"/>
              <a:ext cx="348" cy="189"/>
            </a:xfrm>
            <a:custGeom>
              <a:avLst/>
              <a:gdLst>
                <a:gd name="T0" fmla="*/ 2 w 1388"/>
                <a:gd name="T1" fmla="*/ 0 h 754"/>
                <a:gd name="T2" fmla="*/ 1 w 1388"/>
                <a:gd name="T3" fmla="*/ 1 h 754"/>
                <a:gd name="T4" fmla="*/ 0 w 1388"/>
                <a:gd name="T5" fmla="*/ 1 h 754"/>
                <a:gd name="T6" fmla="*/ 2 w 1388"/>
                <a:gd name="T7" fmla="*/ 0 h 754"/>
                <a:gd name="T8" fmla="*/ 2 w 1388"/>
                <a:gd name="T9" fmla="*/ 0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8"/>
                <a:gd name="T16" fmla="*/ 0 h 754"/>
                <a:gd name="T17" fmla="*/ 1388 w 1388"/>
                <a:gd name="T18" fmla="*/ 754 h 7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8" h="754">
                  <a:moveTo>
                    <a:pt x="1388" y="252"/>
                  </a:moveTo>
                  <a:lnTo>
                    <a:pt x="463" y="754"/>
                  </a:lnTo>
                  <a:lnTo>
                    <a:pt x="0" y="754"/>
                  </a:lnTo>
                  <a:lnTo>
                    <a:pt x="1388" y="0"/>
                  </a:lnTo>
                  <a:lnTo>
                    <a:pt x="1388" y="25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88" name="Freeform 1623"/>
            <p:cNvSpPr>
              <a:spLocks/>
            </p:cNvSpPr>
            <p:nvPr/>
          </p:nvSpPr>
          <p:spPr bwMode="auto">
            <a:xfrm>
              <a:off x="983" y="3241"/>
              <a:ext cx="405" cy="220"/>
            </a:xfrm>
            <a:custGeom>
              <a:avLst/>
              <a:gdLst>
                <a:gd name="T0" fmla="*/ 2 w 1620"/>
                <a:gd name="T1" fmla="*/ 0 h 880"/>
                <a:gd name="T2" fmla="*/ 1 w 1620"/>
                <a:gd name="T3" fmla="*/ 1 h 880"/>
                <a:gd name="T4" fmla="*/ 0 w 1620"/>
                <a:gd name="T5" fmla="*/ 1 h 880"/>
                <a:gd name="T6" fmla="*/ 2 w 1620"/>
                <a:gd name="T7" fmla="*/ 0 h 880"/>
                <a:gd name="T8" fmla="*/ 2 w 1620"/>
                <a:gd name="T9" fmla="*/ 0 h 8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0"/>
                <a:gd name="T16" fmla="*/ 0 h 880"/>
                <a:gd name="T17" fmla="*/ 1620 w 1620"/>
                <a:gd name="T18" fmla="*/ 880 h 8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0" h="880">
                  <a:moveTo>
                    <a:pt x="1620" y="252"/>
                  </a:moveTo>
                  <a:lnTo>
                    <a:pt x="463" y="880"/>
                  </a:lnTo>
                  <a:lnTo>
                    <a:pt x="0" y="880"/>
                  </a:lnTo>
                  <a:lnTo>
                    <a:pt x="1620" y="0"/>
                  </a:lnTo>
                  <a:lnTo>
                    <a:pt x="1620" y="252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89" name="Freeform 1624"/>
            <p:cNvSpPr>
              <a:spLocks/>
            </p:cNvSpPr>
            <p:nvPr/>
          </p:nvSpPr>
          <p:spPr bwMode="auto">
            <a:xfrm>
              <a:off x="925" y="3209"/>
              <a:ext cx="463" cy="252"/>
            </a:xfrm>
            <a:custGeom>
              <a:avLst/>
              <a:gdLst>
                <a:gd name="T0" fmla="*/ 2 w 1851"/>
                <a:gd name="T1" fmla="*/ 0 h 1006"/>
                <a:gd name="T2" fmla="*/ 1 w 1851"/>
                <a:gd name="T3" fmla="*/ 1 h 1006"/>
                <a:gd name="T4" fmla="*/ 0 w 1851"/>
                <a:gd name="T5" fmla="*/ 1 h 1006"/>
                <a:gd name="T6" fmla="*/ 2 w 1851"/>
                <a:gd name="T7" fmla="*/ 0 h 1006"/>
                <a:gd name="T8" fmla="*/ 2 w 1851"/>
                <a:gd name="T9" fmla="*/ 0 h 10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1"/>
                <a:gd name="T16" fmla="*/ 0 h 1006"/>
                <a:gd name="T17" fmla="*/ 1851 w 1851"/>
                <a:gd name="T18" fmla="*/ 1006 h 10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1" h="1006">
                  <a:moveTo>
                    <a:pt x="1851" y="252"/>
                  </a:moveTo>
                  <a:lnTo>
                    <a:pt x="463" y="1006"/>
                  </a:lnTo>
                  <a:lnTo>
                    <a:pt x="0" y="1006"/>
                  </a:lnTo>
                  <a:lnTo>
                    <a:pt x="1851" y="0"/>
                  </a:lnTo>
                  <a:lnTo>
                    <a:pt x="1851" y="252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90" name="Freeform 1625"/>
            <p:cNvSpPr>
              <a:spLocks/>
            </p:cNvSpPr>
            <p:nvPr/>
          </p:nvSpPr>
          <p:spPr bwMode="auto">
            <a:xfrm>
              <a:off x="867" y="3178"/>
              <a:ext cx="521" cy="283"/>
            </a:xfrm>
            <a:custGeom>
              <a:avLst/>
              <a:gdLst>
                <a:gd name="T0" fmla="*/ 2 w 2083"/>
                <a:gd name="T1" fmla="*/ 0 h 1131"/>
                <a:gd name="T2" fmla="*/ 1 w 2083"/>
                <a:gd name="T3" fmla="*/ 1 h 1131"/>
                <a:gd name="T4" fmla="*/ 0 w 2083"/>
                <a:gd name="T5" fmla="*/ 1 h 1131"/>
                <a:gd name="T6" fmla="*/ 2 w 2083"/>
                <a:gd name="T7" fmla="*/ 0 h 1131"/>
                <a:gd name="T8" fmla="*/ 2 w 2083"/>
                <a:gd name="T9" fmla="*/ 0 h 1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3"/>
                <a:gd name="T16" fmla="*/ 0 h 1131"/>
                <a:gd name="T17" fmla="*/ 2083 w 2083"/>
                <a:gd name="T18" fmla="*/ 1131 h 1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3" h="1131">
                  <a:moveTo>
                    <a:pt x="2083" y="251"/>
                  </a:moveTo>
                  <a:lnTo>
                    <a:pt x="463" y="1131"/>
                  </a:lnTo>
                  <a:lnTo>
                    <a:pt x="0" y="1131"/>
                  </a:lnTo>
                  <a:lnTo>
                    <a:pt x="2083" y="0"/>
                  </a:lnTo>
                  <a:lnTo>
                    <a:pt x="2083" y="251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91" name="Freeform 1626"/>
            <p:cNvSpPr>
              <a:spLocks/>
            </p:cNvSpPr>
            <p:nvPr/>
          </p:nvSpPr>
          <p:spPr bwMode="auto">
            <a:xfrm>
              <a:off x="809" y="3146"/>
              <a:ext cx="579" cy="315"/>
            </a:xfrm>
            <a:custGeom>
              <a:avLst/>
              <a:gdLst>
                <a:gd name="T0" fmla="*/ 2 w 2314"/>
                <a:gd name="T1" fmla="*/ 0 h 1257"/>
                <a:gd name="T2" fmla="*/ 1 w 2314"/>
                <a:gd name="T3" fmla="*/ 1 h 1257"/>
                <a:gd name="T4" fmla="*/ 0 w 2314"/>
                <a:gd name="T5" fmla="*/ 1 h 1257"/>
                <a:gd name="T6" fmla="*/ 2 w 2314"/>
                <a:gd name="T7" fmla="*/ 0 h 1257"/>
                <a:gd name="T8" fmla="*/ 2 w 2314"/>
                <a:gd name="T9" fmla="*/ 0 h 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4"/>
                <a:gd name="T16" fmla="*/ 0 h 1257"/>
                <a:gd name="T17" fmla="*/ 2314 w 2314"/>
                <a:gd name="T18" fmla="*/ 1257 h 1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4" h="1257">
                  <a:moveTo>
                    <a:pt x="2314" y="251"/>
                  </a:moveTo>
                  <a:lnTo>
                    <a:pt x="463" y="1257"/>
                  </a:lnTo>
                  <a:lnTo>
                    <a:pt x="0" y="1257"/>
                  </a:lnTo>
                  <a:lnTo>
                    <a:pt x="2314" y="0"/>
                  </a:lnTo>
                  <a:lnTo>
                    <a:pt x="2314" y="251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92" name="Freeform 1627"/>
            <p:cNvSpPr>
              <a:spLocks/>
            </p:cNvSpPr>
            <p:nvPr/>
          </p:nvSpPr>
          <p:spPr bwMode="auto">
            <a:xfrm>
              <a:off x="808" y="3115"/>
              <a:ext cx="580" cy="346"/>
            </a:xfrm>
            <a:custGeom>
              <a:avLst/>
              <a:gdLst>
                <a:gd name="T0" fmla="*/ 2 w 2316"/>
                <a:gd name="T1" fmla="*/ 0 h 1382"/>
                <a:gd name="T2" fmla="*/ 0 w 2316"/>
                <a:gd name="T3" fmla="*/ 2 h 1382"/>
                <a:gd name="T4" fmla="*/ 0 w 2316"/>
                <a:gd name="T5" fmla="*/ 2 h 1382"/>
                <a:gd name="T6" fmla="*/ 0 w 2316"/>
                <a:gd name="T7" fmla="*/ 2 h 1382"/>
                <a:gd name="T8" fmla="*/ 0 w 2316"/>
                <a:gd name="T9" fmla="*/ 1 h 1382"/>
                <a:gd name="T10" fmla="*/ 2 w 2316"/>
                <a:gd name="T11" fmla="*/ 0 h 1382"/>
                <a:gd name="T12" fmla="*/ 2 w 2316"/>
                <a:gd name="T13" fmla="*/ 0 h 13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16"/>
                <a:gd name="T22" fmla="*/ 0 h 1382"/>
                <a:gd name="T23" fmla="*/ 2316 w 2316"/>
                <a:gd name="T24" fmla="*/ 1382 h 13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16" h="1382">
                  <a:moveTo>
                    <a:pt x="2316" y="251"/>
                  </a:moveTo>
                  <a:lnTo>
                    <a:pt x="233" y="1382"/>
                  </a:lnTo>
                  <a:lnTo>
                    <a:pt x="0" y="1382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93" name="Freeform 1628"/>
            <p:cNvSpPr>
              <a:spLocks/>
            </p:cNvSpPr>
            <p:nvPr/>
          </p:nvSpPr>
          <p:spPr bwMode="auto">
            <a:xfrm>
              <a:off x="808" y="3084"/>
              <a:ext cx="580" cy="377"/>
            </a:xfrm>
            <a:custGeom>
              <a:avLst/>
              <a:gdLst>
                <a:gd name="T0" fmla="*/ 2 w 2316"/>
                <a:gd name="T1" fmla="*/ 0 h 1508"/>
                <a:gd name="T2" fmla="*/ 0 w 2316"/>
                <a:gd name="T3" fmla="*/ 1 h 1508"/>
                <a:gd name="T4" fmla="*/ 0 w 2316"/>
                <a:gd name="T5" fmla="*/ 1 h 1508"/>
                <a:gd name="T6" fmla="*/ 0 w 2316"/>
                <a:gd name="T7" fmla="*/ 1 h 1508"/>
                <a:gd name="T8" fmla="*/ 0 w 2316"/>
                <a:gd name="T9" fmla="*/ 1 h 1508"/>
                <a:gd name="T10" fmla="*/ 2 w 2316"/>
                <a:gd name="T11" fmla="*/ 0 h 1508"/>
                <a:gd name="T12" fmla="*/ 2 w 2316"/>
                <a:gd name="T13" fmla="*/ 0 h 1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16"/>
                <a:gd name="T22" fmla="*/ 0 h 1508"/>
                <a:gd name="T23" fmla="*/ 2316 w 2316"/>
                <a:gd name="T24" fmla="*/ 1508 h 15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16" h="1508">
                  <a:moveTo>
                    <a:pt x="2316" y="251"/>
                  </a:moveTo>
                  <a:lnTo>
                    <a:pt x="2" y="1508"/>
                  </a:lnTo>
                  <a:lnTo>
                    <a:pt x="0" y="1508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BD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94" name="Freeform 1629"/>
            <p:cNvSpPr>
              <a:spLocks/>
            </p:cNvSpPr>
            <p:nvPr/>
          </p:nvSpPr>
          <p:spPr bwMode="auto">
            <a:xfrm>
              <a:off x="808" y="3052"/>
              <a:ext cx="580" cy="377"/>
            </a:xfrm>
            <a:custGeom>
              <a:avLst/>
              <a:gdLst>
                <a:gd name="T0" fmla="*/ 2 w 2316"/>
                <a:gd name="T1" fmla="*/ 0 h 1509"/>
                <a:gd name="T2" fmla="*/ 0 w 2316"/>
                <a:gd name="T3" fmla="*/ 1 h 1509"/>
                <a:gd name="T4" fmla="*/ 0 w 2316"/>
                <a:gd name="T5" fmla="*/ 1 h 1509"/>
                <a:gd name="T6" fmla="*/ 2 w 2316"/>
                <a:gd name="T7" fmla="*/ 0 h 1509"/>
                <a:gd name="T8" fmla="*/ 2 w 2316"/>
                <a:gd name="T9" fmla="*/ 0 h 1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09"/>
                <a:gd name="T17" fmla="*/ 2316 w 2316"/>
                <a:gd name="T18" fmla="*/ 1509 h 1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09">
                  <a:moveTo>
                    <a:pt x="2316" y="251"/>
                  </a:moveTo>
                  <a:lnTo>
                    <a:pt x="0" y="1509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BD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95" name="Freeform 1630"/>
            <p:cNvSpPr>
              <a:spLocks/>
            </p:cNvSpPr>
            <p:nvPr/>
          </p:nvSpPr>
          <p:spPr bwMode="auto">
            <a:xfrm>
              <a:off x="808" y="3021"/>
              <a:ext cx="580" cy="377"/>
            </a:xfrm>
            <a:custGeom>
              <a:avLst/>
              <a:gdLst>
                <a:gd name="T0" fmla="*/ 2 w 2316"/>
                <a:gd name="T1" fmla="*/ 0 h 1509"/>
                <a:gd name="T2" fmla="*/ 0 w 2316"/>
                <a:gd name="T3" fmla="*/ 1 h 1509"/>
                <a:gd name="T4" fmla="*/ 0 w 2316"/>
                <a:gd name="T5" fmla="*/ 1 h 1509"/>
                <a:gd name="T6" fmla="*/ 2 w 2316"/>
                <a:gd name="T7" fmla="*/ 0 h 1509"/>
                <a:gd name="T8" fmla="*/ 2 w 2316"/>
                <a:gd name="T9" fmla="*/ 0 h 1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09"/>
                <a:gd name="T17" fmla="*/ 2316 w 2316"/>
                <a:gd name="T18" fmla="*/ 1509 h 1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09">
                  <a:moveTo>
                    <a:pt x="2316" y="251"/>
                  </a:moveTo>
                  <a:lnTo>
                    <a:pt x="0" y="1509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BD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96" name="Freeform 1631"/>
            <p:cNvSpPr>
              <a:spLocks/>
            </p:cNvSpPr>
            <p:nvPr/>
          </p:nvSpPr>
          <p:spPr bwMode="auto">
            <a:xfrm>
              <a:off x="808" y="2989"/>
              <a:ext cx="580" cy="378"/>
            </a:xfrm>
            <a:custGeom>
              <a:avLst/>
              <a:gdLst>
                <a:gd name="T0" fmla="*/ 2 w 2316"/>
                <a:gd name="T1" fmla="*/ 0 h 1511"/>
                <a:gd name="T2" fmla="*/ 0 w 2316"/>
                <a:gd name="T3" fmla="*/ 2 h 1511"/>
                <a:gd name="T4" fmla="*/ 0 w 2316"/>
                <a:gd name="T5" fmla="*/ 1 h 1511"/>
                <a:gd name="T6" fmla="*/ 2 w 2316"/>
                <a:gd name="T7" fmla="*/ 0 h 1511"/>
                <a:gd name="T8" fmla="*/ 2 w 2316"/>
                <a:gd name="T9" fmla="*/ 0 h 1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1"/>
                <a:gd name="T17" fmla="*/ 2316 w 2316"/>
                <a:gd name="T18" fmla="*/ 1511 h 1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1">
                  <a:moveTo>
                    <a:pt x="2316" y="253"/>
                  </a:moveTo>
                  <a:lnTo>
                    <a:pt x="0" y="1511"/>
                  </a:lnTo>
                  <a:lnTo>
                    <a:pt x="0" y="1260"/>
                  </a:lnTo>
                  <a:lnTo>
                    <a:pt x="2316" y="0"/>
                  </a:lnTo>
                  <a:lnTo>
                    <a:pt x="2316" y="25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97" name="Freeform 1632"/>
            <p:cNvSpPr>
              <a:spLocks/>
            </p:cNvSpPr>
            <p:nvPr/>
          </p:nvSpPr>
          <p:spPr bwMode="auto">
            <a:xfrm>
              <a:off x="808" y="2958"/>
              <a:ext cx="580" cy="377"/>
            </a:xfrm>
            <a:custGeom>
              <a:avLst/>
              <a:gdLst>
                <a:gd name="T0" fmla="*/ 2 w 2316"/>
                <a:gd name="T1" fmla="*/ 0 h 1510"/>
                <a:gd name="T2" fmla="*/ 0 w 2316"/>
                <a:gd name="T3" fmla="*/ 1 h 1510"/>
                <a:gd name="T4" fmla="*/ 0 w 2316"/>
                <a:gd name="T5" fmla="*/ 1 h 1510"/>
                <a:gd name="T6" fmla="*/ 2 w 2316"/>
                <a:gd name="T7" fmla="*/ 0 h 1510"/>
                <a:gd name="T8" fmla="*/ 2 w 2316"/>
                <a:gd name="T9" fmla="*/ 0 h 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0"/>
                <a:gd name="T17" fmla="*/ 2316 w 2316"/>
                <a:gd name="T18" fmla="*/ 1510 h 1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0">
                  <a:moveTo>
                    <a:pt x="2316" y="252"/>
                  </a:moveTo>
                  <a:lnTo>
                    <a:pt x="0" y="1510"/>
                  </a:lnTo>
                  <a:lnTo>
                    <a:pt x="0" y="1259"/>
                  </a:lnTo>
                  <a:lnTo>
                    <a:pt x="2316" y="0"/>
                  </a:lnTo>
                  <a:lnTo>
                    <a:pt x="2316" y="25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98" name="Freeform 1633"/>
            <p:cNvSpPr>
              <a:spLocks/>
            </p:cNvSpPr>
            <p:nvPr/>
          </p:nvSpPr>
          <p:spPr bwMode="auto">
            <a:xfrm>
              <a:off x="808" y="2926"/>
              <a:ext cx="580" cy="378"/>
            </a:xfrm>
            <a:custGeom>
              <a:avLst/>
              <a:gdLst>
                <a:gd name="T0" fmla="*/ 2 w 2316"/>
                <a:gd name="T1" fmla="*/ 0 h 1511"/>
                <a:gd name="T2" fmla="*/ 0 w 2316"/>
                <a:gd name="T3" fmla="*/ 2 h 1511"/>
                <a:gd name="T4" fmla="*/ 0 w 2316"/>
                <a:gd name="T5" fmla="*/ 1 h 1511"/>
                <a:gd name="T6" fmla="*/ 2 w 2316"/>
                <a:gd name="T7" fmla="*/ 0 h 1511"/>
                <a:gd name="T8" fmla="*/ 2 w 2316"/>
                <a:gd name="T9" fmla="*/ 0 h 1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1"/>
                <a:gd name="T17" fmla="*/ 2316 w 2316"/>
                <a:gd name="T18" fmla="*/ 1511 h 1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1">
                  <a:moveTo>
                    <a:pt x="2316" y="251"/>
                  </a:moveTo>
                  <a:lnTo>
                    <a:pt x="0" y="1511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99" name="Freeform 1634"/>
            <p:cNvSpPr>
              <a:spLocks/>
            </p:cNvSpPr>
            <p:nvPr/>
          </p:nvSpPr>
          <p:spPr bwMode="auto">
            <a:xfrm>
              <a:off x="808" y="2895"/>
              <a:ext cx="580" cy="378"/>
            </a:xfrm>
            <a:custGeom>
              <a:avLst/>
              <a:gdLst>
                <a:gd name="T0" fmla="*/ 2 w 2316"/>
                <a:gd name="T1" fmla="*/ 0 h 1511"/>
                <a:gd name="T2" fmla="*/ 0 w 2316"/>
                <a:gd name="T3" fmla="*/ 2 h 1511"/>
                <a:gd name="T4" fmla="*/ 0 w 2316"/>
                <a:gd name="T5" fmla="*/ 1 h 1511"/>
                <a:gd name="T6" fmla="*/ 2 w 2316"/>
                <a:gd name="T7" fmla="*/ 0 h 1511"/>
                <a:gd name="T8" fmla="*/ 2 w 2316"/>
                <a:gd name="T9" fmla="*/ 0 h 1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1"/>
                <a:gd name="T17" fmla="*/ 2316 w 2316"/>
                <a:gd name="T18" fmla="*/ 1511 h 1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1">
                  <a:moveTo>
                    <a:pt x="2316" y="252"/>
                  </a:moveTo>
                  <a:lnTo>
                    <a:pt x="0" y="1511"/>
                  </a:lnTo>
                  <a:lnTo>
                    <a:pt x="0" y="1259"/>
                  </a:lnTo>
                  <a:lnTo>
                    <a:pt x="2316" y="0"/>
                  </a:lnTo>
                  <a:lnTo>
                    <a:pt x="2316" y="252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00" name="Freeform 1635"/>
            <p:cNvSpPr>
              <a:spLocks/>
            </p:cNvSpPr>
            <p:nvPr/>
          </p:nvSpPr>
          <p:spPr bwMode="auto">
            <a:xfrm>
              <a:off x="808" y="2863"/>
              <a:ext cx="580" cy="378"/>
            </a:xfrm>
            <a:custGeom>
              <a:avLst/>
              <a:gdLst>
                <a:gd name="T0" fmla="*/ 2 w 2316"/>
                <a:gd name="T1" fmla="*/ 0 h 1509"/>
                <a:gd name="T2" fmla="*/ 0 w 2316"/>
                <a:gd name="T3" fmla="*/ 2 h 1509"/>
                <a:gd name="T4" fmla="*/ 0 w 2316"/>
                <a:gd name="T5" fmla="*/ 1 h 1509"/>
                <a:gd name="T6" fmla="*/ 2 w 2316"/>
                <a:gd name="T7" fmla="*/ 0 h 1509"/>
                <a:gd name="T8" fmla="*/ 2 w 2316"/>
                <a:gd name="T9" fmla="*/ 0 h 1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09"/>
                <a:gd name="T17" fmla="*/ 2316 w 2316"/>
                <a:gd name="T18" fmla="*/ 1509 h 1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09">
                  <a:moveTo>
                    <a:pt x="2316" y="251"/>
                  </a:moveTo>
                  <a:lnTo>
                    <a:pt x="0" y="1509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01" name="Freeform 1636"/>
            <p:cNvSpPr>
              <a:spLocks/>
            </p:cNvSpPr>
            <p:nvPr/>
          </p:nvSpPr>
          <p:spPr bwMode="auto">
            <a:xfrm>
              <a:off x="808" y="2832"/>
              <a:ext cx="580" cy="377"/>
            </a:xfrm>
            <a:custGeom>
              <a:avLst/>
              <a:gdLst>
                <a:gd name="T0" fmla="*/ 2 w 2316"/>
                <a:gd name="T1" fmla="*/ 0 h 1510"/>
                <a:gd name="T2" fmla="*/ 0 w 2316"/>
                <a:gd name="T3" fmla="*/ 1 h 1510"/>
                <a:gd name="T4" fmla="*/ 0 w 2316"/>
                <a:gd name="T5" fmla="*/ 1 h 1510"/>
                <a:gd name="T6" fmla="*/ 2 w 2316"/>
                <a:gd name="T7" fmla="*/ 0 h 1510"/>
                <a:gd name="T8" fmla="*/ 2 w 2316"/>
                <a:gd name="T9" fmla="*/ 0 h 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0"/>
                <a:gd name="T17" fmla="*/ 2316 w 2316"/>
                <a:gd name="T18" fmla="*/ 1510 h 1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0">
                  <a:moveTo>
                    <a:pt x="2316" y="251"/>
                  </a:moveTo>
                  <a:lnTo>
                    <a:pt x="0" y="1510"/>
                  </a:lnTo>
                  <a:lnTo>
                    <a:pt x="0" y="1259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02" name="Freeform 1637"/>
            <p:cNvSpPr>
              <a:spLocks/>
            </p:cNvSpPr>
            <p:nvPr/>
          </p:nvSpPr>
          <p:spPr bwMode="auto">
            <a:xfrm>
              <a:off x="808" y="2801"/>
              <a:ext cx="580" cy="377"/>
            </a:xfrm>
            <a:custGeom>
              <a:avLst/>
              <a:gdLst>
                <a:gd name="T0" fmla="*/ 2 w 2316"/>
                <a:gd name="T1" fmla="*/ 0 h 1509"/>
                <a:gd name="T2" fmla="*/ 0 w 2316"/>
                <a:gd name="T3" fmla="*/ 1 h 1509"/>
                <a:gd name="T4" fmla="*/ 0 w 2316"/>
                <a:gd name="T5" fmla="*/ 1 h 1509"/>
                <a:gd name="T6" fmla="*/ 2 w 2316"/>
                <a:gd name="T7" fmla="*/ 0 h 1509"/>
                <a:gd name="T8" fmla="*/ 2 w 2316"/>
                <a:gd name="T9" fmla="*/ 0 h 1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09"/>
                <a:gd name="T17" fmla="*/ 2316 w 2316"/>
                <a:gd name="T18" fmla="*/ 1509 h 1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09">
                  <a:moveTo>
                    <a:pt x="2316" y="251"/>
                  </a:moveTo>
                  <a:lnTo>
                    <a:pt x="0" y="1509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03" name="Freeform 1638"/>
            <p:cNvSpPr>
              <a:spLocks/>
            </p:cNvSpPr>
            <p:nvPr/>
          </p:nvSpPr>
          <p:spPr bwMode="auto">
            <a:xfrm>
              <a:off x="808" y="2769"/>
              <a:ext cx="580" cy="378"/>
            </a:xfrm>
            <a:custGeom>
              <a:avLst/>
              <a:gdLst>
                <a:gd name="T0" fmla="*/ 2 w 2316"/>
                <a:gd name="T1" fmla="*/ 0 h 1510"/>
                <a:gd name="T2" fmla="*/ 0 w 2316"/>
                <a:gd name="T3" fmla="*/ 2 h 1510"/>
                <a:gd name="T4" fmla="*/ 0 w 2316"/>
                <a:gd name="T5" fmla="*/ 1 h 1510"/>
                <a:gd name="T6" fmla="*/ 2 w 2316"/>
                <a:gd name="T7" fmla="*/ 0 h 1510"/>
                <a:gd name="T8" fmla="*/ 2 w 2316"/>
                <a:gd name="T9" fmla="*/ 0 h 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0"/>
                <a:gd name="T17" fmla="*/ 2316 w 2316"/>
                <a:gd name="T18" fmla="*/ 1510 h 1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0">
                  <a:moveTo>
                    <a:pt x="2316" y="251"/>
                  </a:moveTo>
                  <a:lnTo>
                    <a:pt x="0" y="1510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04" name="Freeform 1639"/>
            <p:cNvSpPr>
              <a:spLocks/>
            </p:cNvSpPr>
            <p:nvPr/>
          </p:nvSpPr>
          <p:spPr bwMode="auto">
            <a:xfrm>
              <a:off x="808" y="2738"/>
              <a:ext cx="580" cy="377"/>
            </a:xfrm>
            <a:custGeom>
              <a:avLst/>
              <a:gdLst>
                <a:gd name="T0" fmla="*/ 2 w 2316"/>
                <a:gd name="T1" fmla="*/ 0 h 1509"/>
                <a:gd name="T2" fmla="*/ 0 w 2316"/>
                <a:gd name="T3" fmla="*/ 1 h 1509"/>
                <a:gd name="T4" fmla="*/ 0 w 2316"/>
                <a:gd name="T5" fmla="*/ 1 h 1509"/>
                <a:gd name="T6" fmla="*/ 2 w 2316"/>
                <a:gd name="T7" fmla="*/ 0 h 1509"/>
                <a:gd name="T8" fmla="*/ 2 w 2316"/>
                <a:gd name="T9" fmla="*/ 0 h 1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09"/>
                <a:gd name="T17" fmla="*/ 2316 w 2316"/>
                <a:gd name="T18" fmla="*/ 1509 h 1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09">
                  <a:moveTo>
                    <a:pt x="2316" y="251"/>
                  </a:moveTo>
                  <a:lnTo>
                    <a:pt x="0" y="1509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05" name="Freeform 1640"/>
            <p:cNvSpPr>
              <a:spLocks/>
            </p:cNvSpPr>
            <p:nvPr/>
          </p:nvSpPr>
          <p:spPr bwMode="auto">
            <a:xfrm>
              <a:off x="808" y="2707"/>
              <a:ext cx="580" cy="377"/>
            </a:xfrm>
            <a:custGeom>
              <a:avLst/>
              <a:gdLst>
                <a:gd name="T0" fmla="*/ 2 w 2316"/>
                <a:gd name="T1" fmla="*/ 0 h 1509"/>
                <a:gd name="T2" fmla="*/ 0 w 2316"/>
                <a:gd name="T3" fmla="*/ 1 h 1509"/>
                <a:gd name="T4" fmla="*/ 0 w 2316"/>
                <a:gd name="T5" fmla="*/ 1 h 1509"/>
                <a:gd name="T6" fmla="*/ 2 w 2316"/>
                <a:gd name="T7" fmla="*/ 0 h 1509"/>
                <a:gd name="T8" fmla="*/ 2 w 2316"/>
                <a:gd name="T9" fmla="*/ 0 h 1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09"/>
                <a:gd name="T17" fmla="*/ 2316 w 2316"/>
                <a:gd name="T18" fmla="*/ 1509 h 1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09">
                  <a:moveTo>
                    <a:pt x="2316" y="251"/>
                  </a:moveTo>
                  <a:lnTo>
                    <a:pt x="0" y="1509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06" name="Freeform 1641"/>
            <p:cNvSpPr>
              <a:spLocks/>
            </p:cNvSpPr>
            <p:nvPr/>
          </p:nvSpPr>
          <p:spPr bwMode="auto">
            <a:xfrm>
              <a:off x="808" y="2675"/>
              <a:ext cx="580" cy="377"/>
            </a:xfrm>
            <a:custGeom>
              <a:avLst/>
              <a:gdLst>
                <a:gd name="T0" fmla="*/ 2 w 2316"/>
                <a:gd name="T1" fmla="*/ 0 h 1511"/>
                <a:gd name="T2" fmla="*/ 0 w 2316"/>
                <a:gd name="T3" fmla="*/ 1 h 1511"/>
                <a:gd name="T4" fmla="*/ 0 w 2316"/>
                <a:gd name="T5" fmla="*/ 1 h 1511"/>
                <a:gd name="T6" fmla="*/ 2 w 2316"/>
                <a:gd name="T7" fmla="*/ 0 h 1511"/>
                <a:gd name="T8" fmla="*/ 2 w 2316"/>
                <a:gd name="T9" fmla="*/ 0 h 1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1"/>
                <a:gd name="T17" fmla="*/ 2316 w 2316"/>
                <a:gd name="T18" fmla="*/ 1511 h 1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1">
                  <a:moveTo>
                    <a:pt x="2316" y="253"/>
                  </a:moveTo>
                  <a:lnTo>
                    <a:pt x="0" y="1511"/>
                  </a:lnTo>
                  <a:lnTo>
                    <a:pt x="0" y="1260"/>
                  </a:lnTo>
                  <a:lnTo>
                    <a:pt x="2316" y="0"/>
                  </a:lnTo>
                  <a:lnTo>
                    <a:pt x="2316" y="253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07" name="Freeform 1642"/>
            <p:cNvSpPr>
              <a:spLocks/>
            </p:cNvSpPr>
            <p:nvPr/>
          </p:nvSpPr>
          <p:spPr bwMode="auto">
            <a:xfrm>
              <a:off x="808" y="2643"/>
              <a:ext cx="580" cy="378"/>
            </a:xfrm>
            <a:custGeom>
              <a:avLst/>
              <a:gdLst>
                <a:gd name="T0" fmla="*/ 2 w 2316"/>
                <a:gd name="T1" fmla="*/ 0 h 1510"/>
                <a:gd name="T2" fmla="*/ 0 w 2316"/>
                <a:gd name="T3" fmla="*/ 2 h 1510"/>
                <a:gd name="T4" fmla="*/ 0 w 2316"/>
                <a:gd name="T5" fmla="*/ 1 h 1510"/>
                <a:gd name="T6" fmla="*/ 2 w 2316"/>
                <a:gd name="T7" fmla="*/ 0 h 1510"/>
                <a:gd name="T8" fmla="*/ 2 w 2316"/>
                <a:gd name="T9" fmla="*/ 0 h 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0"/>
                <a:gd name="T17" fmla="*/ 2316 w 2316"/>
                <a:gd name="T18" fmla="*/ 1510 h 1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0">
                  <a:moveTo>
                    <a:pt x="2316" y="252"/>
                  </a:moveTo>
                  <a:lnTo>
                    <a:pt x="0" y="1510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2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08" name="Freeform 1643"/>
            <p:cNvSpPr>
              <a:spLocks/>
            </p:cNvSpPr>
            <p:nvPr/>
          </p:nvSpPr>
          <p:spPr bwMode="auto">
            <a:xfrm>
              <a:off x="808" y="2612"/>
              <a:ext cx="580" cy="378"/>
            </a:xfrm>
            <a:custGeom>
              <a:avLst/>
              <a:gdLst>
                <a:gd name="T0" fmla="*/ 2 w 2316"/>
                <a:gd name="T1" fmla="*/ 0 h 1511"/>
                <a:gd name="T2" fmla="*/ 0 w 2316"/>
                <a:gd name="T3" fmla="*/ 2 h 1511"/>
                <a:gd name="T4" fmla="*/ 0 w 2316"/>
                <a:gd name="T5" fmla="*/ 1 h 1511"/>
                <a:gd name="T6" fmla="*/ 2 w 2316"/>
                <a:gd name="T7" fmla="*/ 0 h 1511"/>
                <a:gd name="T8" fmla="*/ 2 w 2316"/>
                <a:gd name="T9" fmla="*/ 0 h 1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1"/>
                <a:gd name="T17" fmla="*/ 2316 w 2316"/>
                <a:gd name="T18" fmla="*/ 1511 h 1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1">
                  <a:moveTo>
                    <a:pt x="2316" y="251"/>
                  </a:moveTo>
                  <a:lnTo>
                    <a:pt x="0" y="1511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09" name="Freeform 1644"/>
            <p:cNvSpPr>
              <a:spLocks/>
            </p:cNvSpPr>
            <p:nvPr/>
          </p:nvSpPr>
          <p:spPr bwMode="auto">
            <a:xfrm>
              <a:off x="808" y="2581"/>
              <a:ext cx="580" cy="377"/>
            </a:xfrm>
            <a:custGeom>
              <a:avLst/>
              <a:gdLst>
                <a:gd name="T0" fmla="*/ 2 w 2316"/>
                <a:gd name="T1" fmla="*/ 0 h 1509"/>
                <a:gd name="T2" fmla="*/ 0 w 2316"/>
                <a:gd name="T3" fmla="*/ 1 h 1509"/>
                <a:gd name="T4" fmla="*/ 0 w 2316"/>
                <a:gd name="T5" fmla="*/ 1 h 1509"/>
                <a:gd name="T6" fmla="*/ 2 w 2316"/>
                <a:gd name="T7" fmla="*/ 0 h 1509"/>
                <a:gd name="T8" fmla="*/ 2 w 2316"/>
                <a:gd name="T9" fmla="*/ 0 h 1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09"/>
                <a:gd name="T17" fmla="*/ 2316 w 2316"/>
                <a:gd name="T18" fmla="*/ 1509 h 1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09">
                  <a:moveTo>
                    <a:pt x="2316" y="251"/>
                  </a:moveTo>
                  <a:lnTo>
                    <a:pt x="0" y="1509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10" name="Freeform 1645"/>
            <p:cNvSpPr>
              <a:spLocks/>
            </p:cNvSpPr>
            <p:nvPr/>
          </p:nvSpPr>
          <p:spPr bwMode="auto">
            <a:xfrm>
              <a:off x="808" y="2549"/>
              <a:ext cx="580" cy="378"/>
            </a:xfrm>
            <a:custGeom>
              <a:avLst/>
              <a:gdLst>
                <a:gd name="T0" fmla="*/ 2 w 2316"/>
                <a:gd name="T1" fmla="*/ 0 h 1509"/>
                <a:gd name="T2" fmla="*/ 0 w 2316"/>
                <a:gd name="T3" fmla="*/ 2 h 1509"/>
                <a:gd name="T4" fmla="*/ 0 w 2316"/>
                <a:gd name="T5" fmla="*/ 1 h 1509"/>
                <a:gd name="T6" fmla="*/ 2 w 2316"/>
                <a:gd name="T7" fmla="*/ 0 h 1509"/>
                <a:gd name="T8" fmla="*/ 2 w 2316"/>
                <a:gd name="T9" fmla="*/ 0 h 1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09"/>
                <a:gd name="T17" fmla="*/ 2316 w 2316"/>
                <a:gd name="T18" fmla="*/ 1509 h 1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09">
                  <a:moveTo>
                    <a:pt x="2316" y="251"/>
                  </a:moveTo>
                  <a:lnTo>
                    <a:pt x="0" y="1509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11" name="Freeform 1646"/>
            <p:cNvSpPr>
              <a:spLocks/>
            </p:cNvSpPr>
            <p:nvPr/>
          </p:nvSpPr>
          <p:spPr bwMode="auto">
            <a:xfrm>
              <a:off x="808" y="2518"/>
              <a:ext cx="580" cy="377"/>
            </a:xfrm>
            <a:custGeom>
              <a:avLst/>
              <a:gdLst>
                <a:gd name="T0" fmla="*/ 2 w 2316"/>
                <a:gd name="T1" fmla="*/ 0 h 1510"/>
                <a:gd name="T2" fmla="*/ 0 w 2316"/>
                <a:gd name="T3" fmla="*/ 1 h 1510"/>
                <a:gd name="T4" fmla="*/ 0 w 2316"/>
                <a:gd name="T5" fmla="*/ 1 h 1510"/>
                <a:gd name="T6" fmla="*/ 2 w 2316"/>
                <a:gd name="T7" fmla="*/ 0 h 1510"/>
                <a:gd name="T8" fmla="*/ 2 w 2316"/>
                <a:gd name="T9" fmla="*/ 0 h 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0"/>
                <a:gd name="T17" fmla="*/ 2316 w 2316"/>
                <a:gd name="T18" fmla="*/ 1510 h 1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0">
                  <a:moveTo>
                    <a:pt x="2316" y="252"/>
                  </a:moveTo>
                  <a:lnTo>
                    <a:pt x="0" y="1510"/>
                  </a:lnTo>
                  <a:lnTo>
                    <a:pt x="0" y="1259"/>
                  </a:lnTo>
                  <a:lnTo>
                    <a:pt x="2316" y="0"/>
                  </a:lnTo>
                  <a:lnTo>
                    <a:pt x="2316" y="252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12" name="Freeform 1647"/>
            <p:cNvSpPr>
              <a:spLocks/>
            </p:cNvSpPr>
            <p:nvPr/>
          </p:nvSpPr>
          <p:spPr bwMode="auto">
            <a:xfrm>
              <a:off x="808" y="2486"/>
              <a:ext cx="580" cy="378"/>
            </a:xfrm>
            <a:custGeom>
              <a:avLst/>
              <a:gdLst>
                <a:gd name="T0" fmla="*/ 2 w 2316"/>
                <a:gd name="T1" fmla="*/ 0 h 1509"/>
                <a:gd name="T2" fmla="*/ 0 w 2316"/>
                <a:gd name="T3" fmla="*/ 2 h 1509"/>
                <a:gd name="T4" fmla="*/ 0 w 2316"/>
                <a:gd name="T5" fmla="*/ 1 h 1509"/>
                <a:gd name="T6" fmla="*/ 2 w 2316"/>
                <a:gd name="T7" fmla="*/ 0 h 1509"/>
                <a:gd name="T8" fmla="*/ 2 w 2316"/>
                <a:gd name="T9" fmla="*/ 0 h 1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09"/>
                <a:gd name="T17" fmla="*/ 2316 w 2316"/>
                <a:gd name="T18" fmla="*/ 1509 h 1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09">
                  <a:moveTo>
                    <a:pt x="2316" y="251"/>
                  </a:moveTo>
                  <a:lnTo>
                    <a:pt x="0" y="1509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13" name="Freeform 1648"/>
            <p:cNvSpPr>
              <a:spLocks/>
            </p:cNvSpPr>
            <p:nvPr/>
          </p:nvSpPr>
          <p:spPr bwMode="auto">
            <a:xfrm>
              <a:off x="808" y="2455"/>
              <a:ext cx="580" cy="377"/>
            </a:xfrm>
            <a:custGeom>
              <a:avLst/>
              <a:gdLst>
                <a:gd name="T0" fmla="*/ 2 w 2316"/>
                <a:gd name="T1" fmla="*/ 0 h 1510"/>
                <a:gd name="T2" fmla="*/ 0 w 2316"/>
                <a:gd name="T3" fmla="*/ 1 h 1510"/>
                <a:gd name="T4" fmla="*/ 0 w 2316"/>
                <a:gd name="T5" fmla="*/ 1 h 1510"/>
                <a:gd name="T6" fmla="*/ 2 w 2316"/>
                <a:gd name="T7" fmla="*/ 0 h 1510"/>
                <a:gd name="T8" fmla="*/ 2 w 2316"/>
                <a:gd name="T9" fmla="*/ 0 h 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0"/>
                <a:gd name="T17" fmla="*/ 2316 w 2316"/>
                <a:gd name="T18" fmla="*/ 1510 h 1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0">
                  <a:moveTo>
                    <a:pt x="2316" y="251"/>
                  </a:moveTo>
                  <a:lnTo>
                    <a:pt x="0" y="1510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14" name="Freeform 1649"/>
            <p:cNvSpPr>
              <a:spLocks/>
            </p:cNvSpPr>
            <p:nvPr/>
          </p:nvSpPr>
          <p:spPr bwMode="auto">
            <a:xfrm>
              <a:off x="808" y="2424"/>
              <a:ext cx="580" cy="377"/>
            </a:xfrm>
            <a:custGeom>
              <a:avLst/>
              <a:gdLst>
                <a:gd name="T0" fmla="*/ 2 w 2316"/>
                <a:gd name="T1" fmla="*/ 0 h 1509"/>
                <a:gd name="T2" fmla="*/ 0 w 2316"/>
                <a:gd name="T3" fmla="*/ 1 h 1509"/>
                <a:gd name="T4" fmla="*/ 0 w 2316"/>
                <a:gd name="T5" fmla="*/ 1 h 1509"/>
                <a:gd name="T6" fmla="*/ 2 w 2316"/>
                <a:gd name="T7" fmla="*/ 0 h 1509"/>
                <a:gd name="T8" fmla="*/ 2 w 2316"/>
                <a:gd name="T9" fmla="*/ 0 h 1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09"/>
                <a:gd name="T17" fmla="*/ 2316 w 2316"/>
                <a:gd name="T18" fmla="*/ 1509 h 1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09">
                  <a:moveTo>
                    <a:pt x="2316" y="251"/>
                  </a:moveTo>
                  <a:lnTo>
                    <a:pt x="0" y="1509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15" name="Freeform 1650"/>
            <p:cNvSpPr>
              <a:spLocks/>
            </p:cNvSpPr>
            <p:nvPr/>
          </p:nvSpPr>
          <p:spPr bwMode="auto">
            <a:xfrm>
              <a:off x="808" y="2392"/>
              <a:ext cx="580" cy="378"/>
            </a:xfrm>
            <a:custGeom>
              <a:avLst/>
              <a:gdLst>
                <a:gd name="T0" fmla="*/ 2 w 2316"/>
                <a:gd name="T1" fmla="*/ 0 h 1510"/>
                <a:gd name="T2" fmla="*/ 0 w 2316"/>
                <a:gd name="T3" fmla="*/ 2 h 1510"/>
                <a:gd name="T4" fmla="*/ 0 w 2316"/>
                <a:gd name="T5" fmla="*/ 1 h 1510"/>
                <a:gd name="T6" fmla="*/ 2 w 2316"/>
                <a:gd name="T7" fmla="*/ 0 h 1510"/>
                <a:gd name="T8" fmla="*/ 2 w 2316"/>
                <a:gd name="T9" fmla="*/ 0 h 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0"/>
                <a:gd name="T17" fmla="*/ 2316 w 2316"/>
                <a:gd name="T18" fmla="*/ 1510 h 1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0">
                  <a:moveTo>
                    <a:pt x="2316" y="252"/>
                  </a:moveTo>
                  <a:lnTo>
                    <a:pt x="0" y="1510"/>
                  </a:lnTo>
                  <a:lnTo>
                    <a:pt x="0" y="1259"/>
                  </a:lnTo>
                  <a:lnTo>
                    <a:pt x="2316" y="0"/>
                  </a:lnTo>
                  <a:lnTo>
                    <a:pt x="2316" y="252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16" name="Freeform 1651"/>
            <p:cNvSpPr>
              <a:spLocks/>
            </p:cNvSpPr>
            <p:nvPr/>
          </p:nvSpPr>
          <p:spPr bwMode="auto">
            <a:xfrm>
              <a:off x="808" y="2361"/>
              <a:ext cx="580" cy="377"/>
            </a:xfrm>
            <a:custGeom>
              <a:avLst/>
              <a:gdLst>
                <a:gd name="T0" fmla="*/ 2 w 2316"/>
                <a:gd name="T1" fmla="*/ 0 h 1511"/>
                <a:gd name="T2" fmla="*/ 0 w 2316"/>
                <a:gd name="T3" fmla="*/ 1 h 1511"/>
                <a:gd name="T4" fmla="*/ 0 w 2316"/>
                <a:gd name="T5" fmla="*/ 1 h 1511"/>
                <a:gd name="T6" fmla="*/ 2 w 2316"/>
                <a:gd name="T7" fmla="*/ 0 h 1511"/>
                <a:gd name="T8" fmla="*/ 2 w 2316"/>
                <a:gd name="T9" fmla="*/ 0 h 1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1"/>
                <a:gd name="T17" fmla="*/ 2316 w 2316"/>
                <a:gd name="T18" fmla="*/ 1511 h 1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1">
                  <a:moveTo>
                    <a:pt x="2316" y="253"/>
                  </a:moveTo>
                  <a:lnTo>
                    <a:pt x="0" y="1511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3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17" name="Freeform 1652"/>
            <p:cNvSpPr>
              <a:spLocks/>
            </p:cNvSpPr>
            <p:nvPr/>
          </p:nvSpPr>
          <p:spPr bwMode="auto">
            <a:xfrm>
              <a:off x="808" y="2329"/>
              <a:ext cx="580" cy="378"/>
            </a:xfrm>
            <a:custGeom>
              <a:avLst/>
              <a:gdLst>
                <a:gd name="T0" fmla="*/ 2 w 2316"/>
                <a:gd name="T1" fmla="*/ 0 h 1510"/>
                <a:gd name="T2" fmla="*/ 0 w 2316"/>
                <a:gd name="T3" fmla="*/ 2 h 1510"/>
                <a:gd name="T4" fmla="*/ 0 w 2316"/>
                <a:gd name="T5" fmla="*/ 1 h 1510"/>
                <a:gd name="T6" fmla="*/ 2 w 2316"/>
                <a:gd name="T7" fmla="*/ 0 h 1510"/>
                <a:gd name="T8" fmla="*/ 2 w 2316"/>
                <a:gd name="T9" fmla="*/ 0 h 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10"/>
                <a:gd name="T17" fmla="*/ 2316 w 2316"/>
                <a:gd name="T18" fmla="*/ 1510 h 1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10">
                  <a:moveTo>
                    <a:pt x="2316" y="251"/>
                  </a:moveTo>
                  <a:lnTo>
                    <a:pt x="0" y="1510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18" name="Freeform 1653"/>
            <p:cNvSpPr>
              <a:spLocks/>
            </p:cNvSpPr>
            <p:nvPr/>
          </p:nvSpPr>
          <p:spPr bwMode="auto">
            <a:xfrm>
              <a:off x="808" y="2298"/>
              <a:ext cx="580" cy="377"/>
            </a:xfrm>
            <a:custGeom>
              <a:avLst/>
              <a:gdLst>
                <a:gd name="T0" fmla="*/ 2 w 2316"/>
                <a:gd name="T1" fmla="*/ 0 h 1509"/>
                <a:gd name="T2" fmla="*/ 0 w 2316"/>
                <a:gd name="T3" fmla="*/ 1 h 1509"/>
                <a:gd name="T4" fmla="*/ 0 w 2316"/>
                <a:gd name="T5" fmla="*/ 1 h 1509"/>
                <a:gd name="T6" fmla="*/ 2 w 2316"/>
                <a:gd name="T7" fmla="*/ 0 h 1509"/>
                <a:gd name="T8" fmla="*/ 2 w 2316"/>
                <a:gd name="T9" fmla="*/ 0 h 1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09"/>
                <a:gd name="T17" fmla="*/ 2316 w 2316"/>
                <a:gd name="T18" fmla="*/ 1509 h 1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09">
                  <a:moveTo>
                    <a:pt x="2316" y="251"/>
                  </a:moveTo>
                  <a:lnTo>
                    <a:pt x="0" y="1509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19" name="Freeform 1654"/>
            <p:cNvSpPr>
              <a:spLocks/>
            </p:cNvSpPr>
            <p:nvPr/>
          </p:nvSpPr>
          <p:spPr bwMode="auto">
            <a:xfrm>
              <a:off x="808" y="2266"/>
              <a:ext cx="580" cy="378"/>
            </a:xfrm>
            <a:custGeom>
              <a:avLst/>
              <a:gdLst>
                <a:gd name="T0" fmla="*/ 2 w 2316"/>
                <a:gd name="T1" fmla="*/ 0 h 1509"/>
                <a:gd name="T2" fmla="*/ 0 w 2316"/>
                <a:gd name="T3" fmla="*/ 2 h 1509"/>
                <a:gd name="T4" fmla="*/ 0 w 2316"/>
                <a:gd name="T5" fmla="*/ 1 h 1509"/>
                <a:gd name="T6" fmla="*/ 2 w 2316"/>
                <a:gd name="T7" fmla="*/ 0 h 1509"/>
                <a:gd name="T8" fmla="*/ 2 w 2316"/>
                <a:gd name="T9" fmla="*/ 0 h 1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09"/>
                <a:gd name="T17" fmla="*/ 2316 w 2316"/>
                <a:gd name="T18" fmla="*/ 1509 h 1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09">
                  <a:moveTo>
                    <a:pt x="2316" y="251"/>
                  </a:moveTo>
                  <a:lnTo>
                    <a:pt x="0" y="1509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20" name="Freeform 1655"/>
            <p:cNvSpPr>
              <a:spLocks/>
            </p:cNvSpPr>
            <p:nvPr/>
          </p:nvSpPr>
          <p:spPr bwMode="auto">
            <a:xfrm>
              <a:off x="808" y="2235"/>
              <a:ext cx="580" cy="377"/>
            </a:xfrm>
            <a:custGeom>
              <a:avLst/>
              <a:gdLst>
                <a:gd name="T0" fmla="*/ 2 w 2316"/>
                <a:gd name="T1" fmla="*/ 0 h 1509"/>
                <a:gd name="T2" fmla="*/ 0 w 2316"/>
                <a:gd name="T3" fmla="*/ 1 h 1509"/>
                <a:gd name="T4" fmla="*/ 0 w 2316"/>
                <a:gd name="T5" fmla="*/ 1 h 1509"/>
                <a:gd name="T6" fmla="*/ 2 w 2316"/>
                <a:gd name="T7" fmla="*/ 0 h 1509"/>
                <a:gd name="T8" fmla="*/ 2 w 2316"/>
                <a:gd name="T9" fmla="*/ 0 h 1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6"/>
                <a:gd name="T16" fmla="*/ 0 h 1509"/>
                <a:gd name="T17" fmla="*/ 2316 w 2316"/>
                <a:gd name="T18" fmla="*/ 1509 h 1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6" h="1509">
                  <a:moveTo>
                    <a:pt x="2316" y="251"/>
                  </a:moveTo>
                  <a:lnTo>
                    <a:pt x="0" y="1509"/>
                  </a:lnTo>
                  <a:lnTo>
                    <a:pt x="0" y="1258"/>
                  </a:lnTo>
                  <a:lnTo>
                    <a:pt x="2316" y="0"/>
                  </a:lnTo>
                  <a:lnTo>
                    <a:pt x="2316" y="25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21" name="Freeform 1656"/>
            <p:cNvSpPr>
              <a:spLocks/>
            </p:cNvSpPr>
            <p:nvPr/>
          </p:nvSpPr>
          <p:spPr bwMode="auto">
            <a:xfrm>
              <a:off x="808" y="2204"/>
              <a:ext cx="580" cy="377"/>
            </a:xfrm>
            <a:custGeom>
              <a:avLst/>
              <a:gdLst>
                <a:gd name="T0" fmla="*/ 2 w 2316"/>
                <a:gd name="T1" fmla="*/ 0 h 1508"/>
                <a:gd name="T2" fmla="*/ 0 w 2316"/>
                <a:gd name="T3" fmla="*/ 1 h 1508"/>
                <a:gd name="T4" fmla="*/ 0 w 2316"/>
                <a:gd name="T5" fmla="*/ 1 h 1508"/>
                <a:gd name="T6" fmla="*/ 2 w 2316"/>
                <a:gd name="T7" fmla="*/ 0 h 1508"/>
                <a:gd name="T8" fmla="*/ 2 w 2316"/>
                <a:gd name="T9" fmla="*/ 0 h 1508"/>
                <a:gd name="T10" fmla="*/ 2 w 2316"/>
                <a:gd name="T11" fmla="*/ 0 h 15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16"/>
                <a:gd name="T19" fmla="*/ 0 h 1508"/>
                <a:gd name="T20" fmla="*/ 2316 w 2316"/>
                <a:gd name="T21" fmla="*/ 1508 h 15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16" h="1508">
                  <a:moveTo>
                    <a:pt x="2316" y="250"/>
                  </a:moveTo>
                  <a:lnTo>
                    <a:pt x="0" y="1508"/>
                  </a:lnTo>
                  <a:lnTo>
                    <a:pt x="0" y="1257"/>
                  </a:lnTo>
                  <a:lnTo>
                    <a:pt x="2314" y="0"/>
                  </a:lnTo>
                  <a:lnTo>
                    <a:pt x="2316" y="0"/>
                  </a:lnTo>
                  <a:lnTo>
                    <a:pt x="2316" y="25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22" name="Freeform 1657"/>
            <p:cNvSpPr>
              <a:spLocks/>
            </p:cNvSpPr>
            <p:nvPr/>
          </p:nvSpPr>
          <p:spPr bwMode="auto">
            <a:xfrm>
              <a:off x="808" y="2204"/>
              <a:ext cx="580" cy="346"/>
            </a:xfrm>
            <a:custGeom>
              <a:avLst/>
              <a:gdLst>
                <a:gd name="T0" fmla="*/ 2 w 2316"/>
                <a:gd name="T1" fmla="*/ 0 h 1382"/>
                <a:gd name="T2" fmla="*/ 0 w 2316"/>
                <a:gd name="T3" fmla="*/ 2 h 1382"/>
                <a:gd name="T4" fmla="*/ 0 w 2316"/>
                <a:gd name="T5" fmla="*/ 1 h 1382"/>
                <a:gd name="T6" fmla="*/ 2 w 2316"/>
                <a:gd name="T7" fmla="*/ 0 h 1382"/>
                <a:gd name="T8" fmla="*/ 2 w 2316"/>
                <a:gd name="T9" fmla="*/ 0 h 1382"/>
                <a:gd name="T10" fmla="*/ 2 w 2316"/>
                <a:gd name="T11" fmla="*/ 0 h 1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16"/>
                <a:gd name="T19" fmla="*/ 0 h 1382"/>
                <a:gd name="T20" fmla="*/ 2316 w 2316"/>
                <a:gd name="T21" fmla="*/ 1382 h 1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16" h="1382">
                  <a:moveTo>
                    <a:pt x="2316" y="124"/>
                  </a:moveTo>
                  <a:lnTo>
                    <a:pt x="0" y="1382"/>
                  </a:lnTo>
                  <a:lnTo>
                    <a:pt x="0" y="1131"/>
                  </a:lnTo>
                  <a:lnTo>
                    <a:pt x="2082" y="0"/>
                  </a:lnTo>
                  <a:lnTo>
                    <a:pt x="2316" y="0"/>
                  </a:lnTo>
                  <a:lnTo>
                    <a:pt x="2316" y="124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23" name="Freeform 1658"/>
            <p:cNvSpPr>
              <a:spLocks/>
            </p:cNvSpPr>
            <p:nvPr/>
          </p:nvSpPr>
          <p:spPr bwMode="auto">
            <a:xfrm>
              <a:off x="808" y="2204"/>
              <a:ext cx="579" cy="314"/>
            </a:xfrm>
            <a:custGeom>
              <a:avLst/>
              <a:gdLst>
                <a:gd name="T0" fmla="*/ 2 w 2314"/>
                <a:gd name="T1" fmla="*/ 0 h 1257"/>
                <a:gd name="T2" fmla="*/ 0 w 2314"/>
                <a:gd name="T3" fmla="*/ 1 h 1257"/>
                <a:gd name="T4" fmla="*/ 0 w 2314"/>
                <a:gd name="T5" fmla="*/ 1 h 1257"/>
                <a:gd name="T6" fmla="*/ 2 w 2314"/>
                <a:gd name="T7" fmla="*/ 0 h 1257"/>
                <a:gd name="T8" fmla="*/ 2 w 2314"/>
                <a:gd name="T9" fmla="*/ 0 h 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4"/>
                <a:gd name="T16" fmla="*/ 0 h 1257"/>
                <a:gd name="T17" fmla="*/ 2314 w 2314"/>
                <a:gd name="T18" fmla="*/ 1257 h 1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4" h="1257">
                  <a:moveTo>
                    <a:pt x="2314" y="0"/>
                  </a:moveTo>
                  <a:lnTo>
                    <a:pt x="0" y="1257"/>
                  </a:lnTo>
                  <a:lnTo>
                    <a:pt x="0" y="1006"/>
                  </a:lnTo>
                  <a:lnTo>
                    <a:pt x="1851" y="0"/>
                  </a:lnTo>
                  <a:lnTo>
                    <a:pt x="2314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24" name="Freeform 1659"/>
            <p:cNvSpPr>
              <a:spLocks/>
            </p:cNvSpPr>
            <p:nvPr/>
          </p:nvSpPr>
          <p:spPr bwMode="auto">
            <a:xfrm>
              <a:off x="808" y="2204"/>
              <a:ext cx="521" cy="283"/>
            </a:xfrm>
            <a:custGeom>
              <a:avLst/>
              <a:gdLst>
                <a:gd name="T0" fmla="*/ 2 w 2082"/>
                <a:gd name="T1" fmla="*/ 0 h 1131"/>
                <a:gd name="T2" fmla="*/ 0 w 2082"/>
                <a:gd name="T3" fmla="*/ 1 h 1131"/>
                <a:gd name="T4" fmla="*/ 0 w 2082"/>
                <a:gd name="T5" fmla="*/ 1 h 1131"/>
                <a:gd name="T6" fmla="*/ 2 w 2082"/>
                <a:gd name="T7" fmla="*/ 0 h 1131"/>
                <a:gd name="T8" fmla="*/ 2 w 2082"/>
                <a:gd name="T9" fmla="*/ 0 h 1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2"/>
                <a:gd name="T16" fmla="*/ 0 h 1131"/>
                <a:gd name="T17" fmla="*/ 2082 w 2082"/>
                <a:gd name="T18" fmla="*/ 1131 h 1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2" h="1131">
                  <a:moveTo>
                    <a:pt x="2082" y="0"/>
                  </a:moveTo>
                  <a:lnTo>
                    <a:pt x="0" y="1131"/>
                  </a:lnTo>
                  <a:lnTo>
                    <a:pt x="0" y="880"/>
                  </a:lnTo>
                  <a:lnTo>
                    <a:pt x="1620" y="0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25" name="Freeform 1660"/>
            <p:cNvSpPr>
              <a:spLocks/>
            </p:cNvSpPr>
            <p:nvPr/>
          </p:nvSpPr>
          <p:spPr bwMode="auto">
            <a:xfrm>
              <a:off x="808" y="2204"/>
              <a:ext cx="463" cy="251"/>
            </a:xfrm>
            <a:custGeom>
              <a:avLst/>
              <a:gdLst>
                <a:gd name="T0" fmla="*/ 2 w 1851"/>
                <a:gd name="T1" fmla="*/ 0 h 1006"/>
                <a:gd name="T2" fmla="*/ 0 w 1851"/>
                <a:gd name="T3" fmla="*/ 1 h 1006"/>
                <a:gd name="T4" fmla="*/ 0 w 1851"/>
                <a:gd name="T5" fmla="*/ 1 h 1006"/>
                <a:gd name="T6" fmla="*/ 2 w 1851"/>
                <a:gd name="T7" fmla="*/ 0 h 1006"/>
                <a:gd name="T8" fmla="*/ 2 w 1851"/>
                <a:gd name="T9" fmla="*/ 0 h 10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1"/>
                <a:gd name="T16" fmla="*/ 0 h 1006"/>
                <a:gd name="T17" fmla="*/ 1851 w 1851"/>
                <a:gd name="T18" fmla="*/ 1006 h 10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1" h="1006">
                  <a:moveTo>
                    <a:pt x="1851" y="0"/>
                  </a:moveTo>
                  <a:lnTo>
                    <a:pt x="0" y="1006"/>
                  </a:lnTo>
                  <a:lnTo>
                    <a:pt x="0" y="753"/>
                  </a:lnTo>
                  <a:lnTo>
                    <a:pt x="1388" y="0"/>
                  </a:lnTo>
                  <a:lnTo>
                    <a:pt x="1851" y="0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26" name="Freeform 1661"/>
            <p:cNvSpPr>
              <a:spLocks/>
            </p:cNvSpPr>
            <p:nvPr/>
          </p:nvSpPr>
          <p:spPr bwMode="auto">
            <a:xfrm>
              <a:off x="808" y="2204"/>
              <a:ext cx="405" cy="220"/>
            </a:xfrm>
            <a:custGeom>
              <a:avLst/>
              <a:gdLst>
                <a:gd name="T0" fmla="*/ 2 w 1620"/>
                <a:gd name="T1" fmla="*/ 0 h 880"/>
                <a:gd name="T2" fmla="*/ 0 w 1620"/>
                <a:gd name="T3" fmla="*/ 1 h 880"/>
                <a:gd name="T4" fmla="*/ 0 w 1620"/>
                <a:gd name="T5" fmla="*/ 1 h 880"/>
                <a:gd name="T6" fmla="*/ 1 w 1620"/>
                <a:gd name="T7" fmla="*/ 0 h 880"/>
                <a:gd name="T8" fmla="*/ 2 w 1620"/>
                <a:gd name="T9" fmla="*/ 0 h 8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0"/>
                <a:gd name="T16" fmla="*/ 0 h 880"/>
                <a:gd name="T17" fmla="*/ 1620 w 1620"/>
                <a:gd name="T18" fmla="*/ 880 h 8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0" h="880">
                  <a:moveTo>
                    <a:pt x="1620" y="0"/>
                  </a:moveTo>
                  <a:lnTo>
                    <a:pt x="0" y="880"/>
                  </a:lnTo>
                  <a:lnTo>
                    <a:pt x="0" y="628"/>
                  </a:lnTo>
                  <a:lnTo>
                    <a:pt x="1157" y="0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27" name="Freeform 1662"/>
            <p:cNvSpPr>
              <a:spLocks/>
            </p:cNvSpPr>
            <p:nvPr/>
          </p:nvSpPr>
          <p:spPr bwMode="auto">
            <a:xfrm>
              <a:off x="808" y="2204"/>
              <a:ext cx="348" cy="188"/>
            </a:xfrm>
            <a:custGeom>
              <a:avLst/>
              <a:gdLst>
                <a:gd name="T0" fmla="*/ 2 w 1388"/>
                <a:gd name="T1" fmla="*/ 0 h 753"/>
                <a:gd name="T2" fmla="*/ 0 w 1388"/>
                <a:gd name="T3" fmla="*/ 1 h 753"/>
                <a:gd name="T4" fmla="*/ 0 w 1388"/>
                <a:gd name="T5" fmla="*/ 0 h 753"/>
                <a:gd name="T6" fmla="*/ 1 w 1388"/>
                <a:gd name="T7" fmla="*/ 0 h 753"/>
                <a:gd name="T8" fmla="*/ 2 w 1388"/>
                <a:gd name="T9" fmla="*/ 0 h 7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8"/>
                <a:gd name="T16" fmla="*/ 0 h 753"/>
                <a:gd name="T17" fmla="*/ 1388 w 1388"/>
                <a:gd name="T18" fmla="*/ 753 h 7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8" h="753">
                  <a:moveTo>
                    <a:pt x="1388" y="0"/>
                  </a:moveTo>
                  <a:lnTo>
                    <a:pt x="0" y="753"/>
                  </a:lnTo>
                  <a:lnTo>
                    <a:pt x="0" y="502"/>
                  </a:lnTo>
                  <a:lnTo>
                    <a:pt x="925" y="0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28" name="Freeform 1663"/>
            <p:cNvSpPr>
              <a:spLocks/>
            </p:cNvSpPr>
            <p:nvPr/>
          </p:nvSpPr>
          <p:spPr bwMode="auto">
            <a:xfrm>
              <a:off x="808" y="2204"/>
              <a:ext cx="290" cy="157"/>
            </a:xfrm>
            <a:custGeom>
              <a:avLst/>
              <a:gdLst>
                <a:gd name="T0" fmla="*/ 1 w 1157"/>
                <a:gd name="T1" fmla="*/ 0 h 628"/>
                <a:gd name="T2" fmla="*/ 0 w 1157"/>
                <a:gd name="T3" fmla="*/ 1 h 628"/>
                <a:gd name="T4" fmla="*/ 0 w 1157"/>
                <a:gd name="T5" fmla="*/ 0 h 628"/>
                <a:gd name="T6" fmla="*/ 1 w 1157"/>
                <a:gd name="T7" fmla="*/ 0 h 628"/>
                <a:gd name="T8" fmla="*/ 1 w 1157"/>
                <a:gd name="T9" fmla="*/ 0 h 6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7"/>
                <a:gd name="T16" fmla="*/ 0 h 628"/>
                <a:gd name="T17" fmla="*/ 1157 w 1157"/>
                <a:gd name="T18" fmla="*/ 628 h 6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7" h="628">
                  <a:moveTo>
                    <a:pt x="1157" y="0"/>
                  </a:moveTo>
                  <a:lnTo>
                    <a:pt x="0" y="628"/>
                  </a:lnTo>
                  <a:lnTo>
                    <a:pt x="0" y="376"/>
                  </a:lnTo>
                  <a:lnTo>
                    <a:pt x="694" y="0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29" name="Freeform 1664"/>
            <p:cNvSpPr>
              <a:spLocks/>
            </p:cNvSpPr>
            <p:nvPr/>
          </p:nvSpPr>
          <p:spPr bwMode="auto">
            <a:xfrm>
              <a:off x="808" y="2204"/>
              <a:ext cx="232" cy="125"/>
            </a:xfrm>
            <a:custGeom>
              <a:avLst/>
              <a:gdLst>
                <a:gd name="T0" fmla="*/ 1 w 925"/>
                <a:gd name="T1" fmla="*/ 0 h 502"/>
                <a:gd name="T2" fmla="*/ 0 w 925"/>
                <a:gd name="T3" fmla="*/ 0 h 502"/>
                <a:gd name="T4" fmla="*/ 0 w 925"/>
                <a:gd name="T5" fmla="*/ 0 h 502"/>
                <a:gd name="T6" fmla="*/ 1 w 925"/>
                <a:gd name="T7" fmla="*/ 0 h 502"/>
                <a:gd name="T8" fmla="*/ 1 w 925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502"/>
                <a:gd name="T17" fmla="*/ 925 w 925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502">
                  <a:moveTo>
                    <a:pt x="925" y="0"/>
                  </a:moveTo>
                  <a:lnTo>
                    <a:pt x="0" y="502"/>
                  </a:lnTo>
                  <a:lnTo>
                    <a:pt x="0" y="251"/>
                  </a:lnTo>
                  <a:lnTo>
                    <a:pt x="462" y="0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30" name="Freeform 1665"/>
            <p:cNvSpPr>
              <a:spLocks/>
            </p:cNvSpPr>
            <p:nvPr/>
          </p:nvSpPr>
          <p:spPr bwMode="auto">
            <a:xfrm>
              <a:off x="808" y="2204"/>
              <a:ext cx="174" cy="94"/>
            </a:xfrm>
            <a:custGeom>
              <a:avLst/>
              <a:gdLst>
                <a:gd name="T0" fmla="*/ 1 w 694"/>
                <a:gd name="T1" fmla="*/ 0 h 376"/>
                <a:gd name="T2" fmla="*/ 0 w 694"/>
                <a:gd name="T3" fmla="*/ 0 h 376"/>
                <a:gd name="T4" fmla="*/ 0 w 694"/>
                <a:gd name="T5" fmla="*/ 0 h 376"/>
                <a:gd name="T6" fmla="*/ 0 w 694"/>
                <a:gd name="T7" fmla="*/ 0 h 376"/>
                <a:gd name="T8" fmla="*/ 1 w 694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4"/>
                <a:gd name="T16" fmla="*/ 0 h 376"/>
                <a:gd name="T17" fmla="*/ 694 w 694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4" h="376">
                  <a:moveTo>
                    <a:pt x="694" y="0"/>
                  </a:moveTo>
                  <a:lnTo>
                    <a:pt x="0" y="376"/>
                  </a:lnTo>
                  <a:lnTo>
                    <a:pt x="0" y="125"/>
                  </a:lnTo>
                  <a:lnTo>
                    <a:pt x="231" y="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31" name="Freeform 1666"/>
            <p:cNvSpPr>
              <a:spLocks/>
            </p:cNvSpPr>
            <p:nvPr/>
          </p:nvSpPr>
          <p:spPr bwMode="auto">
            <a:xfrm>
              <a:off x="808" y="2204"/>
              <a:ext cx="116" cy="63"/>
            </a:xfrm>
            <a:custGeom>
              <a:avLst/>
              <a:gdLst>
                <a:gd name="T0" fmla="*/ 1 w 462"/>
                <a:gd name="T1" fmla="*/ 0 h 251"/>
                <a:gd name="T2" fmla="*/ 0 w 462"/>
                <a:gd name="T3" fmla="*/ 0 h 251"/>
                <a:gd name="T4" fmla="*/ 0 w 462"/>
                <a:gd name="T5" fmla="*/ 0 h 251"/>
                <a:gd name="T6" fmla="*/ 1 w 462"/>
                <a:gd name="T7" fmla="*/ 0 h 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2"/>
                <a:gd name="T13" fmla="*/ 0 h 251"/>
                <a:gd name="T14" fmla="*/ 462 w 462"/>
                <a:gd name="T15" fmla="*/ 251 h 2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2" h="251">
                  <a:moveTo>
                    <a:pt x="462" y="0"/>
                  </a:moveTo>
                  <a:lnTo>
                    <a:pt x="0" y="25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32" name="Freeform 1667"/>
            <p:cNvSpPr>
              <a:spLocks/>
            </p:cNvSpPr>
            <p:nvPr/>
          </p:nvSpPr>
          <p:spPr bwMode="auto">
            <a:xfrm>
              <a:off x="808" y="2204"/>
              <a:ext cx="58" cy="31"/>
            </a:xfrm>
            <a:custGeom>
              <a:avLst/>
              <a:gdLst>
                <a:gd name="T0" fmla="*/ 0 w 231"/>
                <a:gd name="T1" fmla="*/ 0 h 125"/>
                <a:gd name="T2" fmla="*/ 0 w 231"/>
                <a:gd name="T3" fmla="*/ 0 h 125"/>
                <a:gd name="T4" fmla="*/ 0 w 231"/>
                <a:gd name="T5" fmla="*/ 0 h 125"/>
                <a:gd name="T6" fmla="*/ 0 w 231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"/>
                <a:gd name="T13" fmla="*/ 0 h 125"/>
                <a:gd name="T14" fmla="*/ 231 w 231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" h="125">
                  <a:moveTo>
                    <a:pt x="231" y="0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33" name="Freeform 1668"/>
            <p:cNvSpPr>
              <a:spLocks/>
            </p:cNvSpPr>
            <p:nvPr/>
          </p:nvSpPr>
          <p:spPr bwMode="auto">
            <a:xfrm>
              <a:off x="1313" y="2441"/>
              <a:ext cx="11" cy="29"/>
            </a:xfrm>
            <a:custGeom>
              <a:avLst/>
              <a:gdLst>
                <a:gd name="T0" fmla="*/ 0 w 41"/>
                <a:gd name="T1" fmla="*/ 0 h 116"/>
                <a:gd name="T2" fmla="*/ 0 w 41"/>
                <a:gd name="T3" fmla="*/ 0 h 116"/>
                <a:gd name="T4" fmla="*/ 0 w 41"/>
                <a:gd name="T5" fmla="*/ 0 h 116"/>
                <a:gd name="T6" fmla="*/ 0 w 41"/>
                <a:gd name="T7" fmla="*/ 0 h 116"/>
                <a:gd name="T8" fmla="*/ 0 w 41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16"/>
                <a:gd name="T17" fmla="*/ 41 w 41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16">
                  <a:moveTo>
                    <a:pt x="41" y="116"/>
                  </a:moveTo>
                  <a:lnTo>
                    <a:pt x="41" y="116"/>
                  </a:lnTo>
                  <a:lnTo>
                    <a:pt x="0" y="116"/>
                  </a:lnTo>
                  <a:lnTo>
                    <a:pt x="41" y="0"/>
                  </a:lnTo>
                  <a:lnTo>
                    <a:pt x="41" y="11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34" name="Freeform 1669"/>
            <p:cNvSpPr>
              <a:spLocks/>
            </p:cNvSpPr>
            <p:nvPr/>
          </p:nvSpPr>
          <p:spPr bwMode="auto">
            <a:xfrm>
              <a:off x="1303" y="2412"/>
              <a:ext cx="21" cy="58"/>
            </a:xfrm>
            <a:custGeom>
              <a:avLst/>
              <a:gdLst>
                <a:gd name="T0" fmla="*/ 0 w 82"/>
                <a:gd name="T1" fmla="*/ 0 h 232"/>
                <a:gd name="T2" fmla="*/ 0 w 82"/>
                <a:gd name="T3" fmla="*/ 0 h 232"/>
                <a:gd name="T4" fmla="*/ 0 w 82"/>
                <a:gd name="T5" fmla="*/ 0 h 232"/>
                <a:gd name="T6" fmla="*/ 0 w 82"/>
                <a:gd name="T7" fmla="*/ 0 h 232"/>
                <a:gd name="T8" fmla="*/ 0 w 82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32"/>
                <a:gd name="T17" fmla="*/ 82 w 82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32">
                  <a:moveTo>
                    <a:pt x="82" y="232"/>
                  </a:moveTo>
                  <a:lnTo>
                    <a:pt x="82" y="232"/>
                  </a:lnTo>
                  <a:lnTo>
                    <a:pt x="0" y="232"/>
                  </a:lnTo>
                  <a:lnTo>
                    <a:pt x="82" y="0"/>
                  </a:lnTo>
                  <a:lnTo>
                    <a:pt x="82" y="232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35" name="Freeform 1670"/>
            <p:cNvSpPr>
              <a:spLocks/>
            </p:cNvSpPr>
            <p:nvPr/>
          </p:nvSpPr>
          <p:spPr bwMode="auto">
            <a:xfrm>
              <a:off x="1293" y="2383"/>
              <a:ext cx="31" cy="87"/>
            </a:xfrm>
            <a:custGeom>
              <a:avLst/>
              <a:gdLst>
                <a:gd name="T0" fmla="*/ 0 w 123"/>
                <a:gd name="T1" fmla="*/ 0 h 348"/>
                <a:gd name="T2" fmla="*/ 0 w 123"/>
                <a:gd name="T3" fmla="*/ 0 h 348"/>
                <a:gd name="T4" fmla="*/ 0 w 123"/>
                <a:gd name="T5" fmla="*/ 0 h 348"/>
                <a:gd name="T6" fmla="*/ 0 w 123"/>
                <a:gd name="T7" fmla="*/ 0 h 348"/>
                <a:gd name="T8" fmla="*/ 0 w 123"/>
                <a:gd name="T9" fmla="*/ 0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348"/>
                <a:gd name="T17" fmla="*/ 123 w 123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348">
                  <a:moveTo>
                    <a:pt x="123" y="232"/>
                  </a:moveTo>
                  <a:lnTo>
                    <a:pt x="82" y="348"/>
                  </a:lnTo>
                  <a:lnTo>
                    <a:pt x="0" y="348"/>
                  </a:lnTo>
                  <a:lnTo>
                    <a:pt x="123" y="0"/>
                  </a:lnTo>
                  <a:lnTo>
                    <a:pt x="123" y="232"/>
                  </a:lnTo>
                  <a:close/>
                </a:path>
              </a:pathLst>
            </a:custGeom>
            <a:solidFill>
              <a:srgbClr val="03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36" name="Freeform 1671"/>
            <p:cNvSpPr>
              <a:spLocks/>
            </p:cNvSpPr>
            <p:nvPr/>
          </p:nvSpPr>
          <p:spPr bwMode="auto">
            <a:xfrm>
              <a:off x="1283" y="2354"/>
              <a:ext cx="41" cy="116"/>
            </a:xfrm>
            <a:custGeom>
              <a:avLst/>
              <a:gdLst>
                <a:gd name="T0" fmla="*/ 0 w 163"/>
                <a:gd name="T1" fmla="*/ 0 h 463"/>
                <a:gd name="T2" fmla="*/ 0 w 163"/>
                <a:gd name="T3" fmla="*/ 1 h 463"/>
                <a:gd name="T4" fmla="*/ 0 w 163"/>
                <a:gd name="T5" fmla="*/ 1 h 463"/>
                <a:gd name="T6" fmla="*/ 0 w 163"/>
                <a:gd name="T7" fmla="*/ 0 h 463"/>
                <a:gd name="T8" fmla="*/ 0 w 163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463"/>
                <a:gd name="T17" fmla="*/ 163 w 163"/>
                <a:gd name="T18" fmla="*/ 463 h 4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463">
                  <a:moveTo>
                    <a:pt x="163" y="231"/>
                  </a:moveTo>
                  <a:lnTo>
                    <a:pt x="81" y="463"/>
                  </a:lnTo>
                  <a:lnTo>
                    <a:pt x="0" y="463"/>
                  </a:lnTo>
                  <a:lnTo>
                    <a:pt x="163" y="0"/>
                  </a:lnTo>
                  <a:lnTo>
                    <a:pt x="163" y="231"/>
                  </a:lnTo>
                  <a:close/>
                </a:path>
              </a:pathLst>
            </a:custGeom>
            <a:solidFill>
              <a:srgbClr val="05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37" name="Freeform 1672"/>
            <p:cNvSpPr>
              <a:spLocks/>
            </p:cNvSpPr>
            <p:nvPr/>
          </p:nvSpPr>
          <p:spPr bwMode="auto">
            <a:xfrm>
              <a:off x="1272" y="2325"/>
              <a:ext cx="52" cy="145"/>
            </a:xfrm>
            <a:custGeom>
              <a:avLst/>
              <a:gdLst>
                <a:gd name="T0" fmla="*/ 0 w 205"/>
                <a:gd name="T1" fmla="*/ 0 h 579"/>
                <a:gd name="T2" fmla="*/ 0 w 205"/>
                <a:gd name="T3" fmla="*/ 1 h 579"/>
                <a:gd name="T4" fmla="*/ 0 w 205"/>
                <a:gd name="T5" fmla="*/ 1 h 579"/>
                <a:gd name="T6" fmla="*/ 0 w 205"/>
                <a:gd name="T7" fmla="*/ 0 h 579"/>
                <a:gd name="T8" fmla="*/ 0 w 205"/>
                <a:gd name="T9" fmla="*/ 0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579"/>
                <a:gd name="T17" fmla="*/ 205 w 205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579">
                  <a:moveTo>
                    <a:pt x="205" y="231"/>
                  </a:moveTo>
                  <a:lnTo>
                    <a:pt x="82" y="579"/>
                  </a:lnTo>
                  <a:lnTo>
                    <a:pt x="0" y="579"/>
                  </a:lnTo>
                  <a:lnTo>
                    <a:pt x="205" y="0"/>
                  </a:lnTo>
                  <a:lnTo>
                    <a:pt x="205" y="231"/>
                  </a:lnTo>
                  <a:close/>
                </a:path>
              </a:pathLst>
            </a:custGeom>
            <a:solidFill>
              <a:srgbClr val="0B9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38" name="Freeform 1673"/>
            <p:cNvSpPr>
              <a:spLocks/>
            </p:cNvSpPr>
            <p:nvPr/>
          </p:nvSpPr>
          <p:spPr bwMode="auto">
            <a:xfrm>
              <a:off x="1262" y="2297"/>
              <a:ext cx="62" cy="173"/>
            </a:xfrm>
            <a:custGeom>
              <a:avLst/>
              <a:gdLst>
                <a:gd name="T0" fmla="*/ 0 w 246"/>
                <a:gd name="T1" fmla="*/ 0 h 695"/>
                <a:gd name="T2" fmla="*/ 0 w 246"/>
                <a:gd name="T3" fmla="*/ 1 h 695"/>
                <a:gd name="T4" fmla="*/ 0 w 246"/>
                <a:gd name="T5" fmla="*/ 1 h 695"/>
                <a:gd name="T6" fmla="*/ 0 w 246"/>
                <a:gd name="T7" fmla="*/ 0 h 695"/>
                <a:gd name="T8" fmla="*/ 0 w 246"/>
                <a:gd name="T9" fmla="*/ 0 h 6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695"/>
                <a:gd name="T17" fmla="*/ 246 w 246"/>
                <a:gd name="T18" fmla="*/ 695 h 6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695">
                  <a:moveTo>
                    <a:pt x="246" y="232"/>
                  </a:moveTo>
                  <a:lnTo>
                    <a:pt x="83" y="695"/>
                  </a:lnTo>
                  <a:lnTo>
                    <a:pt x="0" y="695"/>
                  </a:lnTo>
                  <a:lnTo>
                    <a:pt x="246" y="0"/>
                  </a:lnTo>
                  <a:lnTo>
                    <a:pt x="246" y="232"/>
                  </a:lnTo>
                  <a:close/>
                </a:path>
              </a:pathLst>
            </a:custGeom>
            <a:solidFill>
              <a:srgbClr val="0D9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39" name="Freeform 1674"/>
            <p:cNvSpPr>
              <a:spLocks/>
            </p:cNvSpPr>
            <p:nvPr/>
          </p:nvSpPr>
          <p:spPr bwMode="auto">
            <a:xfrm>
              <a:off x="1252" y="2287"/>
              <a:ext cx="72" cy="183"/>
            </a:xfrm>
            <a:custGeom>
              <a:avLst/>
              <a:gdLst>
                <a:gd name="T0" fmla="*/ 0 w 286"/>
                <a:gd name="T1" fmla="*/ 0 h 732"/>
                <a:gd name="T2" fmla="*/ 0 w 286"/>
                <a:gd name="T3" fmla="*/ 1 h 732"/>
                <a:gd name="T4" fmla="*/ 0 w 286"/>
                <a:gd name="T5" fmla="*/ 1 h 732"/>
                <a:gd name="T6" fmla="*/ 0 w 286"/>
                <a:gd name="T7" fmla="*/ 0 h 732"/>
                <a:gd name="T8" fmla="*/ 0 w 286"/>
                <a:gd name="T9" fmla="*/ 0 h 732"/>
                <a:gd name="T10" fmla="*/ 0 w 286"/>
                <a:gd name="T11" fmla="*/ 0 h 7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732"/>
                <a:gd name="T20" fmla="*/ 286 w 286"/>
                <a:gd name="T21" fmla="*/ 732 h 7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732">
                  <a:moveTo>
                    <a:pt x="286" y="153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286" y="0"/>
                  </a:lnTo>
                  <a:lnTo>
                    <a:pt x="286" y="153"/>
                  </a:lnTo>
                  <a:close/>
                </a:path>
              </a:pathLst>
            </a:custGeom>
            <a:solidFill>
              <a:srgbClr val="149E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40" name="Freeform 1675"/>
            <p:cNvSpPr>
              <a:spLocks/>
            </p:cNvSpPr>
            <p:nvPr/>
          </p:nvSpPr>
          <p:spPr bwMode="auto">
            <a:xfrm>
              <a:off x="1242" y="2287"/>
              <a:ext cx="82" cy="183"/>
            </a:xfrm>
            <a:custGeom>
              <a:avLst/>
              <a:gdLst>
                <a:gd name="T0" fmla="*/ 0 w 328"/>
                <a:gd name="T1" fmla="*/ 0 h 732"/>
                <a:gd name="T2" fmla="*/ 0 w 328"/>
                <a:gd name="T3" fmla="*/ 1 h 732"/>
                <a:gd name="T4" fmla="*/ 0 w 328"/>
                <a:gd name="T5" fmla="*/ 1 h 732"/>
                <a:gd name="T6" fmla="*/ 0 w 328"/>
                <a:gd name="T7" fmla="*/ 0 h 732"/>
                <a:gd name="T8" fmla="*/ 0 w 328"/>
                <a:gd name="T9" fmla="*/ 0 h 732"/>
                <a:gd name="T10" fmla="*/ 0 w 328"/>
                <a:gd name="T11" fmla="*/ 0 h 7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8"/>
                <a:gd name="T19" fmla="*/ 0 h 732"/>
                <a:gd name="T20" fmla="*/ 328 w 328"/>
                <a:gd name="T21" fmla="*/ 732 h 7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8" h="732">
                  <a:moveTo>
                    <a:pt x="328" y="37"/>
                  </a:moveTo>
                  <a:lnTo>
                    <a:pt x="82" y="732"/>
                  </a:lnTo>
                  <a:lnTo>
                    <a:pt x="0" y="732"/>
                  </a:lnTo>
                  <a:lnTo>
                    <a:pt x="260" y="0"/>
                  </a:lnTo>
                  <a:lnTo>
                    <a:pt x="328" y="0"/>
                  </a:lnTo>
                  <a:lnTo>
                    <a:pt x="328" y="37"/>
                  </a:lnTo>
                  <a:close/>
                </a:path>
              </a:pathLst>
            </a:custGeom>
            <a:solidFill>
              <a:srgbClr val="179E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41" name="Freeform 1676"/>
            <p:cNvSpPr>
              <a:spLocks/>
            </p:cNvSpPr>
            <p:nvPr/>
          </p:nvSpPr>
          <p:spPr bwMode="auto">
            <a:xfrm>
              <a:off x="1232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3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99E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42" name="Freeform 1677"/>
            <p:cNvSpPr>
              <a:spLocks/>
            </p:cNvSpPr>
            <p:nvPr/>
          </p:nvSpPr>
          <p:spPr bwMode="auto">
            <a:xfrm>
              <a:off x="1221" y="2287"/>
              <a:ext cx="86" cy="183"/>
            </a:xfrm>
            <a:custGeom>
              <a:avLst/>
              <a:gdLst>
                <a:gd name="T0" fmla="*/ 1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1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FA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43" name="Freeform 1678"/>
            <p:cNvSpPr>
              <a:spLocks/>
            </p:cNvSpPr>
            <p:nvPr/>
          </p:nvSpPr>
          <p:spPr bwMode="auto">
            <a:xfrm>
              <a:off x="1211" y="2287"/>
              <a:ext cx="85" cy="183"/>
            </a:xfrm>
            <a:custGeom>
              <a:avLst/>
              <a:gdLst>
                <a:gd name="T0" fmla="*/ 0 w 340"/>
                <a:gd name="T1" fmla="*/ 0 h 732"/>
                <a:gd name="T2" fmla="*/ 0 w 340"/>
                <a:gd name="T3" fmla="*/ 1 h 732"/>
                <a:gd name="T4" fmla="*/ 0 w 340"/>
                <a:gd name="T5" fmla="*/ 1 h 732"/>
                <a:gd name="T6" fmla="*/ 0 w 340"/>
                <a:gd name="T7" fmla="*/ 0 h 732"/>
                <a:gd name="T8" fmla="*/ 0 w 340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732"/>
                <a:gd name="T17" fmla="*/ 340 w 340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732">
                  <a:moveTo>
                    <a:pt x="340" y="0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24A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44" name="Freeform 1679"/>
            <p:cNvSpPr>
              <a:spLocks/>
            </p:cNvSpPr>
            <p:nvPr/>
          </p:nvSpPr>
          <p:spPr bwMode="auto">
            <a:xfrm>
              <a:off x="1201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3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29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45" name="Freeform 1680"/>
            <p:cNvSpPr>
              <a:spLocks/>
            </p:cNvSpPr>
            <p:nvPr/>
          </p:nvSpPr>
          <p:spPr bwMode="auto">
            <a:xfrm>
              <a:off x="1191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3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2B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46" name="Freeform 1681"/>
            <p:cNvSpPr>
              <a:spLocks/>
            </p:cNvSpPr>
            <p:nvPr/>
          </p:nvSpPr>
          <p:spPr bwMode="auto">
            <a:xfrm>
              <a:off x="1180" y="2287"/>
              <a:ext cx="85" cy="183"/>
            </a:xfrm>
            <a:custGeom>
              <a:avLst/>
              <a:gdLst>
                <a:gd name="T0" fmla="*/ 0 w 340"/>
                <a:gd name="T1" fmla="*/ 0 h 732"/>
                <a:gd name="T2" fmla="*/ 0 w 340"/>
                <a:gd name="T3" fmla="*/ 1 h 732"/>
                <a:gd name="T4" fmla="*/ 0 w 340"/>
                <a:gd name="T5" fmla="*/ 1 h 732"/>
                <a:gd name="T6" fmla="*/ 0 w 340"/>
                <a:gd name="T7" fmla="*/ 0 h 732"/>
                <a:gd name="T8" fmla="*/ 0 w 340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732"/>
                <a:gd name="T17" fmla="*/ 340 w 340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732">
                  <a:moveTo>
                    <a:pt x="340" y="0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2E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47" name="Freeform 1682"/>
            <p:cNvSpPr>
              <a:spLocks/>
            </p:cNvSpPr>
            <p:nvPr/>
          </p:nvSpPr>
          <p:spPr bwMode="auto">
            <a:xfrm>
              <a:off x="1170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2" y="732"/>
                  </a:lnTo>
                  <a:lnTo>
                    <a:pt x="0" y="732"/>
                  </a:lnTo>
                  <a:lnTo>
                    <a:pt x="260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33A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48" name="Freeform 1683"/>
            <p:cNvSpPr>
              <a:spLocks/>
            </p:cNvSpPr>
            <p:nvPr/>
          </p:nvSpPr>
          <p:spPr bwMode="auto">
            <a:xfrm>
              <a:off x="1160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3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38A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49" name="Freeform 1684"/>
            <p:cNvSpPr>
              <a:spLocks/>
            </p:cNvSpPr>
            <p:nvPr/>
          </p:nvSpPr>
          <p:spPr bwMode="auto">
            <a:xfrm>
              <a:off x="1150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3DA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50" name="Freeform 1685"/>
            <p:cNvSpPr>
              <a:spLocks/>
            </p:cNvSpPr>
            <p:nvPr/>
          </p:nvSpPr>
          <p:spPr bwMode="auto">
            <a:xfrm>
              <a:off x="1140" y="2287"/>
              <a:ext cx="84" cy="183"/>
            </a:xfrm>
            <a:custGeom>
              <a:avLst/>
              <a:gdLst>
                <a:gd name="T0" fmla="*/ 0 w 340"/>
                <a:gd name="T1" fmla="*/ 0 h 732"/>
                <a:gd name="T2" fmla="*/ 0 w 340"/>
                <a:gd name="T3" fmla="*/ 1 h 732"/>
                <a:gd name="T4" fmla="*/ 0 w 340"/>
                <a:gd name="T5" fmla="*/ 1 h 732"/>
                <a:gd name="T6" fmla="*/ 0 w 340"/>
                <a:gd name="T7" fmla="*/ 0 h 732"/>
                <a:gd name="T8" fmla="*/ 0 w 340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732"/>
                <a:gd name="T17" fmla="*/ 340 w 340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732">
                  <a:moveTo>
                    <a:pt x="340" y="0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3FA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51" name="Freeform 1686"/>
            <p:cNvSpPr>
              <a:spLocks/>
            </p:cNvSpPr>
            <p:nvPr/>
          </p:nvSpPr>
          <p:spPr bwMode="auto">
            <a:xfrm>
              <a:off x="1129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3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42A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52" name="Freeform 1687"/>
            <p:cNvSpPr>
              <a:spLocks/>
            </p:cNvSpPr>
            <p:nvPr/>
          </p:nvSpPr>
          <p:spPr bwMode="auto">
            <a:xfrm>
              <a:off x="1119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2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4AAB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53" name="Freeform 1688"/>
            <p:cNvSpPr>
              <a:spLocks/>
            </p:cNvSpPr>
            <p:nvPr/>
          </p:nvSpPr>
          <p:spPr bwMode="auto">
            <a:xfrm>
              <a:off x="1109" y="2287"/>
              <a:ext cx="85" cy="183"/>
            </a:xfrm>
            <a:custGeom>
              <a:avLst/>
              <a:gdLst>
                <a:gd name="T0" fmla="*/ 0 w 340"/>
                <a:gd name="T1" fmla="*/ 0 h 732"/>
                <a:gd name="T2" fmla="*/ 0 w 340"/>
                <a:gd name="T3" fmla="*/ 1 h 732"/>
                <a:gd name="T4" fmla="*/ 0 w 340"/>
                <a:gd name="T5" fmla="*/ 1 h 732"/>
                <a:gd name="T6" fmla="*/ 0 w 340"/>
                <a:gd name="T7" fmla="*/ 0 h 732"/>
                <a:gd name="T8" fmla="*/ 0 w 340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732"/>
                <a:gd name="T17" fmla="*/ 340 w 340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732">
                  <a:moveTo>
                    <a:pt x="340" y="0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4DAB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54" name="Freeform 1689"/>
            <p:cNvSpPr>
              <a:spLocks/>
            </p:cNvSpPr>
            <p:nvPr/>
          </p:nvSpPr>
          <p:spPr bwMode="auto">
            <a:xfrm>
              <a:off x="1098" y="2287"/>
              <a:ext cx="86" cy="183"/>
            </a:xfrm>
            <a:custGeom>
              <a:avLst/>
              <a:gdLst>
                <a:gd name="T0" fmla="*/ 1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1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3" y="732"/>
                  </a:lnTo>
                  <a:lnTo>
                    <a:pt x="0" y="732"/>
                  </a:lnTo>
                  <a:lnTo>
                    <a:pt x="260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51AD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55" name="Freeform 1690"/>
            <p:cNvSpPr>
              <a:spLocks/>
            </p:cNvSpPr>
            <p:nvPr/>
          </p:nvSpPr>
          <p:spPr bwMode="auto">
            <a:xfrm>
              <a:off x="1088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3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54AD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56" name="Freeform 1691"/>
            <p:cNvSpPr>
              <a:spLocks/>
            </p:cNvSpPr>
            <p:nvPr/>
          </p:nvSpPr>
          <p:spPr bwMode="auto">
            <a:xfrm>
              <a:off x="1078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56AD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57" name="Freeform 1692"/>
            <p:cNvSpPr>
              <a:spLocks/>
            </p:cNvSpPr>
            <p:nvPr/>
          </p:nvSpPr>
          <p:spPr bwMode="auto">
            <a:xfrm>
              <a:off x="1068" y="2287"/>
              <a:ext cx="85" cy="183"/>
            </a:xfrm>
            <a:custGeom>
              <a:avLst/>
              <a:gdLst>
                <a:gd name="T0" fmla="*/ 0 w 340"/>
                <a:gd name="T1" fmla="*/ 0 h 732"/>
                <a:gd name="T2" fmla="*/ 0 w 340"/>
                <a:gd name="T3" fmla="*/ 1 h 732"/>
                <a:gd name="T4" fmla="*/ 0 w 340"/>
                <a:gd name="T5" fmla="*/ 1 h 732"/>
                <a:gd name="T6" fmla="*/ 0 w 340"/>
                <a:gd name="T7" fmla="*/ 0 h 732"/>
                <a:gd name="T8" fmla="*/ 0 w 340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732"/>
                <a:gd name="T17" fmla="*/ 340 w 340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732">
                  <a:moveTo>
                    <a:pt x="340" y="0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5EB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58" name="Freeform 1693"/>
            <p:cNvSpPr>
              <a:spLocks/>
            </p:cNvSpPr>
            <p:nvPr/>
          </p:nvSpPr>
          <p:spPr bwMode="auto">
            <a:xfrm>
              <a:off x="1057" y="2287"/>
              <a:ext cx="86" cy="183"/>
            </a:xfrm>
            <a:custGeom>
              <a:avLst/>
              <a:gdLst>
                <a:gd name="T0" fmla="*/ 1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1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3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61B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59" name="Freeform 1694"/>
            <p:cNvSpPr>
              <a:spLocks/>
            </p:cNvSpPr>
            <p:nvPr/>
          </p:nvSpPr>
          <p:spPr bwMode="auto">
            <a:xfrm>
              <a:off x="1047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2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65B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60" name="Freeform 1695"/>
            <p:cNvSpPr>
              <a:spLocks/>
            </p:cNvSpPr>
            <p:nvPr/>
          </p:nvSpPr>
          <p:spPr bwMode="auto">
            <a:xfrm>
              <a:off x="1037" y="2287"/>
              <a:ext cx="85" cy="183"/>
            </a:xfrm>
            <a:custGeom>
              <a:avLst/>
              <a:gdLst>
                <a:gd name="T0" fmla="*/ 0 w 340"/>
                <a:gd name="T1" fmla="*/ 0 h 732"/>
                <a:gd name="T2" fmla="*/ 0 w 340"/>
                <a:gd name="T3" fmla="*/ 1 h 732"/>
                <a:gd name="T4" fmla="*/ 0 w 340"/>
                <a:gd name="T5" fmla="*/ 1 h 732"/>
                <a:gd name="T6" fmla="*/ 0 w 340"/>
                <a:gd name="T7" fmla="*/ 0 h 732"/>
                <a:gd name="T8" fmla="*/ 0 w 340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732"/>
                <a:gd name="T17" fmla="*/ 340 w 340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732">
                  <a:moveTo>
                    <a:pt x="340" y="0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68B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61" name="Freeform 1696"/>
            <p:cNvSpPr>
              <a:spLocks/>
            </p:cNvSpPr>
            <p:nvPr/>
          </p:nvSpPr>
          <p:spPr bwMode="auto">
            <a:xfrm>
              <a:off x="1027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3" y="732"/>
                  </a:lnTo>
                  <a:lnTo>
                    <a:pt x="0" y="732"/>
                  </a:lnTo>
                  <a:lnTo>
                    <a:pt x="260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70B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62" name="Freeform 1697"/>
            <p:cNvSpPr>
              <a:spLocks/>
            </p:cNvSpPr>
            <p:nvPr/>
          </p:nvSpPr>
          <p:spPr bwMode="auto">
            <a:xfrm>
              <a:off x="1016" y="2287"/>
              <a:ext cx="86" cy="183"/>
            </a:xfrm>
            <a:custGeom>
              <a:avLst/>
              <a:gdLst>
                <a:gd name="T0" fmla="*/ 1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1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2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73B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63" name="Freeform 1698"/>
            <p:cNvSpPr>
              <a:spLocks/>
            </p:cNvSpPr>
            <p:nvPr/>
          </p:nvSpPr>
          <p:spPr bwMode="auto">
            <a:xfrm>
              <a:off x="1006" y="2287"/>
              <a:ext cx="86" cy="183"/>
            </a:xfrm>
            <a:custGeom>
              <a:avLst/>
              <a:gdLst>
                <a:gd name="T0" fmla="*/ 1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1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75B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64" name="Freeform 1699"/>
            <p:cNvSpPr>
              <a:spLocks/>
            </p:cNvSpPr>
            <p:nvPr/>
          </p:nvSpPr>
          <p:spPr bwMode="auto">
            <a:xfrm>
              <a:off x="996" y="2287"/>
              <a:ext cx="85" cy="183"/>
            </a:xfrm>
            <a:custGeom>
              <a:avLst/>
              <a:gdLst>
                <a:gd name="T0" fmla="*/ 0 w 340"/>
                <a:gd name="T1" fmla="*/ 0 h 732"/>
                <a:gd name="T2" fmla="*/ 0 w 340"/>
                <a:gd name="T3" fmla="*/ 1 h 732"/>
                <a:gd name="T4" fmla="*/ 0 w 340"/>
                <a:gd name="T5" fmla="*/ 1 h 732"/>
                <a:gd name="T6" fmla="*/ 0 w 340"/>
                <a:gd name="T7" fmla="*/ 0 h 732"/>
                <a:gd name="T8" fmla="*/ 0 w 340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732"/>
                <a:gd name="T17" fmla="*/ 340 w 340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732">
                  <a:moveTo>
                    <a:pt x="340" y="0"/>
                  </a:moveTo>
                  <a:lnTo>
                    <a:pt x="82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7BB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65" name="Freeform 1700"/>
            <p:cNvSpPr>
              <a:spLocks/>
            </p:cNvSpPr>
            <p:nvPr/>
          </p:nvSpPr>
          <p:spPr bwMode="auto">
            <a:xfrm>
              <a:off x="986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2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7DB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66" name="Freeform 1701"/>
            <p:cNvSpPr>
              <a:spLocks/>
            </p:cNvSpPr>
            <p:nvPr/>
          </p:nvSpPr>
          <p:spPr bwMode="auto">
            <a:xfrm>
              <a:off x="975" y="2287"/>
              <a:ext cx="86" cy="183"/>
            </a:xfrm>
            <a:custGeom>
              <a:avLst/>
              <a:gdLst>
                <a:gd name="T0" fmla="*/ 1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1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2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84B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67" name="Freeform 1702"/>
            <p:cNvSpPr>
              <a:spLocks/>
            </p:cNvSpPr>
            <p:nvPr/>
          </p:nvSpPr>
          <p:spPr bwMode="auto">
            <a:xfrm>
              <a:off x="965" y="2287"/>
              <a:ext cx="85" cy="183"/>
            </a:xfrm>
            <a:custGeom>
              <a:avLst/>
              <a:gdLst>
                <a:gd name="T0" fmla="*/ 0 w 340"/>
                <a:gd name="T1" fmla="*/ 0 h 732"/>
                <a:gd name="T2" fmla="*/ 0 w 340"/>
                <a:gd name="T3" fmla="*/ 1 h 732"/>
                <a:gd name="T4" fmla="*/ 0 w 340"/>
                <a:gd name="T5" fmla="*/ 1 h 732"/>
                <a:gd name="T6" fmla="*/ 0 w 340"/>
                <a:gd name="T7" fmla="*/ 0 h 732"/>
                <a:gd name="T8" fmla="*/ 0 w 340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732"/>
                <a:gd name="T17" fmla="*/ 340 w 340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732">
                  <a:moveTo>
                    <a:pt x="340" y="0"/>
                  </a:moveTo>
                  <a:lnTo>
                    <a:pt x="82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87B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68" name="Freeform 1703"/>
            <p:cNvSpPr>
              <a:spLocks/>
            </p:cNvSpPr>
            <p:nvPr/>
          </p:nvSpPr>
          <p:spPr bwMode="auto">
            <a:xfrm>
              <a:off x="955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3" y="732"/>
                  </a:lnTo>
                  <a:lnTo>
                    <a:pt x="0" y="732"/>
                  </a:lnTo>
                  <a:lnTo>
                    <a:pt x="260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8AB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69" name="Freeform 1704"/>
            <p:cNvSpPr>
              <a:spLocks/>
            </p:cNvSpPr>
            <p:nvPr/>
          </p:nvSpPr>
          <p:spPr bwMode="auto">
            <a:xfrm>
              <a:off x="945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2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8FBD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70" name="Freeform 1705"/>
            <p:cNvSpPr>
              <a:spLocks/>
            </p:cNvSpPr>
            <p:nvPr/>
          </p:nvSpPr>
          <p:spPr bwMode="auto">
            <a:xfrm>
              <a:off x="935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94BD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71" name="Freeform 1706"/>
            <p:cNvSpPr>
              <a:spLocks/>
            </p:cNvSpPr>
            <p:nvPr/>
          </p:nvSpPr>
          <p:spPr bwMode="auto">
            <a:xfrm>
              <a:off x="924" y="2287"/>
              <a:ext cx="85" cy="183"/>
            </a:xfrm>
            <a:custGeom>
              <a:avLst/>
              <a:gdLst>
                <a:gd name="T0" fmla="*/ 0 w 339"/>
                <a:gd name="T1" fmla="*/ 0 h 732"/>
                <a:gd name="T2" fmla="*/ 0 w 339"/>
                <a:gd name="T3" fmla="*/ 1 h 732"/>
                <a:gd name="T4" fmla="*/ 0 w 339"/>
                <a:gd name="T5" fmla="*/ 1 h 732"/>
                <a:gd name="T6" fmla="*/ 0 w 339"/>
                <a:gd name="T7" fmla="*/ 0 h 732"/>
                <a:gd name="T8" fmla="*/ 0 w 339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732"/>
                <a:gd name="T17" fmla="*/ 339 w 339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732">
                  <a:moveTo>
                    <a:pt x="339" y="0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99B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72" name="Freeform 1707"/>
            <p:cNvSpPr>
              <a:spLocks/>
            </p:cNvSpPr>
            <p:nvPr/>
          </p:nvSpPr>
          <p:spPr bwMode="auto">
            <a:xfrm>
              <a:off x="914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2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9BB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73" name="Freeform 1708"/>
            <p:cNvSpPr>
              <a:spLocks/>
            </p:cNvSpPr>
            <p:nvPr/>
          </p:nvSpPr>
          <p:spPr bwMode="auto">
            <a:xfrm>
              <a:off x="904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3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9EB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74" name="Freeform 1709"/>
            <p:cNvSpPr>
              <a:spLocks/>
            </p:cNvSpPr>
            <p:nvPr/>
          </p:nvSpPr>
          <p:spPr bwMode="auto">
            <a:xfrm>
              <a:off x="894" y="2287"/>
              <a:ext cx="85" cy="183"/>
            </a:xfrm>
            <a:custGeom>
              <a:avLst/>
              <a:gdLst>
                <a:gd name="T0" fmla="*/ 0 w 339"/>
                <a:gd name="T1" fmla="*/ 0 h 732"/>
                <a:gd name="T2" fmla="*/ 0 w 339"/>
                <a:gd name="T3" fmla="*/ 1 h 732"/>
                <a:gd name="T4" fmla="*/ 0 w 339"/>
                <a:gd name="T5" fmla="*/ 1 h 732"/>
                <a:gd name="T6" fmla="*/ 0 w 339"/>
                <a:gd name="T7" fmla="*/ 0 h 732"/>
                <a:gd name="T8" fmla="*/ 0 w 339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732"/>
                <a:gd name="T17" fmla="*/ 339 w 339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732">
                  <a:moveTo>
                    <a:pt x="339" y="0"/>
                  </a:moveTo>
                  <a:lnTo>
                    <a:pt x="81" y="732"/>
                  </a:lnTo>
                  <a:lnTo>
                    <a:pt x="0" y="732"/>
                  </a:lnTo>
                  <a:lnTo>
                    <a:pt x="258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A3C2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75" name="Freeform 1710"/>
            <p:cNvSpPr>
              <a:spLocks/>
            </p:cNvSpPr>
            <p:nvPr/>
          </p:nvSpPr>
          <p:spPr bwMode="auto">
            <a:xfrm>
              <a:off x="883" y="2287"/>
              <a:ext cx="85" cy="183"/>
            </a:xfrm>
            <a:custGeom>
              <a:avLst/>
              <a:gdLst>
                <a:gd name="T0" fmla="*/ 0 w 341"/>
                <a:gd name="T1" fmla="*/ 0 h 732"/>
                <a:gd name="T2" fmla="*/ 0 w 341"/>
                <a:gd name="T3" fmla="*/ 1 h 732"/>
                <a:gd name="T4" fmla="*/ 0 w 341"/>
                <a:gd name="T5" fmla="*/ 1 h 732"/>
                <a:gd name="T6" fmla="*/ 0 w 341"/>
                <a:gd name="T7" fmla="*/ 0 h 732"/>
                <a:gd name="T8" fmla="*/ 0 w 341"/>
                <a:gd name="T9" fmla="*/ 0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732"/>
                <a:gd name="T17" fmla="*/ 341 w 341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732">
                  <a:moveTo>
                    <a:pt x="341" y="0"/>
                  </a:moveTo>
                  <a:lnTo>
                    <a:pt x="82" y="732"/>
                  </a:lnTo>
                  <a:lnTo>
                    <a:pt x="0" y="732"/>
                  </a:lnTo>
                  <a:lnTo>
                    <a:pt x="259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A8C2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76" name="Freeform 1711"/>
            <p:cNvSpPr>
              <a:spLocks/>
            </p:cNvSpPr>
            <p:nvPr/>
          </p:nvSpPr>
          <p:spPr bwMode="auto">
            <a:xfrm>
              <a:off x="876" y="2287"/>
              <a:ext cx="82" cy="183"/>
            </a:xfrm>
            <a:custGeom>
              <a:avLst/>
              <a:gdLst>
                <a:gd name="T0" fmla="*/ 0 w 329"/>
                <a:gd name="T1" fmla="*/ 0 h 732"/>
                <a:gd name="T2" fmla="*/ 0 w 329"/>
                <a:gd name="T3" fmla="*/ 1 h 732"/>
                <a:gd name="T4" fmla="*/ 0 w 329"/>
                <a:gd name="T5" fmla="*/ 1 h 732"/>
                <a:gd name="T6" fmla="*/ 0 w 329"/>
                <a:gd name="T7" fmla="*/ 1 h 732"/>
                <a:gd name="T8" fmla="*/ 0 w 329"/>
                <a:gd name="T9" fmla="*/ 0 h 732"/>
                <a:gd name="T10" fmla="*/ 0 w 329"/>
                <a:gd name="T11" fmla="*/ 0 h 7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9"/>
                <a:gd name="T19" fmla="*/ 0 h 732"/>
                <a:gd name="T20" fmla="*/ 329 w 329"/>
                <a:gd name="T21" fmla="*/ 732 h 7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9" h="732">
                  <a:moveTo>
                    <a:pt x="329" y="0"/>
                  </a:moveTo>
                  <a:lnTo>
                    <a:pt x="71" y="732"/>
                  </a:lnTo>
                  <a:lnTo>
                    <a:pt x="0" y="732"/>
                  </a:lnTo>
                  <a:lnTo>
                    <a:pt x="0" y="695"/>
                  </a:lnTo>
                  <a:lnTo>
                    <a:pt x="247" y="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DC4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77" name="Freeform 1712"/>
            <p:cNvSpPr>
              <a:spLocks/>
            </p:cNvSpPr>
            <p:nvPr/>
          </p:nvSpPr>
          <p:spPr bwMode="auto">
            <a:xfrm>
              <a:off x="876" y="2287"/>
              <a:ext cx="72" cy="183"/>
            </a:xfrm>
            <a:custGeom>
              <a:avLst/>
              <a:gdLst>
                <a:gd name="T0" fmla="*/ 0 w 288"/>
                <a:gd name="T1" fmla="*/ 0 h 732"/>
                <a:gd name="T2" fmla="*/ 0 w 288"/>
                <a:gd name="T3" fmla="*/ 1 h 732"/>
                <a:gd name="T4" fmla="*/ 0 w 288"/>
                <a:gd name="T5" fmla="*/ 1 h 732"/>
                <a:gd name="T6" fmla="*/ 0 w 288"/>
                <a:gd name="T7" fmla="*/ 1 h 732"/>
                <a:gd name="T8" fmla="*/ 0 w 288"/>
                <a:gd name="T9" fmla="*/ 0 h 732"/>
                <a:gd name="T10" fmla="*/ 0 w 288"/>
                <a:gd name="T11" fmla="*/ 0 h 7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732"/>
                <a:gd name="T20" fmla="*/ 288 w 288"/>
                <a:gd name="T21" fmla="*/ 732 h 7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732">
                  <a:moveTo>
                    <a:pt x="288" y="0"/>
                  </a:moveTo>
                  <a:lnTo>
                    <a:pt x="29" y="732"/>
                  </a:lnTo>
                  <a:lnTo>
                    <a:pt x="0" y="732"/>
                  </a:lnTo>
                  <a:lnTo>
                    <a:pt x="0" y="579"/>
                  </a:lnTo>
                  <a:lnTo>
                    <a:pt x="206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B0C4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78" name="Freeform 1713"/>
            <p:cNvSpPr>
              <a:spLocks/>
            </p:cNvSpPr>
            <p:nvPr/>
          </p:nvSpPr>
          <p:spPr bwMode="auto">
            <a:xfrm>
              <a:off x="876" y="2287"/>
              <a:ext cx="62" cy="174"/>
            </a:xfrm>
            <a:custGeom>
              <a:avLst/>
              <a:gdLst>
                <a:gd name="T0" fmla="*/ 0 w 247"/>
                <a:gd name="T1" fmla="*/ 0 h 695"/>
                <a:gd name="T2" fmla="*/ 0 w 247"/>
                <a:gd name="T3" fmla="*/ 1 h 695"/>
                <a:gd name="T4" fmla="*/ 0 w 247"/>
                <a:gd name="T5" fmla="*/ 1 h 695"/>
                <a:gd name="T6" fmla="*/ 0 w 247"/>
                <a:gd name="T7" fmla="*/ 0 h 695"/>
                <a:gd name="T8" fmla="*/ 0 w 247"/>
                <a:gd name="T9" fmla="*/ 0 h 6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695"/>
                <a:gd name="T17" fmla="*/ 247 w 247"/>
                <a:gd name="T18" fmla="*/ 695 h 6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695">
                  <a:moveTo>
                    <a:pt x="247" y="0"/>
                  </a:moveTo>
                  <a:lnTo>
                    <a:pt x="0" y="695"/>
                  </a:lnTo>
                  <a:lnTo>
                    <a:pt x="0" y="463"/>
                  </a:lnTo>
                  <a:lnTo>
                    <a:pt x="165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B2C4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79" name="Freeform 1714"/>
            <p:cNvSpPr>
              <a:spLocks/>
            </p:cNvSpPr>
            <p:nvPr/>
          </p:nvSpPr>
          <p:spPr bwMode="auto">
            <a:xfrm>
              <a:off x="876" y="2287"/>
              <a:ext cx="51" cy="145"/>
            </a:xfrm>
            <a:custGeom>
              <a:avLst/>
              <a:gdLst>
                <a:gd name="T0" fmla="*/ 0 w 206"/>
                <a:gd name="T1" fmla="*/ 0 h 579"/>
                <a:gd name="T2" fmla="*/ 0 w 206"/>
                <a:gd name="T3" fmla="*/ 1 h 579"/>
                <a:gd name="T4" fmla="*/ 0 w 206"/>
                <a:gd name="T5" fmla="*/ 1 h 579"/>
                <a:gd name="T6" fmla="*/ 0 w 206"/>
                <a:gd name="T7" fmla="*/ 0 h 579"/>
                <a:gd name="T8" fmla="*/ 0 w 206"/>
                <a:gd name="T9" fmla="*/ 0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579"/>
                <a:gd name="T17" fmla="*/ 206 w 206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579">
                  <a:moveTo>
                    <a:pt x="206" y="0"/>
                  </a:moveTo>
                  <a:lnTo>
                    <a:pt x="0" y="579"/>
                  </a:lnTo>
                  <a:lnTo>
                    <a:pt x="0" y="347"/>
                  </a:lnTo>
                  <a:lnTo>
                    <a:pt x="123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BAC7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80" name="Freeform 1715"/>
            <p:cNvSpPr>
              <a:spLocks/>
            </p:cNvSpPr>
            <p:nvPr/>
          </p:nvSpPr>
          <p:spPr bwMode="auto">
            <a:xfrm>
              <a:off x="876" y="2287"/>
              <a:ext cx="41" cy="116"/>
            </a:xfrm>
            <a:custGeom>
              <a:avLst/>
              <a:gdLst>
                <a:gd name="T0" fmla="*/ 0 w 165"/>
                <a:gd name="T1" fmla="*/ 0 h 463"/>
                <a:gd name="T2" fmla="*/ 0 w 165"/>
                <a:gd name="T3" fmla="*/ 1 h 463"/>
                <a:gd name="T4" fmla="*/ 0 w 165"/>
                <a:gd name="T5" fmla="*/ 0 h 463"/>
                <a:gd name="T6" fmla="*/ 0 w 165"/>
                <a:gd name="T7" fmla="*/ 0 h 463"/>
                <a:gd name="T8" fmla="*/ 0 w 165"/>
                <a:gd name="T9" fmla="*/ 0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463"/>
                <a:gd name="T17" fmla="*/ 165 w 165"/>
                <a:gd name="T18" fmla="*/ 463 h 4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463">
                  <a:moveTo>
                    <a:pt x="165" y="0"/>
                  </a:moveTo>
                  <a:lnTo>
                    <a:pt x="0" y="463"/>
                  </a:lnTo>
                  <a:lnTo>
                    <a:pt x="0" y="232"/>
                  </a:lnTo>
                  <a:lnTo>
                    <a:pt x="83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BDC7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81" name="Freeform 1716"/>
            <p:cNvSpPr>
              <a:spLocks/>
            </p:cNvSpPr>
            <p:nvPr/>
          </p:nvSpPr>
          <p:spPr bwMode="auto">
            <a:xfrm>
              <a:off x="876" y="2287"/>
              <a:ext cx="31" cy="87"/>
            </a:xfrm>
            <a:custGeom>
              <a:avLst/>
              <a:gdLst>
                <a:gd name="T0" fmla="*/ 0 w 123"/>
                <a:gd name="T1" fmla="*/ 0 h 347"/>
                <a:gd name="T2" fmla="*/ 0 w 123"/>
                <a:gd name="T3" fmla="*/ 1 h 347"/>
                <a:gd name="T4" fmla="*/ 0 w 123"/>
                <a:gd name="T5" fmla="*/ 0 h 347"/>
                <a:gd name="T6" fmla="*/ 0 w 123"/>
                <a:gd name="T7" fmla="*/ 0 h 347"/>
                <a:gd name="T8" fmla="*/ 0 w 123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347"/>
                <a:gd name="T17" fmla="*/ 123 w 123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347">
                  <a:moveTo>
                    <a:pt x="123" y="0"/>
                  </a:moveTo>
                  <a:lnTo>
                    <a:pt x="0" y="347"/>
                  </a:lnTo>
                  <a:lnTo>
                    <a:pt x="0" y="116"/>
                  </a:lnTo>
                  <a:lnTo>
                    <a:pt x="42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1C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82" name="Freeform 1717"/>
            <p:cNvSpPr>
              <a:spLocks/>
            </p:cNvSpPr>
            <p:nvPr/>
          </p:nvSpPr>
          <p:spPr bwMode="auto">
            <a:xfrm>
              <a:off x="876" y="2287"/>
              <a:ext cx="21" cy="58"/>
            </a:xfrm>
            <a:custGeom>
              <a:avLst/>
              <a:gdLst>
                <a:gd name="T0" fmla="*/ 0 w 83"/>
                <a:gd name="T1" fmla="*/ 0 h 232"/>
                <a:gd name="T2" fmla="*/ 0 w 83"/>
                <a:gd name="T3" fmla="*/ 0 h 232"/>
                <a:gd name="T4" fmla="*/ 0 w 83"/>
                <a:gd name="T5" fmla="*/ 0 h 232"/>
                <a:gd name="T6" fmla="*/ 0 w 83"/>
                <a:gd name="T7" fmla="*/ 0 h 232"/>
                <a:gd name="T8" fmla="*/ 0 w 83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232"/>
                <a:gd name="T17" fmla="*/ 83 w 83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232">
                  <a:moveTo>
                    <a:pt x="83" y="0"/>
                  </a:moveTo>
                  <a:lnTo>
                    <a:pt x="0" y="232"/>
                  </a:lnTo>
                  <a:lnTo>
                    <a:pt x="0" y="0"/>
                  </a:lnTo>
                  <a:lnTo>
                    <a:pt x="2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4C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83" name="Freeform 1718"/>
            <p:cNvSpPr>
              <a:spLocks/>
            </p:cNvSpPr>
            <p:nvPr/>
          </p:nvSpPr>
          <p:spPr bwMode="auto">
            <a:xfrm>
              <a:off x="876" y="2287"/>
              <a:ext cx="11" cy="29"/>
            </a:xfrm>
            <a:custGeom>
              <a:avLst/>
              <a:gdLst>
                <a:gd name="T0" fmla="*/ 0 w 42"/>
                <a:gd name="T1" fmla="*/ 0 h 116"/>
                <a:gd name="T2" fmla="*/ 0 w 42"/>
                <a:gd name="T3" fmla="*/ 0 h 116"/>
                <a:gd name="T4" fmla="*/ 0 w 42"/>
                <a:gd name="T5" fmla="*/ 0 h 116"/>
                <a:gd name="T6" fmla="*/ 0 w 42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16"/>
                <a:gd name="T14" fmla="*/ 42 w 42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16">
                  <a:moveTo>
                    <a:pt x="42" y="0"/>
                  </a:moveTo>
                  <a:lnTo>
                    <a:pt x="0" y="116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84" name="Freeform 1719"/>
            <p:cNvSpPr>
              <a:spLocks/>
            </p:cNvSpPr>
            <p:nvPr/>
          </p:nvSpPr>
          <p:spPr bwMode="auto">
            <a:xfrm>
              <a:off x="876" y="2287"/>
              <a:ext cx="1" cy="1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85" name="Rectangle 1720"/>
            <p:cNvSpPr>
              <a:spLocks noChangeArrowheads="1"/>
            </p:cNvSpPr>
            <p:nvPr/>
          </p:nvSpPr>
          <p:spPr bwMode="auto">
            <a:xfrm>
              <a:off x="876" y="2287"/>
              <a:ext cx="448" cy="18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6" name="Freeform 1721"/>
            <p:cNvSpPr>
              <a:spLocks/>
            </p:cNvSpPr>
            <p:nvPr/>
          </p:nvSpPr>
          <p:spPr bwMode="auto">
            <a:xfrm>
              <a:off x="875" y="2505"/>
              <a:ext cx="85" cy="85"/>
            </a:xfrm>
            <a:custGeom>
              <a:avLst/>
              <a:gdLst>
                <a:gd name="T0" fmla="*/ 0 w 344"/>
                <a:gd name="T1" fmla="*/ 0 h 344"/>
                <a:gd name="T2" fmla="*/ 0 w 344"/>
                <a:gd name="T3" fmla="*/ 0 h 344"/>
                <a:gd name="T4" fmla="*/ 0 w 344"/>
                <a:gd name="T5" fmla="*/ 0 h 344"/>
                <a:gd name="T6" fmla="*/ 0 w 344"/>
                <a:gd name="T7" fmla="*/ 0 h 344"/>
                <a:gd name="T8" fmla="*/ 0 w 344"/>
                <a:gd name="T9" fmla="*/ 0 h 344"/>
                <a:gd name="T10" fmla="*/ 0 w 344"/>
                <a:gd name="T11" fmla="*/ 0 h 344"/>
                <a:gd name="T12" fmla="*/ 0 w 344"/>
                <a:gd name="T13" fmla="*/ 0 h 344"/>
                <a:gd name="T14" fmla="*/ 0 w 344"/>
                <a:gd name="T15" fmla="*/ 0 h 344"/>
                <a:gd name="T16" fmla="*/ 0 w 344"/>
                <a:gd name="T17" fmla="*/ 0 h 344"/>
                <a:gd name="T18" fmla="*/ 0 w 344"/>
                <a:gd name="T19" fmla="*/ 0 h 344"/>
                <a:gd name="T20" fmla="*/ 0 w 344"/>
                <a:gd name="T21" fmla="*/ 0 h 344"/>
                <a:gd name="T22" fmla="*/ 0 w 344"/>
                <a:gd name="T23" fmla="*/ 0 h 344"/>
                <a:gd name="T24" fmla="*/ 0 w 344"/>
                <a:gd name="T25" fmla="*/ 0 h 344"/>
                <a:gd name="T26" fmla="*/ 0 w 344"/>
                <a:gd name="T27" fmla="*/ 0 h 344"/>
                <a:gd name="T28" fmla="*/ 0 w 344"/>
                <a:gd name="T29" fmla="*/ 0 h 344"/>
                <a:gd name="T30" fmla="*/ 0 w 344"/>
                <a:gd name="T31" fmla="*/ 0 h 344"/>
                <a:gd name="T32" fmla="*/ 0 w 344"/>
                <a:gd name="T33" fmla="*/ 0 h 344"/>
                <a:gd name="T34" fmla="*/ 0 w 344"/>
                <a:gd name="T35" fmla="*/ 0 h 344"/>
                <a:gd name="T36" fmla="*/ 0 w 344"/>
                <a:gd name="T37" fmla="*/ 0 h 344"/>
                <a:gd name="T38" fmla="*/ 0 w 344"/>
                <a:gd name="T39" fmla="*/ 0 h 344"/>
                <a:gd name="T40" fmla="*/ 0 w 344"/>
                <a:gd name="T41" fmla="*/ 0 h 344"/>
                <a:gd name="T42" fmla="*/ 0 w 344"/>
                <a:gd name="T43" fmla="*/ 0 h 344"/>
                <a:gd name="T44" fmla="*/ 0 w 344"/>
                <a:gd name="T45" fmla="*/ 0 h 344"/>
                <a:gd name="T46" fmla="*/ 0 w 344"/>
                <a:gd name="T47" fmla="*/ 0 h 344"/>
                <a:gd name="T48" fmla="*/ 0 w 344"/>
                <a:gd name="T49" fmla="*/ 0 h 344"/>
                <a:gd name="T50" fmla="*/ 0 w 344"/>
                <a:gd name="T51" fmla="*/ 0 h 344"/>
                <a:gd name="T52" fmla="*/ 0 w 344"/>
                <a:gd name="T53" fmla="*/ 0 h 344"/>
                <a:gd name="T54" fmla="*/ 0 w 344"/>
                <a:gd name="T55" fmla="*/ 0 h 344"/>
                <a:gd name="T56" fmla="*/ 0 w 344"/>
                <a:gd name="T57" fmla="*/ 0 h 344"/>
                <a:gd name="T58" fmla="*/ 0 w 344"/>
                <a:gd name="T59" fmla="*/ 0 h 344"/>
                <a:gd name="T60" fmla="*/ 0 w 344"/>
                <a:gd name="T61" fmla="*/ 0 h 344"/>
                <a:gd name="T62" fmla="*/ 0 w 344"/>
                <a:gd name="T63" fmla="*/ 0 h 344"/>
                <a:gd name="T64" fmla="*/ 0 w 344"/>
                <a:gd name="T65" fmla="*/ 0 h 344"/>
                <a:gd name="T66" fmla="*/ 0 w 344"/>
                <a:gd name="T67" fmla="*/ 0 h 344"/>
                <a:gd name="T68" fmla="*/ 0 w 344"/>
                <a:gd name="T69" fmla="*/ 0 h 344"/>
                <a:gd name="T70" fmla="*/ 0 w 344"/>
                <a:gd name="T71" fmla="*/ 0 h 344"/>
                <a:gd name="T72" fmla="*/ 0 w 344"/>
                <a:gd name="T73" fmla="*/ 0 h 344"/>
                <a:gd name="T74" fmla="*/ 0 w 344"/>
                <a:gd name="T75" fmla="*/ 0 h 344"/>
                <a:gd name="T76" fmla="*/ 0 w 344"/>
                <a:gd name="T77" fmla="*/ 0 h 344"/>
                <a:gd name="T78" fmla="*/ 0 w 344"/>
                <a:gd name="T79" fmla="*/ 0 h 344"/>
                <a:gd name="T80" fmla="*/ 0 w 344"/>
                <a:gd name="T81" fmla="*/ 0 h 344"/>
                <a:gd name="T82" fmla="*/ 0 w 344"/>
                <a:gd name="T83" fmla="*/ 0 h 344"/>
                <a:gd name="T84" fmla="*/ 0 w 344"/>
                <a:gd name="T85" fmla="*/ 0 h 344"/>
                <a:gd name="T86" fmla="*/ 0 w 344"/>
                <a:gd name="T87" fmla="*/ 0 h 344"/>
                <a:gd name="T88" fmla="*/ 0 w 344"/>
                <a:gd name="T89" fmla="*/ 0 h 344"/>
                <a:gd name="T90" fmla="*/ 0 w 344"/>
                <a:gd name="T91" fmla="*/ 0 h 344"/>
                <a:gd name="T92" fmla="*/ 0 w 344"/>
                <a:gd name="T93" fmla="*/ 0 h 344"/>
                <a:gd name="T94" fmla="*/ 0 w 344"/>
                <a:gd name="T95" fmla="*/ 0 h 344"/>
                <a:gd name="T96" fmla="*/ 0 w 344"/>
                <a:gd name="T97" fmla="*/ 0 h 344"/>
                <a:gd name="T98" fmla="*/ 0 w 344"/>
                <a:gd name="T99" fmla="*/ 0 h 344"/>
                <a:gd name="T100" fmla="*/ 0 w 344"/>
                <a:gd name="T101" fmla="*/ 0 h 344"/>
                <a:gd name="T102" fmla="*/ 0 w 344"/>
                <a:gd name="T103" fmla="*/ 0 h 344"/>
                <a:gd name="T104" fmla="*/ 0 w 344"/>
                <a:gd name="T105" fmla="*/ 0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4"/>
                <a:gd name="T160" fmla="*/ 0 h 344"/>
                <a:gd name="T161" fmla="*/ 344 w 344"/>
                <a:gd name="T162" fmla="*/ 344 h 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4" h="344">
                  <a:moveTo>
                    <a:pt x="70" y="0"/>
                  </a:moveTo>
                  <a:lnTo>
                    <a:pt x="275" y="0"/>
                  </a:lnTo>
                  <a:lnTo>
                    <a:pt x="281" y="0"/>
                  </a:lnTo>
                  <a:lnTo>
                    <a:pt x="288" y="2"/>
                  </a:lnTo>
                  <a:lnTo>
                    <a:pt x="294" y="3"/>
                  </a:lnTo>
                  <a:lnTo>
                    <a:pt x="302" y="5"/>
                  </a:lnTo>
                  <a:lnTo>
                    <a:pt x="313" y="12"/>
                  </a:lnTo>
                  <a:lnTo>
                    <a:pt x="324" y="20"/>
                  </a:lnTo>
                  <a:lnTo>
                    <a:pt x="333" y="31"/>
                  </a:lnTo>
                  <a:lnTo>
                    <a:pt x="339" y="42"/>
                  </a:lnTo>
                  <a:lnTo>
                    <a:pt x="341" y="48"/>
                  </a:lnTo>
                  <a:lnTo>
                    <a:pt x="342" y="56"/>
                  </a:lnTo>
                  <a:lnTo>
                    <a:pt x="344" y="63"/>
                  </a:lnTo>
                  <a:lnTo>
                    <a:pt x="344" y="69"/>
                  </a:lnTo>
                  <a:lnTo>
                    <a:pt x="344" y="274"/>
                  </a:lnTo>
                  <a:lnTo>
                    <a:pt x="344" y="281"/>
                  </a:lnTo>
                  <a:lnTo>
                    <a:pt x="342" y="289"/>
                  </a:lnTo>
                  <a:lnTo>
                    <a:pt x="341" y="295"/>
                  </a:lnTo>
                  <a:lnTo>
                    <a:pt x="339" y="301"/>
                  </a:lnTo>
                  <a:lnTo>
                    <a:pt x="333" y="313"/>
                  </a:lnTo>
                  <a:lnTo>
                    <a:pt x="324" y="324"/>
                  </a:lnTo>
                  <a:lnTo>
                    <a:pt x="313" y="332"/>
                  </a:lnTo>
                  <a:lnTo>
                    <a:pt x="302" y="339"/>
                  </a:lnTo>
                  <a:lnTo>
                    <a:pt x="294" y="341"/>
                  </a:lnTo>
                  <a:lnTo>
                    <a:pt x="288" y="343"/>
                  </a:lnTo>
                  <a:lnTo>
                    <a:pt x="281" y="344"/>
                  </a:lnTo>
                  <a:lnTo>
                    <a:pt x="275" y="344"/>
                  </a:lnTo>
                  <a:lnTo>
                    <a:pt x="70" y="344"/>
                  </a:lnTo>
                  <a:lnTo>
                    <a:pt x="63" y="344"/>
                  </a:lnTo>
                  <a:lnTo>
                    <a:pt x="56" y="343"/>
                  </a:lnTo>
                  <a:lnTo>
                    <a:pt x="49" y="341"/>
                  </a:lnTo>
                  <a:lnTo>
                    <a:pt x="43" y="339"/>
                  </a:lnTo>
                  <a:lnTo>
                    <a:pt x="31" y="332"/>
                  </a:lnTo>
                  <a:lnTo>
                    <a:pt x="21" y="324"/>
                  </a:lnTo>
                  <a:lnTo>
                    <a:pt x="12" y="313"/>
                  </a:lnTo>
                  <a:lnTo>
                    <a:pt x="5" y="301"/>
                  </a:lnTo>
                  <a:lnTo>
                    <a:pt x="3" y="295"/>
                  </a:lnTo>
                  <a:lnTo>
                    <a:pt x="1" y="289"/>
                  </a:lnTo>
                  <a:lnTo>
                    <a:pt x="0" y="281"/>
                  </a:lnTo>
                  <a:lnTo>
                    <a:pt x="0" y="2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87" name="Freeform 1722"/>
            <p:cNvSpPr>
              <a:spLocks/>
            </p:cNvSpPr>
            <p:nvPr/>
          </p:nvSpPr>
          <p:spPr bwMode="auto">
            <a:xfrm>
              <a:off x="994" y="2504"/>
              <a:ext cx="86" cy="86"/>
            </a:xfrm>
            <a:custGeom>
              <a:avLst/>
              <a:gdLst>
                <a:gd name="T0" fmla="*/ 0 w 345"/>
                <a:gd name="T1" fmla="*/ 0 h 343"/>
                <a:gd name="T2" fmla="*/ 0 w 345"/>
                <a:gd name="T3" fmla="*/ 0 h 343"/>
                <a:gd name="T4" fmla="*/ 0 w 345"/>
                <a:gd name="T5" fmla="*/ 0 h 343"/>
                <a:gd name="T6" fmla="*/ 0 w 345"/>
                <a:gd name="T7" fmla="*/ 0 h 343"/>
                <a:gd name="T8" fmla="*/ 0 w 345"/>
                <a:gd name="T9" fmla="*/ 0 h 343"/>
                <a:gd name="T10" fmla="*/ 0 w 345"/>
                <a:gd name="T11" fmla="*/ 0 h 343"/>
                <a:gd name="T12" fmla="*/ 0 w 345"/>
                <a:gd name="T13" fmla="*/ 0 h 343"/>
                <a:gd name="T14" fmla="*/ 0 w 345"/>
                <a:gd name="T15" fmla="*/ 0 h 343"/>
                <a:gd name="T16" fmla="*/ 0 w 345"/>
                <a:gd name="T17" fmla="*/ 0 h 343"/>
                <a:gd name="T18" fmla="*/ 0 w 345"/>
                <a:gd name="T19" fmla="*/ 0 h 343"/>
                <a:gd name="T20" fmla="*/ 0 w 345"/>
                <a:gd name="T21" fmla="*/ 0 h 343"/>
                <a:gd name="T22" fmla="*/ 0 w 345"/>
                <a:gd name="T23" fmla="*/ 0 h 343"/>
                <a:gd name="T24" fmla="*/ 0 w 345"/>
                <a:gd name="T25" fmla="*/ 0 h 343"/>
                <a:gd name="T26" fmla="*/ 0 w 345"/>
                <a:gd name="T27" fmla="*/ 0 h 343"/>
                <a:gd name="T28" fmla="*/ 0 w 345"/>
                <a:gd name="T29" fmla="*/ 0 h 343"/>
                <a:gd name="T30" fmla="*/ 0 w 345"/>
                <a:gd name="T31" fmla="*/ 0 h 343"/>
                <a:gd name="T32" fmla="*/ 0 w 345"/>
                <a:gd name="T33" fmla="*/ 0 h 343"/>
                <a:gd name="T34" fmla="*/ 0 w 345"/>
                <a:gd name="T35" fmla="*/ 0 h 343"/>
                <a:gd name="T36" fmla="*/ 0 w 345"/>
                <a:gd name="T37" fmla="*/ 0 h 343"/>
                <a:gd name="T38" fmla="*/ 0 w 345"/>
                <a:gd name="T39" fmla="*/ 0 h 343"/>
                <a:gd name="T40" fmla="*/ 0 w 345"/>
                <a:gd name="T41" fmla="*/ 0 h 343"/>
                <a:gd name="T42" fmla="*/ 0 w 345"/>
                <a:gd name="T43" fmla="*/ 0 h 343"/>
                <a:gd name="T44" fmla="*/ 0 w 345"/>
                <a:gd name="T45" fmla="*/ 0 h 343"/>
                <a:gd name="T46" fmla="*/ 0 w 345"/>
                <a:gd name="T47" fmla="*/ 0 h 343"/>
                <a:gd name="T48" fmla="*/ 0 w 345"/>
                <a:gd name="T49" fmla="*/ 1 h 343"/>
                <a:gd name="T50" fmla="*/ 0 w 345"/>
                <a:gd name="T51" fmla="*/ 1 h 343"/>
                <a:gd name="T52" fmla="*/ 0 w 345"/>
                <a:gd name="T53" fmla="*/ 1 h 343"/>
                <a:gd name="T54" fmla="*/ 0 w 345"/>
                <a:gd name="T55" fmla="*/ 1 h 343"/>
                <a:gd name="T56" fmla="*/ 0 w 345"/>
                <a:gd name="T57" fmla="*/ 1 h 343"/>
                <a:gd name="T58" fmla="*/ 0 w 345"/>
                <a:gd name="T59" fmla="*/ 1 h 343"/>
                <a:gd name="T60" fmla="*/ 0 w 345"/>
                <a:gd name="T61" fmla="*/ 0 h 343"/>
                <a:gd name="T62" fmla="*/ 0 w 345"/>
                <a:gd name="T63" fmla="*/ 0 h 343"/>
                <a:gd name="T64" fmla="*/ 0 w 345"/>
                <a:gd name="T65" fmla="*/ 0 h 343"/>
                <a:gd name="T66" fmla="*/ 0 w 345"/>
                <a:gd name="T67" fmla="*/ 0 h 343"/>
                <a:gd name="T68" fmla="*/ 0 w 345"/>
                <a:gd name="T69" fmla="*/ 0 h 343"/>
                <a:gd name="T70" fmla="*/ 0 w 345"/>
                <a:gd name="T71" fmla="*/ 0 h 343"/>
                <a:gd name="T72" fmla="*/ 0 w 345"/>
                <a:gd name="T73" fmla="*/ 0 h 343"/>
                <a:gd name="T74" fmla="*/ 0 w 345"/>
                <a:gd name="T75" fmla="*/ 0 h 343"/>
                <a:gd name="T76" fmla="*/ 0 w 345"/>
                <a:gd name="T77" fmla="*/ 0 h 343"/>
                <a:gd name="T78" fmla="*/ 0 w 345"/>
                <a:gd name="T79" fmla="*/ 0 h 343"/>
                <a:gd name="T80" fmla="*/ 0 w 345"/>
                <a:gd name="T81" fmla="*/ 0 h 343"/>
                <a:gd name="T82" fmla="*/ 0 w 345"/>
                <a:gd name="T83" fmla="*/ 0 h 343"/>
                <a:gd name="T84" fmla="*/ 0 w 345"/>
                <a:gd name="T85" fmla="*/ 0 h 343"/>
                <a:gd name="T86" fmla="*/ 0 w 345"/>
                <a:gd name="T87" fmla="*/ 0 h 343"/>
                <a:gd name="T88" fmla="*/ 0 w 345"/>
                <a:gd name="T89" fmla="*/ 0 h 343"/>
                <a:gd name="T90" fmla="*/ 0 w 345"/>
                <a:gd name="T91" fmla="*/ 0 h 343"/>
                <a:gd name="T92" fmla="*/ 0 w 345"/>
                <a:gd name="T93" fmla="*/ 0 h 343"/>
                <a:gd name="T94" fmla="*/ 0 w 345"/>
                <a:gd name="T95" fmla="*/ 0 h 343"/>
                <a:gd name="T96" fmla="*/ 0 w 345"/>
                <a:gd name="T97" fmla="*/ 0 h 343"/>
                <a:gd name="T98" fmla="*/ 0 w 345"/>
                <a:gd name="T99" fmla="*/ 0 h 343"/>
                <a:gd name="T100" fmla="*/ 0 w 345"/>
                <a:gd name="T101" fmla="*/ 0 h 343"/>
                <a:gd name="T102" fmla="*/ 0 w 345"/>
                <a:gd name="T103" fmla="*/ 0 h 343"/>
                <a:gd name="T104" fmla="*/ 0 w 345"/>
                <a:gd name="T105" fmla="*/ 0 h 3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3"/>
                <a:gd name="T161" fmla="*/ 345 w 345"/>
                <a:gd name="T162" fmla="*/ 343 h 3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3">
                  <a:moveTo>
                    <a:pt x="70" y="0"/>
                  </a:moveTo>
                  <a:lnTo>
                    <a:pt x="275" y="0"/>
                  </a:lnTo>
                  <a:lnTo>
                    <a:pt x="282" y="0"/>
                  </a:lnTo>
                  <a:lnTo>
                    <a:pt x="288" y="1"/>
                  </a:lnTo>
                  <a:lnTo>
                    <a:pt x="295" y="2"/>
                  </a:lnTo>
                  <a:lnTo>
                    <a:pt x="302" y="5"/>
                  </a:lnTo>
                  <a:lnTo>
                    <a:pt x="314" y="11"/>
                  </a:lnTo>
                  <a:lnTo>
                    <a:pt x="324" y="20"/>
                  </a:lnTo>
                  <a:lnTo>
                    <a:pt x="332" y="31"/>
                  </a:lnTo>
                  <a:lnTo>
                    <a:pt x="339" y="42"/>
                  </a:lnTo>
                  <a:lnTo>
                    <a:pt x="341" y="49"/>
                  </a:lnTo>
                  <a:lnTo>
                    <a:pt x="342" y="55"/>
                  </a:lnTo>
                  <a:lnTo>
                    <a:pt x="343" y="63"/>
                  </a:lnTo>
                  <a:lnTo>
                    <a:pt x="345" y="69"/>
                  </a:lnTo>
                  <a:lnTo>
                    <a:pt x="345" y="275"/>
                  </a:lnTo>
                  <a:lnTo>
                    <a:pt x="343" y="281"/>
                  </a:lnTo>
                  <a:lnTo>
                    <a:pt x="342" y="288"/>
                  </a:lnTo>
                  <a:lnTo>
                    <a:pt x="341" y="294"/>
                  </a:lnTo>
                  <a:lnTo>
                    <a:pt x="339" y="302"/>
                  </a:lnTo>
                  <a:lnTo>
                    <a:pt x="332" y="313"/>
                  </a:lnTo>
                  <a:lnTo>
                    <a:pt x="324" y="324"/>
                  </a:lnTo>
                  <a:lnTo>
                    <a:pt x="314" y="332"/>
                  </a:lnTo>
                  <a:lnTo>
                    <a:pt x="302" y="339"/>
                  </a:lnTo>
                  <a:lnTo>
                    <a:pt x="295" y="341"/>
                  </a:lnTo>
                  <a:lnTo>
                    <a:pt x="288" y="342"/>
                  </a:lnTo>
                  <a:lnTo>
                    <a:pt x="282" y="343"/>
                  </a:lnTo>
                  <a:lnTo>
                    <a:pt x="275" y="343"/>
                  </a:lnTo>
                  <a:lnTo>
                    <a:pt x="70" y="343"/>
                  </a:lnTo>
                  <a:lnTo>
                    <a:pt x="63" y="343"/>
                  </a:lnTo>
                  <a:lnTo>
                    <a:pt x="55" y="342"/>
                  </a:lnTo>
                  <a:lnTo>
                    <a:pt x="49" y="341"/>
                  </a:lnTo>
                  <a:lnTo>
                    <a:pt x="43" y="339"/>
                  </a:lnTo>
                  <a:lnTo>
                    <a:pt x="31" y="332"/>
                  </a:lnTo>
                  <a:lnTo>
                    <a:pt x="21" y="324"/>
                  </a:lnTo>
                  <a:lnTo>
                    <a:pt x="12" y="313"/>
                  </a:lnTo>
                  <a:lnTo>
                    <a:pt x="6" y="302"/>
                  </a:lnTo>
                  <a:lnTo>
                    <a:pt x="4" y="294"/>
                  </a:lnTo>
                  <a:lnTo>
                    <a:pt x="1" y="288"/>
                  </a:lnTo>
                  <a:lnTo>
                    <a:pt x="0" y="281"/>
                  </a:lnTo>
                  <a:lnTo>
                    <a:pt x="0" y="2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4" y="49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1" y="11"/>
                  </a:lnTo>
                  <a:lnTo>
                    <a:pt x="43" y="5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88" name="Freeform 1723"/>
            <p:cNvSpPr>
              <a:spLocks/>
            </p:cNvSpPr>
            <p:nvPr/>
          </p:nvSpPr>
          <p:spPr bwMode="auto">
            <a:xfrm>
              <a:off x="1115" y="2504"/>
              <a:ext cx="86" cy="86"/>
            </a:xfrm>
            <a:custGeom>
              <a:avLst/>
              <a:gdLst>
                <a:gd name="T0" fmla="*/ 0 w 345"/>
                <a:gd name="T1" fmla="*/ 0 h 343"/>
                <a:gd name="T2" fmla="*/ 0 w 345"/>
                <a:gd name="T3" fmla="*/ 0 h 343"/>
                <a:gd name="T4" fmla="*/ 0 w 345"/>
                <a:gd name="T5" fmla="*/ 0 h 343"/>
                <a:gd name="T6" fmla="*/ 0 w 345"/>
                <a:gd name="T7" fmla="*/ 0 h 343"/>
                <a:gd name="T8" fmla="*/ 0 w 345"/>
                <a:gd name="T9" fmla="*/ 0 h 343"/>
                <a:gd name="T10" fmla="*/ 0 w 345"/>
                <a:gd name="T11" fmla="*/ 0 h 343"/>
                <a:gd name="T12" fmla="*/ 0 w 345"/>
                <a:gd name="T13" fmla="*/ 0 h 343"/>
                <a:gd name="T14" fmla="*/ 0 w 345"/>
                <a:gd name="T15" fmla="*/ 0 h 343"/>
                <a:gd name="T16" fmla="*/ 0 w 345"/>
                <a:gd name="T17" fmla="*/ 0 h 343"/>
                <a:gd name="T18" fmla="*/ 0 w 345"/>
                <a:gd name="T19" fmla="*/ 0 h 343"/>
                <a:gd name="T20" fmla="*/ 0 w 345"/>
                <a:gd name="T21" fmla="*/ 0 h 343"/>
                <a:gd name="T22" fmla="*/ 0 w 345"/>
                <a:gd name="T23" fmla="*/ 0 h 343"/>
                <a:gd name="T24" fmla="*/ 0 w 345"/>
                <a:gd name="T25" fmla="*/ 0 h 343"/>
                <a:gd name="T26" fmla="*/ 0 w 345"/>
                <a:gd name="T27" fmla="*/ 0 h 343"/>
                <a:gd name="T28" fmla="*/ 0 w 345"/>
                <a:gd name="T29" fmla="*/ 0 h 343"/>
                <a:gd name="T30" fmla="*/ 0 w 345"/>
                <a:gd name="T31" fmla="*/ 0 h 343"/>
                <a:gd name="T32" fmla="*/ 0 w 345"/>
                <a:gd name="T33" fmla="*/ 0 h 343"/>
                <a:gd name="T34" fmla="*/ 0 w 345"/>
                <a:gd name="T35" fmla="*/ 0 h 343"/>
                <a:gd name="T36" fmla="*/ 0 w 345"/>
                <a:gd name="T37" fmla="*/ 0 h 343"/>
                <a:gd name="T38" fmla="*/ 0 w 345"/>
                <a:gd name="T39" fmla="*/ 0 h 343"/>
                <a:gd name="T40" fmla="*/ 0 w 345"/>
                <a:gd name="T41" fmla="*/ 0 h 343"/>
                <a:gd name="T42" fmla="*/ 0 w 345"/>
                <a:gd name="T43" fmla="*/ 0 h 343"/>
                <a:gd name="T44" fmla="*/ 0 w 345"/>
                <a:gd name="T45" fmla="*/ 0 h 343"/>
                <a:gd name="T46" fmla="*/ 0 w 345"/>
                <a:gd name="T47" fmla="*/ 0 h 343"/>
                <a:gd name="T48" fmla="*/ 0 w 345"/>
                <a:gd name="T49" fmla="*/ 1 h 343"/>
                <a:gd name="T50" fmla="*/ 0 w 345"/>
                <a:gd name="T51" fmla="*/ 1 h 343"/>
                <a:gd name="T52" fmla="*/ 0 w 345"/>
                <a:gd name="T53" fmla="*/ 1 h 343"/>
                <a:gd name="T54" fmla="*/ 0 w 345"/>
                <a:gd name="T55" fmla="*/ 1 h 343"/>
                <a:gd name="T56" fmla="*/ 0 w 345"/>
                <a:gd name="T57" fmla="*/ 1 h 343"/>
                <a:gd name="T58" fmla="*/ 0 w 345"/>
                <a:gd name="T59" fmla="*/ 1 h 343"/>
                <a:gd name="T60" fmla="*/ 0 w 345"/>
                <a:gd name="T61" fmla="*/ 0 h 343"/>
                <a:gd name="T62" fmla="*/ 0 w 345"/>
                <a:gd name="T63" fmla="*/ 0 h 343"/>
                <a:gd name="T64" fmla="*/ 0 w 345"/>
                <a:gd name="T65" fmla="*/ 0 h 343"/>
                <a:gd name="T66" fmla="*/ 0 w 345"/>
                <a:gd name="T67" fmla="*/ 0 h 343"/>
                <a:gd name="T68" fmla="*/ 0 w 345"/>
                <a:gd name="T69" fmla="*/ 0 h 343"/>
                <a:gd name="T70" fmla="*/ 0 w 345"/>
                <a:gd name="T71" fmla="*/ 0 h 343"/>
                <a:gd name="T72" fmla="*/ 0 w 345"/>
                <a:gd name="T73" fmla="*/ 0 h 343"/>
                <a:gd name="T74" fmla="*/ 0 w 345"/>
                <a:gd name="T75" fmla="*/ 0 h 343"/>
                <a:gd name="T76" fmla="*/ 0 w 345"/>
                <a:gd name="T77" fmla="*/ 0 h 343"/>
                <a:gd name="T78" fmla="*/ 0 w 345"/>
                <a:gd name="T79" fmla="*/ 0 h 343"/>
                <a:gd name="T80" fmla="*/ 0 w 345"/>
                <a:gd name="T81" fmla="*/ 0 h 343"/>
                <a:gd name="T82" fmla="*/ 0 w 345"/>
                <a:gd name="T83" fmla="*/ 0 h 343"/>
                <a:gd name="T84" fmla="*/ 0 w 345"/>
                <a:gd name="T85" fmla="*/ 0 h 343"/>
                <a:gd name="T86" fmla="*/ 0 w 345"/>
                <a:gd name="T87" fmla="*/ 0 h 343"/>
                <a:gd name="T88" fmla="*/ 0 w 345"/>
                <a:gd name="T89" fmla="*/ 0 h 343"/>
                <a:gd name="T90" fmla="*/ 0 w 345"/>
                <a:gd name="T91" fmla="*/ 0 h 343"/>
                <a:gd name="T92" fmla="*/ 0 w 345"/>
                <a:gd name="T93" fmla="*/ 0 h 343"/>
                <a:gd name="T94" fmla="*/ 0 w 345"/>
                <a:gd name="T95" fmla="*/ 0 h 343"/>
                <a:gd name="T96" fmla="*/ 0 w 345"/>
                <a:gd name="T97" fmla="*/ 0 h 343"/>
                <a:gd name="T98" fmla="*/ 0 w 345"/>
                <a:gd name="T99" fmla="*/ 0 h 343"/>
                <a:gd name="T100" fmla="*/ 0 w 345"/>
                <a:gd name="T101" fmla="*/ 0 h 343"/>
                <a:gd name="T102" fmla="*/ 0 w 345"/>
                <a:gd name="T103" fmla="*/ 0 h 343"/>
                <a:gd name="T104" fmla="*/ 0 w 345"/>
                <a:gd name="T105" fmla="*/ 0 h 3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3"/>
                <a:gd name="T161" fmla="*/ 345 w 345"/>
                <a:gd name="T162" fmla="*/ 343 h 3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3">
                  <a:moveTo>
                    <a:pt x="70" y="0"/>
                  </a:moveTo>
                  <a:lnTo>
                    <a:pt x="274" y="0"/>
                  </a:lnTo>
                  <a:lnTo>
                    <a:pt x="282" y="0"/>
                  </a:lnTo>
                  <a:lnTo>
                    <a:pt x="288" y="1"/>
                  </a:lnTo>
                  <a:lnTo>
                    <a:pt x="295" y="2"/>
                  </a:lnTo>
                  <a:lnTo>
                    <a:pt x="301" y="5"/>
                  </a:lnTo>
                  <a:lnTo>
                    <a:pt x="312" y="11"/>
                  </a:lnTo>
                  <a:lnTo>
                    <a:pt x="324" y="20"/>
                  </a:lnTo>
                  <a:lnTo>
                    <a:pt x="332" y="31"/>
                  </a:lnTo>
                  <a:lnTo>
                    <a:pt x="338" y="42"/>
                  </a:lnTo>
                  <a:lnTo>
                    <a:pt x="341" y="49"/>
                  </a:lnTo>
                  <a:lnTo>
                    <a:pt x="342" y="55"/>
                  </a:lnTo>
                  <a:lnTo>
                    <a:pt x="343" y="63"/>
                  </a:lnTo>
                  <a:lnTo>
                    <a:pt x="345" y="69"/>
                  </a:lnTo>
                  <a:lnTo>
                    <a:pt x="345" y="275"/>
                  </a:lnTo>
                  <a:lnTo>
                    <a:pt x="343" y="281"/>
                  </a:lnTo>
                  <a:lnTo>
                    <a:pt x="342" y="288"/>
                  </a:lnTo>
                  <a:lnTo>
                    <a:pt x="341" y="294"/>
                  </a:lnTo>
                  <a:lnTo>
                    <a:pt x="338" y="302"/>
                  </a:lnTo>
                  <a:lnTo>
                    <a:pt x="332" y="313"/>
                  </a:lnTo>
                  <a:lnTo>
                    <a:pt x="324" y="324"/>
                  </a:lnTo>
                  <a:lnTo>
                    <a:pt x="312" y="332"/>
                  </a:lnTo>
                  <a:lnTo>
                    <a:pt x="301" y="339"/>
                  </a:lnTo>
                  <a:lnTo>
                    <a:pt x="295" y="341"/>
                  </a:lnTo>
                  <a:lnTo>
                    <a:pt x="288" y="342"/>
                  </a:lnTo>
                  <a:lnTo>
                    <a:pt x="282" y="343"/>
                  </a:lnTo>
                  <a:lnTo>
                    <a:pt x="274" y="343"/>
                  </a:lnTo>
                  <a:lnTo>
                    <a:pt x="70" y="343"/>
                  </a:lnTo>
                  <a:lnTo>
                    <a:pt x="63" y="343"/>
                  </a:lnTo>
                  <a:lnTo>
                    <a:pt x="55" y="342"/>
                  </a:lnTo>
                  <a:lnTo>
                    <a:pt x="49" y="341"/>
                  </a:lnTo>
                  <a:lnTo>
                    <a:pt x="43" y="339"/>
                  </a:lnTo>
                  <a:lnTo>
                    <a:pt x="31" y="332"/>
                  </a:lnTo>
                  <a:lnTo>
                    <a:pt x="21" y="324"/>
                  </a:lnTo>
                  <a:lnTo>
                    <a:pt x="12" y="313"/>
                  </a:lnTo>
                  <a:lnTo>
                    <a:pt x="5" y="302"/>
                  </a:lnTo>
                  <a:lnTo>
                    <a:pt x="4" y="294"/>
                  </a:lnTo>
                  <a:lnTo>
                    <a:pt x="1" y="288"/>
                  </a:lnTo>
                  <a:lnTo>
                    <a:pt x="0" y="281"/>
                  </a:lnTo>
                  <a:lnTo>
                    <a:pt x="0" y="2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4" y="49"/>
                  </a:lnTo>
                  <a:lnTo>
                    <a:pt x="5" y="42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1" y="11"/>
                  </a:lnTo>
                  <a:lnTo>
                    <a:pt x="43" y="5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89" name="Freeform 1724"/>
            <p:cNvSpPr>
              <a:spLocks/>
            </p:cNvSpPr>
            <p:nvPr/>
          </p:nvSpPr>
          <p:spPr bwMode="auto">
            <a:xfrm>
              <a:off x="1236" y="2504"/>
              <a:ext cx="86" cy="86"/>
            </a:xfrm>
            <a:custGeom>
              <a:avLst/>
              <a:gdLst>
                <a:gd name="T0" fmla="*/ 0 w 343"/>
                <a:gd name="T1" fmla="*/ 0 h 343"/>
                <a:gd name="T2" fmla="*/ 0 w 343"/>
                <a:gd name="T3" fmla="*/ 0 h 343"/>
                <a:gd name="T4" fmla="*/ 0 w 343"/>
                <a:gd name="T5" fmla="*/ 0 h 343"/>
                <a:gd name="T6" fmla="*/ 0 w 343"/>
                <a:gd name="T7" fmla="*/ 0 h 343"/>
                <a:gd name="T8" fmla="*/ 0 w 343"/>
                <a:gd name="T9" fmla="*/ 0 h 343"/>
                <a:gd name="T10" fmla="*/ 0 w 343"/>
                <a:gd name="T11" fmla="*/ 0 h 343"/>
                <a:gd name="T12" fmla="*/ 0 w 343"/>
                <a:gd name="T13" fmla="*/ 0 h 343"/>
                <a:gd name="T14" fmla="*/ 0 w 343"/>
                <a:gd name="T15" fmla="*/ 0 h 343"/>
                <a:gd name="T16" fmla="*/ 0 w 343"/>
                <a:gd name="T17" fmla="*/ 0 h 343"/>
                <a:gd name="T18" fmla="*/ 0 w 343"/>
                <a:gd name="T19" fmla="*/ 0 h 343"/>
                <a:gd name="T20" fmla="*/ 0 w 343"/>
                <a:gd name="T21" fmla="*/ 0 h 343"/>
                <a:gd name="T22" fmla="*/ 1 w 343"/>
                <a:gd name="T23" fmla="*/ 0 h 343"/>
                <a:gd name="T24" fmla="*/ 1 w 343"/>
                <a:gd name="T25" fmla="*/ 0 h 343"/>
                <a:gd name="T26" fmla="*/ 1 w 343"/>
                <a:gd name="T27" fmla="*/ 0 h 343"/>
                <a:gd name="T28" fmla="*/ 1 w 343"/>
                <a:gd name="T29" fmla="*/ 0 h 343"/>
                <a:gd name="T30" fmla="*/ 1 w 343"/>
                <a:gd name="T31" fmla="*/ 0 h 343"/>
                <a:gd name="T32" fmla="*/ 1 w 343"/>
                <a:gd name="T33" fmla="*/ 0 h 343"/>
                <a:gd name="T34" fmla="*/ 0 w 343"/>
                <a:gd name="T35" fmla="*/ 0 h 343"/>
                <a:gd name="T36" fmla="*/ 0 w 343"/>
                <a:gd name="T37" fmla="*/ 0 h 343"/>
                <a:gd name="T38" fmla="*/ 0 w 343"/>
                <a:gd name="T39" fmla="*/ 0 h 343"/>
                <a:gd name="T40" fmla="*/ 0 w 343"/>
                <a:gd name="T41" fmla="*/ 0 h 343"/>
                <a:gd name="T42" fmla="*/ 0 w 343"/>
                <a:gd name="T43" fmla="*/ 0 h 343"/>
                <a:gd name="T44" fmla="*/ 0 w 343"/>
                <a:gd name="T45" fmla="*/ 0 h 343"/>
                <a:gd name="T46" fmla="*/ 0 w 343"/>
                <a:gd name="T47" fmla="*/ 0 h 343"/>
                <a:gd name="T48" fmla="*/ 0 w 343"/>
                <a:gd name="T49" fmla="*/ 1 h 343"/>
                <a:gd name="T50" fmla="*/ 0 w 343"/>
                <a:gd name="T51" fmla="*/ 1 h 343"/>
                <a:gd name="T52" fmla="*/ 0 w 343"/>
                <a:gd name="T53" fmla="*/ 1 h 343"/>
                <a:gd name="T54" fmla="*/ 0 w 343"/>
                <a:gd name="T55" fmla="*/ 1 h 343"/>
                <a:gd name="T56" fmla="*/ 0 w 343"/>
                <a:gd name="T57" fmla="*/ 1 h 343"/>
                <a:gd name="T58" fmla="*/ 0 w 343"/>
                <a:gd name="T59" fmla="*/ 1 h 343"/>
                <a:gd name="T60" fmla="*/ 0 w 343"/>
                <a:gd name="T61" fmla="*/ 0 h 343"/>
                <a:gd name="T62" fmla="*/ 0 w 343"/>
                <a:gd name="T63" fmla="*/ 0 h 343"/>
                <a:gd name="T64" fmla="*/ 0 w 343"/>
                <a:gd name="T65" fmla="*/ 0 h 343"/>
                <a:gd name="T66" fmla="*/ 0 w 343"/>
                <a:gd name="T67" fmla="*/ 0 h 343"/>
                <a:gd name="T68" fmla="*/ 0 w 343"/>
                <a:gd name="T69" fmla="*/ 0 h 343"/>
                <a:gd name="T70" fmla="*/ 0 w 343"/>
                <a:gd name="T71" fmla="*/ 0 h 343"/>
                <a:gd name="T72" fmla="*/ 0 w 343"/>
                <a:gd name="T73" fmla="*/ 0 h 343"/>
                <a:gd name="T74" fmla="*/ 0 w 343"/>
                <a:gd name="T75" fmla="*/ 0 h 343"/>
                <a:gd name="T76" fmla="*/ 0 w 343"/>
                <a:gd name="T77" fmla="*/ 0 h 343"/>
                <a:gd name="T78" fmla="*/ 0 w 343"/>
                <a:gd name="T79" fmla="*/ 0 h 343"/>
                <a:gd name="T80" fmla="*/ 0 w 343"/>
                <a:gd name="T81" fmla="*/ 0 h 343"/>
                <a:gd name="T82" fmla="*/ 0 w 343"/>
                <a:gd name="T83" fmla="*/ 0 h 343"/>
                <a:gd name="T84" fmla="*/ 0 w 343"/>
                <a:gd name="T85" fmla="*/ 0 h 343"/>
                <a:gd name="T86" fmla="*/ 0 w 343"/>
                <a:gd name="T87" fmla="*/ 0 h 343"/>
                <a:gd name="T88" fmla="*/ 0 w 343"/>
                <a:gd name="T89" fmla="*/ 0 h 343"/>
                <a:gd name="T90" fmla="*/ 0 w 343"/>
                <a:gd name="T91" fmla="*/ 0 h 343"/>
                <a:gd name="T92" fmla="*/ 0 w 343"/>
                <a:gd name="T93" fmla="*/ 0 h 343"/>
                <a:gd name="T94" fmla="*/ 0 w 343"/>
                <a:gd name="T95" fmla="*/ 0 h 343"/>
                <a:gd name="T96" fmla="*/ 0 w 343"/>
                <a:gd name="T97" fmla="*/ 0 h 343"/>
                <a:gd name="T98" fmla="*/ 0 w 343"/>
                <a:gd name="T99" fmla="*/ 0 h 343"/>
                <a:gd name="T100" fmla="*/ 0 w 343"/>
                <a:gd name="T101" fmla="*/ 0 h 343"/>
                <a:gd name="T102" fmla="*/ 0 w 343"/>
                <a:gd name="T103" fmla="*/ 0 h 343"/>
                <a:gd name="T104" fmla="*/ 0 w 343"/>
                <a:gd name="T105" fmla="*/ 0 h 3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3"/>
                <a:gd name="T160" fmla="*/ 0 h 343"/>
                <a:gd name="T161" fmla="*/ 343 w 343"/>
                <a:gd name="T162" fmla="*/ 343 h 3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3" h="343">
                  <a:moveTo>
                    <a:pt x="70" y="0"/>
                  </a:moveTo>
                  <a:lnTo>
                    <a:pt x="274" y="0"/>
                  </a:lnTo>
                  <a:lnTo>
                    <a:pt x="280" y="0"/>
                  </a:lnTo>
                  <a:lnTo>
                    <a:pt x="288" y="1"/>
                  </a:lnTo>
                  <a:lnTo>
                    <a:pt x="294" y="2"/>
                  </a:lnTo>
                  <a:lnTo>
                    <a:pt x="301" y="5"/>
                  </a:lnTo>
                  <a:lnTo>
                    <a:pt x="312" y="11"/>
                  </a:lnTo>
                  <a:lnTo>
                    <a:pt x="323" y="20"/>
                  </a:lnTo>
                  <a:lnTo>
                    <a:pt x="332" y="31"/>
                  </a:lnTo>
                  <a:lnTo>
                    <a:pt x="338" y="42"/>
                  </a:lnTo>
                  <a:lnTo>
                    <a:pt x="341" y="49"/>
                  </a:lnTo>
                  <a:lnTo>
                    <a:pt x="342" y="55"/>
                  </a:lnTo>
                  <a:lnTo>
                    <a:pt x="343" y="63"/>
                  </a:lnTo>
                  <a:lnTo>
                    <a:pt x="343" y="69"/>
                  </a:lnTo>
                  <a:lnTo>
                    <a:pt x="343" y="275"/>
                  </a:lnTo>
                  <a:lnTo>
                    <a:pt x="343" y="281"/>
                  </a:lnTo>
                  <a:lnTo>
                    <a:pt x="342" y="288"/>
                  </a:lnTo>
                  <a:lnTo>
                    <a:pt x="341" y="294"/>
                  </a:lnTo>
                  <a:lnTo>
                    <a:pt x="338" y="302"/>
                  </a:lnTo>
                  <a:lnTo>
                    <a:pt x="332" y="313"/>
                  </a:lnTo>
                  <a:lnTo>
                    <a:pt x="323" y="324"/>
                  </a:lnTo>
                  <a:lnTo>
                    <a:pt x="312" y="332"/>
                  </a:lnTo>
                  <a:lnTo>
                    <a:pt x="301" y="339"/>
                  </a:lnTo>
                  <a:lnTo>
                    <a:pt x="294" y="341"/>
                  </a:lnTo>
                  <a:lnTo>
                    <a:pt x="288" y="342"/>
                  </a:lnTo>
                  <a:lnTo>
                    <a:pt x="280" y="343"/>
                  </a:lnTo>
                  <a:lnTo>
                    <a:pt x="274" y="343"/>
                  </a:lnTo>
                  <a:lnTo>
                    <a:pt x="70" y="343"/>
                  </a:lnTo>
                  <a:lnTo>
                    <a:pt x="62" y="343"/>
                  </a:lnTo>
                  <a:lnTo>
                    <a:pt x="55" y="342"/>
                  </a:lnTo>
                  <a:lnTo>
                    <a:pt x="49" y="341"/>
                  </a:lnTo>
                  <a:lnTo>
                    <a:pt x="43" y="339"/>
                  </a:lnTo>
                  <a:lnTo>
                    <a:pt x="30" y="332"/>
                  </a:lnTo>
                  <a:lnTo>
                    <a:pt x="21" y="324"/>
                  </a:lnTo>
                  <a:lnTo>
                    <a:pt x="12" y="313"/>
                  </a:lnTo>
                  <a:lnTo>
                    <a:pt x="5" y="302"/>
                  </a:lnTo>
                  <a:lnTo>
                    <a:pt x="2" y="294"/>
                  </a:lnTo>
                  <a:lnTo>
                    <a:pt x="1" y="288"/>
                  </a:lnTo>
                  <a:lnTo>
                    <a:pt x="0" y="281"/>
                  </a:lnTo>
                  <a:lnTo>
                    <a:pt x="0" y="2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0" y="11"/>
                  </a:lnTo>
                  <a:lnTo>
                    <a:pt x="43" y="5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90" name="Rectangle 1725"/>
            <p:cNvSpPr>
              <a:spLocks noChangeArrowheads="1"/>
            </p:cNvSpPr>
            <p:nvPr/>
          </p:nvSpPr>
          <p:spPr bwMode="auto">
            <a:xfrm>
              <a:off x="901" y="2528"/>
              <a:ext cx="5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F1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691" name="Rectangle 1726"/>
            <p:cNvSpPr>
              <a:spLocks noChangeArrowheads="1"/>
            </p:cNvSpPr>
            <p:nvPr/>
          </p:nvSpPr>
          <p:spPr bwMode="auto">
            <a:xfrm>
              <a:off x="1019" y="2528"/>
              <a:ext cx="5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F2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692" name="Rectangle 1727"/>
            <p:cNvSpPr>
              <a:spLocks noChangeArrowheads="1"/>
            </p:cNvSpPr>
            <p:nvPr/>
          </p:nvSpPr>
          <p:spPr bwMode="auto">
            <a:xfrm>
              <a:off x="1140" y="2528"/>
              <a:ext cx="5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F3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693" name="Rectangle 1728"/>
            <p:cNvSpPr>
              <a:spLocks noChangeArrowheads="1"/>
            </p:cNvSpPr>
            <p:nvPr/>
          </p:nvSpPr>
          <p:spPr bwMode="auto">
            <a:xfrm>
              <a:off x="1261" y="2528"/>
              <a:ext cx="5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F4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694" name="Freeform 1729"/>
            <p:cNvSpPr>
              <a:spLocks/>
            </p:cNvSpPr>
            <p:nvPr/>
          </p:nvSpPr>
          <p:spPr bwMode="auto">
            <a:xfrm>
              <a:off x="873" y="2741"/>
              <a:ext cx="86" cy="86"/>
            </a:xfrm>
            <a:custGeom>
              <a:avLst/>
              <a:gdLst>
                <a:gd name="T0" fmla="*/ 0 w 345"/>
                <a:gd name="T1" fmla="*/ 0 h 344"/>
                <a:gd name="T2" fmla="*/ 0 w 345"/>
                <a:gd name="T3" fmla="*/ 0 h 344"/>
                <a:gd name="T4" fmla="*/ 0 w 345"/>
                <a:gd name="T5" fmla="*/ 0 h 344"/>
                <a:gd name="T6" fmla="*/ 0 w 345"/>
                <a:gd name="T7" fmla="*/ 0 h 344"/>
                <a:gd name="T8" fmla="*/ 0 w 345"/>
                <a:gd name="T9" fmla="*/ 0 h 344"/>
                <a:gd name="T10" fmla="*/ 0 w 345"/>
                <a:gd name="T11" fmla="*/ 0 h 344"/>
                <a:gd name="T12" fmla="*/ 0 w 345"/>
                <a:gd name="T13" fmla="*/ 0 h 344"/>
                <a:gd name="T14" fmla="*/ 0 w 345"/>
                <a:gd name="T15" fmla="*/ 0 h 344"/>
                <a:gd name="T16" fmla="*/ 0 w 345"/>
                <a:gd name="T17" fmla="*/ 0 h 344"/>
                <a:gd name="T18" fmla="*/ 0 w 345"/>
                <a:gd name="T19" fmla="*/ 0 h 344"/>
                <a:gd name="T20" fmla="*/ 0 w 345"/>
                <a:gd name="T21" fmla="*/ 0 h 344"/>
                <a:gd name="T22" fmla="*/ 0 w 345"/>
                <a:gd name="T23" fmla="*/ 0 h 344"/>
                <a:gd name="T24" fmla="*/ 0 w 345"/>
                <a:gd name="T25" fmla="*/ 0 h 344"/>
                <a:gd name="T26" fmla="*/ 0 w 345"/>
                <a:gd name="T27" fmla="*/ 0 h 344"/>
                <a:gd name="T28" fmla="*/ 0 w 345"/>
                <a:gd name="T29" fmla="*/ 0 h 344"/>
                <a:gd name="T30" fmla="*/ 0 w 345"/>
                <a:gd name="T31" fmla="*/ 0 h 344"/>
                <a:gd name="T32" fmla="*/ 0 w 345"/>
                <a:gd name="T33" fmla="*/ 0 h 344"/>
                <a:gd name="T34" fmla="*/ 0 w 345"/>
                <a:gd name="T35" fmla="*/ 0 h 344"/>
                <a:gd name="T36" fmla="*/ 0 w 345"/>
                <a:gd name="T37" fmla="*/ 0 h 344"/>
                <a:gd name="T38" fmla="*/ 0 w 345"/>
                <a:gd name="T39" fmla="*/ 0 h 344"/>
                <a:gd name="T40" fmla="*/ 0 w 345"/>
                <a:gd name="T41" fmla="*/ 0 h 344"/>
                <a:gd name="T42" fmla="*/ 0 w 345"/>
                <a:gd name="T43" fmla="*/ 0 h 344"/>
                <a:gd name="T44" fmla="*/ 0 w 345"/>
                <a:gd name="T45" fmla="*/ 0 h 344"/>
                <a:gd name="T46" fmla="*/ 0 w 345"/>
                <a:gd name="T47" fmla="*/ 0 h 344"/>
                <a:gd name="T48" fmla="*/ 0 w 345"/>
                <a:gd name="T49" fmla="*/ 0 h 344"/>
                <a:gd name="T50" fmla="*/ 0 w 345"/>
                <a:gd name="T51" fmla="*/ 0 h 344"/>
                <a:gd name="T52" fmla="*/ 0 w 345"/>
                <a:gd name="T53" fmla="*/ 0 h 344"/>
                <a:gd name="T54" fmla="*/ 0 w 345"/>
                <a:gd name="T55" fmla="*/ 0 h 344"/>
                <a:gd name="T56" fmla="*/ 0 w 345"/>
                <a:gd name="T57" fmla="*/ 0 h 344"/>
                <a:gd name="T58" fmla="*/ 0 w 345"/>
                <a:gd name="T59" fmla="*/ 0 h 344"/>
                <a:gd name="T60" fmla="*/ 0 w 345"/>
                <a:gd name="T61" fmla="*/ 0 h 344"/>
                <a:gd name="T62" fmla="*/ 0 w 345"/>
                <a:gd name="T63" fmla="*/ 0 h 344"/>
                <a:gd name="T64" fmla="*/ 0 w 345"/>
                <a:gd name="T65" fmla="*/ 0 h 344"/>
                <a:gd name="T66" fmla="*/ 0 w 345"/>
                <a:gd name="T67" fmla="*/ 0 h 344"/>
                <a:gd name="T68" fmla="*/ 0 w 345"/>
                <a:gd name="T69" fmla="*/ 0 h 344"/>
                <a:gd name="T70" fmla="*/ 0 w 345"/>
                <a:gd name="T71" fmla="*/ 0 h 344"/>
                <a:gd name="T72" fmla="*/ 0 w 345"/>
                <a:gd name="T73" fmla="*/ 0 h 344"/>
                <a:gd name="T74" fmla="*/ 0 w 345"/>
                <a:gd name="T75" fmla="*/ 0 h 344"/>
                <a:gd name="T76" fmla="*/ 0 w 345"/>
                <a:gd name="T77" fmla="*/ 0 h 344"/>
                <a:gd name="T78" fmla="*/ 0 w 345"/>
                <a:gd name="T79" fmla="*/ 0 h 344"/>
                <a:gd name="T80" fmla="*/ 0 w 345"/>
                <a:gd name="T81" fmla="*/ 0 h 344"/>
                <a:gd name="T82" fmla="*/ 0 w 345"/>
                <a:gd name="T83" fmla="*/ 0 h 344"/>
                <a:gd name="T84" fmla="*/ 0 w 345"/>
                <a:gd name="T85" fmla="*/ 0 h 344"/>
                <a:gd name="T86" fmla="*/ 0 w 345"/>
                <a:gd name="T87" fmla="*/ 0 h 344"/>
                <a:gd name="T88" fmla="*/ 0 w 345"/>
                <a:gd name="T89" fmla="*/ 0 h 344"/>
                <a:gd name="T90" fmla="*/ 0 w 345"/>
                <a:gd name="T91" fmla="*/ 0 h 344"/>
                <a:gd name="T92" fmla="*/ 0 w 345"/>
                <a:gd name="T93" fmla="*/ 0 h 344"/>
                <a:gd name="T94" fmla="*/ 0 w 345"/>
                <a:gd name="T95" fmla="*/ 0 h 344"/>
                <a:gd name="T96" fmla="*/ 0 w 345"/>
                <a:gd name="T97" fmla="*/ 0 h 344"/>
                <a:gd name="T98" fmla="*/ 0 w 345"/>
                <a:gd name="T99" fmla="*/ 0 h 344"/>
                <a:gd name="T100" fmla="*/ 0 w 345"/>
                <a:gd name="T101" fmla="*/ 0 h 344"/>
                <a:gd name="T102" fmla="*/ 0 w 345"/>
                <a:gd name="T103" fmla="*/ 0 h 344"/>
                <a:gd name="T104" fmla="*/ 0 w 345"/>
                <a:gd name="T105" fmla="*/ 0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4"/>
                <a:gd name="T161" fmla="*/ 345 w 345"/>
                <a:gd name="T162" fmla="*/ 344 h 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4">
                  <a:moveTo>
                    <a:pt x="70" y="0"/>
                  </a:moveTo>
                  <a:lnTo>
                    <a:pt x="275" y="0"/>
                  </a:lnTo>
                  <a:lnTo>
                    <a:pt x="282" y="0"/>
                  </a:lnTo>
                  <a:lnTo>
                    <a:pt x="288" y="1"/>
                  </a:lnTo>
                  <a:lnTo>
                    <a:pt x="296" y="3"/>
                  </a:lnTo>
                  <a:lnTo>
                    <a:pt x="302" y="5"/>
                  </a:lnTo>
                  <a:lnTo>
                    <a:pt x="314" y="11"/>
                  </a:lnTo>
                  <a:lnTo>
                    <a:pt x="324" y="20"/>
                  </a:lnTo>
                  <a:lnTo>
                    <a:pt x="333" y="31"/>
                  </a:lnTo>
                  <a:lnTo>
                    <a:pt x="339" y="42"/>
                  </a:lnTo>
                  <a:lnTo>
                    <a:pt x="341" y="49"/>
                  </a:lnTo>
                  <a:lnTo>
                    <a:pt x="344" y="56"/>
                  </a:lnTo>
                  <a:lnTo>
                    <a:pt x="344" y="63"/>
                  </a:lnTo>
                  <a:lnTo>
                    <a:pt x="345" y="69"/>
                  </a:lnTo>
                  <a:lnTo>
                    <a:pt x="345" y="273"/>
                  </a:lnTo>
                  <a:lnTo>
                    <a:pt x="344" y="281"/>
                  </a:lnTo>
                  <a:lnTo>
                    <a:pt x="344" y="288"/>
                  </a:lnTo>
                  <a:lnTo>
                    <a:pt x="341" y="294"/>
                  </a:lnTo>
                  <a:lnTo>
                    <a:pt x="339" y="302"/>
                  </a:lnTo>
                  <a:lnTo>
                    <a:pt x="333" y="313"/>
                  </a:lnTo>
                  <a:lnTo>
                    <a:pt x="324" y="324"/>
                  </a:lnTo>
                  <a:lnTo>
                    <a:pt x="314" y="333"/>
                  </a:lnTo>
                  <a:lnTo>
                    <a:pt x="302" y="339"/>
                  </a:lnTo>
                  <a:lnTo>
                    <a:pt x="296" y="341"/>
                  </a:lnTo>
                  <a:lnTo>
                    <a:pt x="288" y="342"/>
                  </a:lnTo>
                  <a:lnTo>
                    <a:pt x="282" y="344"/>
                  </a:lnTo>
                  <a:lnTo>
                    <a:pt x="275" y="344"/>
                  </a:lnTo>
                  <a:lnTo>
                    <a:pt x="70" y="344"/>
                  </a:lnTo>
                  <a:lnTo>
                    <a:pt x="63" y="344"/>
                  </a:lnTo>
                  <a:lnTo>
                    <a:pt x="56" y="342"/>
                  </a:lnTo>
                  <a:lnTo>
                    <a:pt x="49" y="341"/>
                  </a:lnTo>
                  <a:lnTo>
                    <a:pt x="43" y="339"/>
                  </a:lnTo>
                  <a:lnTo>
                    <a:pt x="31" y="333"/>
                  </a:lnTo>
                  <a:lnTo>
                    <a:pt x="21" y="324"/>
                  </a:lnTo>
                  <a:lnTo>
                    <a:pt x="13" y="313"/>
                  </a:lnTo>
                  <a:lnTo>
                    <a:pt x="6" y="302"/>
                  </a:lnTo>
                  <a:lnTo>
                    <a:pt x="4" y="294"/>
                  </a:lnTo>
                  <a:lnTo>
                    <a:pt x="1" y="288"/>
                  </a:lnTo>
                  <a:lnTo>
                    <a:pt x="0" y="281"/>
                  </a:lnTo>
                  <a:lnTo>
                    <a:pt x="0" y="273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4" y="49"/>
                  </a:lnTo>
                  <a:lnTo>
                    <a:pt x="6" y="42"/>
                  </a:lnTo>
                  <a:lnTo>
                    <a:pt x="13" y="31"/>
                  </a:lnTo>
                  <a:lnTo>
                    <a:pt x="21" y="20"/>
                  </a:lnTo>
                  <a:lnTo>
                    <a:pt x="31" y="11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95" name="Freeform 1730"/>
            <p:cNvSpPr>
              <a:spLocks/>
            </p:cNvSpPr>
            <p:nvPr/>
          </p:nvSpPr>
          <p:spPr bwMode="auto">
            <a:xfrm>
              <a:off x="873" y="2862"/>
              <a:ext cx="86" cy="86"/>
            </a:xfrm>
            <a:custGeom>
              <a:avLst/>
              <a:gdLst>
                <a:gd name="T0" fmla="*/ 0 w 345"/>
                <a:gd name="T1" fmla="*/ 0 h 344"/>
                <a:gd name="T2" fmla="*/ 0 w 345"/>
                <a:gd name="T3" fmla="*/ 0 h 344"/>
                <a:gd name="T4" fmla="*/ 0 w 345"/>
                <a:gd name="T5" fmla="*/ 0 h 344"/>
                <a:gd name="T6" fmla="*/ 0 w 345"/>
                <a:gd name="T7" fmla="*/ 0 h 344"/>
                <a:gd name="T8" fmla="*/ 0 w 345"/>
                <a:gd name="T9" fmla="*/ 0 h 344"/>
                <a:gd name="T10" fmla="*/ 0 w 345"/>
                <a:gd name="T11" fmla="*/ 0 h 344"/>
                <a:gd name="T12" fmla="*/ 0 w 345"/>
                <a:gd name="T13" fmla="*/ 0 h 344"/>
                <a:gd name="T14" fmla="*/ 0 w 345"/>
                <a:gd name="T15" fmla="*/ 0 h 344"/>
                <a:gd name="T16" fmla="*/ 0 w 345"/>
                <a:gd name="T17" fmla="*/ 0 h 344"/>
                <a:gd name="T18" fmla="*/ 0 w 345"/>
                <a:gd name="T19" fmla="*/ 0 h 344"/>
                <a:gd name="T20" fmla="*/ 0 w 345"/>
                <a:gd name="T21" fmla="*/ 0 h 344"/>
                <a:gd name="T22" fmla="*/ 0 w 345"/>
                <a:gd name="T23" fmla="*/ 0 h 344"/>
                <a:gd name="T24" fmla="*/ 0 w 345"/>
                <a:gd name="T25" fmla="*/ 0 h 344"/>
                <a:gd name="T26" fmla="*/ 0 w 345"/>
                <a:gd name="T27" fmla="*/ 0 h 344"/>
                <a:gd name="T28" fmla="*/ 0 w 345"/>
                <a:gd name="T29" fmla="*/ 0 h 344"/>
                <a:gd name="T30" fmla="*/ 0 w 345"/>
                <a:gd name="T31" fmla="*/ 0 h 344"/>
                <a:gd name="T32" fmla="*/ 0 w 345"/>
                <a:gd name="T33" fmla="*/ 0 h 344"/>
                <a:gd name="T34" fmla="*/ 0 w 345"/>
                <a:gd name="T35" fmla="*/ 0 h 344"/>
                <a:gd name="T36" fmla="*/ 0 w 345"/>
                <a:gd name="T37" fmla="*/ 0 h 344"/>
                <a:gd name="T38" fmla="*/ 0 w 345"/>
                <a:gd name="T39" fmla="*/ 0 h 344"/>
                <a:gd name="T40" fmla="*/ 0 w 345"/>
                <a:gd name="T41" fmla="*/ 0 h 344"/>
                <a:gd name="T42" fmla="*/ 0 w 345"/>
                <a:gd name="T43" fmla="*/ 0 h 344"/>
                <a:gd name="T44" fmla="*/ 0 w 345"/>
                <a:gd name="T45" fmla="*/ 0 h 344"/>
                <a:gd name="T46" fmla="*/ 0 w 345"/>
                <a:gd name="T47" fmla="*/ 0 h 344"/>
                <a:gd name="T48" fmla="*/ 0 w 345"/>
                <a:gd name="T49" fmla="*/ 0 h 344"/>
                <a:gd name="T50" fmla="*/ 0 w 345"/>
                <a:gd name="T51" fmla="*/ 0 h 344"/>
                <a:gd name="T52" fmla="*/ 0 w 345"/>
                <a:gd name="T53" fmla="*/ 0 h 344"/>
                <a:gd name="T54" fmla="*/ 0 w 345"/>
                <a:gd name="T55" fmla="*/ 0 h 344"/>
                <a:gd name="T56" fmla="*/ 0 w 345"/>
                <a:gd name="T57" fmla="*/ 0 h 344"/>
                <a:gd name="T58" fmla="*/ 0 w 345"/>
                <a:gd name="T59" fmla="*/ 0 h 344"/>
                <a:gd name="T60" fmla="*/ 0 w 345"/>
                <a:gd name="T61" fmla="*/ 0 h 344"/>
                <a:gd name="T62" fmla="*/ 0 w 345"/>
                <a:gd name="T63" fmla="*/ 0 h 344"/>
                <a:gd name="T64" fmla="*/ 0 w 345"/>
                <a:gd name="T65" fmla="*/ 0 h 344"/>
                <a:gd name="T66" fmla="*/ 0 w 345"/>
                <a:gd name="T67" fmla="*/ 0 h 344"/>
                <a:gd name="T68" fmla="*/ 0 w 345"/>
                <a:gd name="T69" fmla="*/ 0 h 344"/>
                <a:gd name="T70" fmla="*/ 0 w 345"/>
                <a:gd name="T71" fmla="*/ 0 h 344"/>
                <a:gd name="T72" fmla="*/ 0 w 345"/>
                <a:gd name="T73" fmla="*/ 0 h 344"/>
                <a:gd name="T74" fmla="*/ 0 w 345"/>
                <a:gd name="T75" fmla="*/ 0 h 344"/>
                <a:gd name="T76" fmla="*/ 0 w 345"/>
                <a:gd name="T77" fmla="*/ 0 h 344"/>
                <a:gd name="T78" fmla="*/ 0 w 345"/>
                <a:gd name="T79" fmla="*/ 0 h 344"/>
                <a:gd name="T80" fmla="*/ 0 w 345"/>
                <a:gd name="T81" fmla="*/ 0 h 344"/>
                <a:gd name="T82" fmla="*/ 0 w 345"/>
                <a:gd name="T83" fmla="*/ 0 h 344"/>
                <a:gd name="T84" fmla="*/ 0 w 345"/>
                <a:gd name="T85" fmla="*/ 0 h 344"/>
                <a:gd name="T86" fmla="*/ 0 w 345"/>
                <a:gd name="T87" fmla="*/ 0 h 344"/>
                <a:gd name="T88" fmla="*/ 0 w 345"/>
                <a:gd name="T89" fmla="*/ 0 h 344"/>
                <a:gd name="T90" fmla="*/ 0 w 345"/>
                <a:gd name="T91" fmla="*/ 0 h 344"/>
                <a:gd name="T92" fmla="*/ 0 w 345"/>
                <a:gd name="T93" fmla="*/ 0 h 344"/>
                <a:gd name="T94" fmla="*/ 0 w 345"/>
                <a:gd name="T95" fmla="*/ 0 h 344"/>
                <a:gd name="T96" fmla="*/ 0 w 345"/>
                <a:gd name="T97" fmla="*/ 0 h 344"/>
                <a:gd name="T98" fmla="*/ 0 w 345"/>
                <a:gd name="T99" fmla="*/ 0 h 344"/>
                <a:gd name="T100" fmla="*/ 0 w 345"/>
                <a:gd name="T101" fmla="*/ 0 h 344"/>
                <a:gd name="T102" fmla="*/ 0 w 345"/>
                <a:gd name="T103" fmla="*/ 0 h 344"/>
                <a:gd name="T104" fmla="*/ 0 w 345"/>
                <a:gd name="T105" fmla="*/ 0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4"/>
                <a:gd name="T161" fmla="*/ 345 w 345"/>
                <a:gd name="T162" fmla="*/ 344 h 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4">
                  <a:moveTo>
                    <a:pt x="70" y="0"/>
                  </a:moveTo>
                  <a:lnTo>
                    <a:pt x="275" y="0"/>
                  </a:lnTo>
                  <a:lnTo>
                    <a:pt x="282" y="1"/>
                  </a:lnTo>
                  <a:lnTo>
                    <a:pt x="288" y="2"/>
                  </a:lnTo>
                  <a:lnTo>
                    <a:pt x="296" y="3"/>
                  </a:lnTo>
                  <a:lnTo>
                    <a:pt x="302" y="6"/>
                  </a:lnTo>
                  <a:lnTo>
                    <a:pt x="314" y="12"/>
                  </a:lnTo>
                  <a:lnTo>
                    <a:pt x="324" y="21"/>
                  </a:lnTo>
                  <a:lnTo>
                    <a:pt x="333" y="32"/>
                  </a:lnTo>
                  <a:lnTo>
                    <a:pt x="339" y="43"/>
                  </a:lnTo>
                  <a:lnTo>
                    <a:pt x="341" y="49"/>
                  </a:lnTo>
                  <a:lnTo>
                    <a:pt x="344" y="56"/>
                  </a:lnTo>
                  <a:lnTo>
                    <a:pt x="344" y="63"/>
                  </a:lnTo>
                  <a:lnTo>
                    <a:pt x="345" y="70"/>
                  </a:lnTo>
                  <a:lnTo>
                    <a:pt x="345" y="274"/>
                  </a:lnTo>
                  <a:lnTo>
                    <a:pt x="344" y="282"/>
                  </a:lnTo>
                  <a:lnTo>
                    <a:pt x="344" y="289"/>
                  </a:lnTo>
                  <a:lnTo>
                    <a:pt x="341" y="295"/>
                  </a:lnTo>
                  <a:lnTo>
                    <a:pt x="339" y="301"/>
                  </a:lnTo>
                  <a:lnTo>
                    <a:pt x="333" y="314"/>
                  </a:lnTo>
                  <a:lnTo>
                    <a:pt x="324" y="325"/>
                  </a:lnTo>
                  <a:lnTo>
                    <a:pt x="314" y="332"/>
                  </a:lnTo>
                  <a:lnTo>
                    <a:pt x="302" y="340"/>
                  </a:lnTo>
                  <a:lnTo>
                    <a:pt x="296" y="342"/>
                  </a:lnTo>
                  <a:lnTo>
                    <a:pt x="288" y="343"/>
                  </a:lnTo>
                  <a:lnTo>
                    <a:pt x="282" y="344"/>
                  </a:lnTo>
                  <a:lnTo>
                    <a:pt x="275" y="344"/>
                  </a:lnTo>
                  <a:lnTo>
                    <a:pt x="70" y="344"/>
                  </a:lnTo>
                  <a:lnTo>
                    <a:pt x="63" y="344"/>
                  </a:lnTo>
                  <a:lnTo>
                    <a:pt x="56" y="343"/>
                  </a:lnTo>
                  <a:lnTo>
                    <a:pt x="49" y="342"/>
                  </a:lnTo>
                  <a:lnTo>
                    <a:pt x="43" y="340"/>
                  </a:lnTo>
                  <a:lnTo>
                    <a:pt x="31" y="332"/>
                  </a:lnTo>
                  <a:lnTo>
                    <a:pt x="21" y="325"/>
                  </a:lnTo>
                  <a:lnTo>
                    <a:pt x="13" y="314"/>
                  </a:lnTo>
                  <a:lnTo>
                    <a:pt x="6" y="301"/>
                  </a:lnTo>
                  <a:lnTo>
                    <a:pt x="4" y="295"/>
                  </a:lnTo>
                  <a:lnTo>
                    <a:pt x="1" y="289"/>
                  </a:lnTo>
                  <a:lnTo>
                    <a:pt x="0" y="282"/>
                  </a:lnTo>
                  <a:lnTo>
                    <a:pt x="0" y="27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13" y="32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96" name="Freeform 1731"/>
            <p:cNvSpPr>
              <a:spLocks/>
            </p:cNvSpPr>
            <p:nvPr/>
          </p:nvSpPr>
          <p:spPr bwMode="auto">
            <a:xfrm>
              <a:off x="873" y="2983"/>
              <a:ext cx="86" cy="85"/>
            </a:xfrm>
            <a:custGeom>
              <a:avLst/>
              <a:gdLst>
                <a:gd name="T0" fmla="*/ 0 w 345"/>
                <a:gd name="T1" fmla="*/ 0 h 344"/>
                <a:gd name="T2" fmla="*/ 0 w 345"/>
                <a:gd name="T3" fmla="*/ 0 h 344"/>
                <a:gd name="T4" fmla="*/ 0 w 345"/>
                <a:gd name="T5" fmla="*/ 0 h 344"/>
                <a:gd name="T6" fmla="*/ 0 w 345"/>
                <a:gd name="T7" fmla="*/ 0 h 344"/>
                <a:gd name="T8" fmla="*/ 0 w 345"/>
                <a:gd name="T9" fmla="*/ 0 h 344"/>
                <a:gd name="T10" fmla="*/ 0 w 345"/>
                <a:gd name="T11" fmla="*/ 0 h 344"/>
                <a:gd name="T12" fmla="*/ 0 w 345"/>
                <a:gd name="T13" fmla="*/ 0 h 344"/>
                <a:gd name="T14" fmla="*/ 0 w 345"/>
                <a:gd name="T15" fmla="*/ 0 h 344"/>
                <a:gd name="T16" fmla="*/ 0 w 345"/>
                <a:gd name="T17" fmla="*/ 0 h 344"/>
                <a:gd name="T18" fmla="*/ 0 w 345"/>
                <a:gd name="T19" fmla="*/ 0 h 344"/>
                <a:gd name="T20" fmla="*/ 0 w 345"/>
                <a:gd name="T21" fmla="*/ 0 h 344"/>
                <a:gd name="T22" fmla="*/ 0 w 345"/>
                <a:gd name="T23" fmla="*/ 0 h 344"/>
                <a:gd name="T24" fmla="*/ 0 w 345"/>
                <a:gd name="T25" fmla="*/ 0 h 344"/>
                <a:gd name="T26" fmla="*/ 0 w 345"/>
                <a:gd name="T27" fmla="*/ 0 h 344"/>
                <a:gd name="T28" fmla="*/ 0 w 345"/>
                <a:gd name="T29" fmla="*/ 0 h 344"/>
                <a:gd name="T30" fmla="*/ 0 w 345"/>
                <a:gd name="T31" fmla="*/ 0 h 344"/>
                <a:gd name="T32" fmla="*/ 0 w 345"/>
                <a:gd name="T33" fmla="*/ 0 h 344"/>
                <a:gd name="T34" fmla="*/ 0 w 345"/>
                <a:gd name="T35" fmla="*/ 0 h 344"/>
                <a:gd name="T36" fmla="*/ 0 w 345"/>
                <a:gd name="T37" fmla="*/ 0 h 344"/>
                <a:gd name="T38" fmla="*/ 0 w 345"/>
                <a:gd name="T39" fmla="*/ 0 h 344"/>
                <a:gd name="T40" fmla="*/ 0 w 345"/>
                <a:gd name="T41" fmla="*/ 0 h 344"/>
                <a:gd name="T42" fmla="*/ 0 w 345"/>
                <a:gd name="T43" fmla="*/ 0 h 344"/>
                <a:gd name="T44" fmla="*/ 0 w 345"/>
                <a:gd name="T45" fmla="*/ 0 h 344"/>
                <a:gd name="T46" fmla="*/ 0 w 345"/>
                <a:gd name="T47" fmla="*/ 0 h 344"/>
                <a:gd name="T48" fmla="*/ 0 w 345"/>
                <a:gd name="T49" fmla="*/ 0 h 344"/>
                <a:gd name="T50" fmla="*/ 0 w 345"/>
                <a:gd name="T51" fmla="*/ 0 h 344"/>
                <a:gd name="T52" fmla="*/ 0 w 345"/>
                <a:gd name="T53" fmla="*/ 0 h 344"/>
                <a:gd name="T54" fmla="*/ 0 w 345"/>
                <a:gd name="T55" fmla="*/ 0 h 344"/>
                <a:gd name="T56" fmla="*/ 0 w 345"/>
                <a:gd name="T57" fmla="*/ 0 h 344"/>
                <a:gd name="T58" fmla="*/ 0 w 345"/>
                <a:gd name="T59" fmla="*/ 0 h 344"/>
                <a:gd name="T60" fmla="*/ 0 w 345"/>
                <a:gd name="T61" fmla="*/ 0 h 344"/>
                <a:gd name="T62" fmla="*/ 0 w 345"/>
                <a:gd name="T63" fmla="*/ 0 h 344"/>
                <a:gd name="T64" fmla="*/ 0 w 345"/>
                <a:gd name="T65" fmla="*/ 0 h 344"/>
                <a:gd name="T66" fmla="*/ 0 w 345"/>
                <a:gd name="T67" fmla="*/ 0 h 344"/>
                <a:gd name="T68" fmla="*/ 0 w 345"/>
                <a:gd name="T69" fmla="*/ 0 h 344"/>
                <a:gd name="T70" fmla="*/ 0 w 345"/>
                <a:gd name="T71" fmla="*/ 0 h 344"/>
                <a:gd name="T72" fmla="*/ 0 w 345"/>
                <a:gd name="T73" fmla="*/ 0 h 344"/>
                <a:gd name="T74" fmla="*/ 0 w 345"/>
                <a:gd name="T75" fmla="*/ 0 h 344"/>
                <a:gd name="T76" fmla="*/ 0 w 345"/>
                <a:gd name="T77" fmla="*/ 0 h 344"/>
                <a:gd name="T78" fmla="*/ 0 w 345"/>
                <a:gd name="T79" fmla="*/ 0 h 344"/>
                <a:gd name="T80" fmla="*/ 0 w 345"/>
                <a:gd name="T81" fmla="*/ 0 h 344"/>
                <a:gd name="T82" fmla="*/ 0 w 345"/>
                <a:gd name="T83" fmla="*/ 0 h 344"/>
                <a:gd name="T84" fmla="*/ 0 w 345"/>
                <a:gd name="T85" fmla="*/ 0 h 344"/>
                <a:gd name="T86" fmla="*/ 0 w 345"/>
                <a:gd name="T87" fmla="*/ 0 h 344"/>
                <a:gd name="T88" fmla="*/ 0 w 345"/>
                <a:gd name="T89" fmla="*/ 0 h 344"/>
                <a:gd name="T90" fmla="*/ 0 w 345"/>
                <a:gd name="T91" fmla="*/ 0 h 344"/>
                <a:gd name="T92" fmla="*/ 0 w 345"/>
                <a:gd name="T93" fmla="*/ 0 h 344"/>
                <a:gd name="T94" fmla="*/ 0 w 345"/>
                <a:gd name="T95" fmla="*/ 0 h 344"/>
                <a:gd name="T96" fmla="*/ 0 w 345"/>
                <a:gd name="T97" fmla="*/ 0 h 344"/>
                <a:gd name="T98" fmla="*/ 0 w 345"/>
                <a:gd name="T99" fmla="*/ 0 h 344"/>
                <a:gd name="T100" fmla="*/ 0 w 345"/>
                <a:gd name="T101" fmla="*/ 0 h 344"/>
                <a:gd name="T102" fmla="*/ 0 w 345"/>
                <a:gd name="T103" fmla="*/ 0 h 344"/>
                <a:gd name="T104" fmla="*/ 0 w 345"/>
                <a:gd name="T105" fmla="*/ 0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4"/>
                <a:gd name="T161" fmla="*/ 345 w 345"/>
                <a:gd name="T162" fmla="*/ 344 h 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4">
                  <a:moveTo>
                    <a:pt x="70" y="0"/>
                  </a:moveTo>
                  <a:lnTo>
                    <a:pt x="275" y="0"/>
                  </a:lnTo>
                  <a:lnTo>
                    <a:pt x="282" y="0"/>
                  </a:lnTo>
                  <a:lnTo>
                    <a:pt x="288" y="2"/>
                  </a:lnTo>
                  <a:lnTo>
                    <a:pt x="296" y="3"/>
                  </a:lnTo>
                  <a:lnTo>
                    <a:pt x="302" y="5"/>
                  </a:lnTo>
                  <a:lnTo>
                    <a:pt x="314" y="11"/>
                  </a:lnTo>
                  <a:lnTo>
                    <a:pt x="324" y="20"/>
                  </a:lnTo>
                  <a:lnTo>
                    <a:pt x="333" y="31"/>
                  </a:lnTo>
                  <a:lnTo>
                    <a:pt x="339" y="42"/>
                  </a:lnTo>
                  <a:lnTo>
                    <a:pt x="341" y="50"/>
                  </a:lnTo>
                  <a:lnTo>
                    <a:pt x="344" y="56"/>
                  </a:lnTo>
                  <a:lnTo>
                    <a:pt x="344" y="63"/>
                  </a:lnTo>
                  <a:lnTo>
                    <a:pt x="345" y="69"/>
                  </a:lnTo>
                  <a:lnTo>
                    <a:pt x="345" y="274"/>
                  </a:lnTo>
                  <a:lnTo>
                    <a:pt x="344" y="281"/>
                  </a:lnTo>
                  <a:lnTo>
                    <a:pt x="344" y="288"/>
                  </a:lnTo>
                  <a:lnTo>
                    <a:pt x="341" y="295"/>
                  </a:lnTo>
                  <a:lnTo>
                    <a:pt x="339" y="302"/>
                  </a:lnTo>
                  <a:lnTo>
                    <a:pt x="333" y="313"/>
                  </a:lnTo>
                  <a:lnTo>
                    <a:pt x="324" y="324"/>
                  </a:lnTo>
                  <a:lnTo>
                    <a:pt x="314" y="333"/>
                  </a:lnTo>
                  <a:lnTo>
                    <a:pt x="302" y="339"/>
                  </a:lnTo>
                  <a:lnTo>
                    <a:pt x="296" y="341"/>
                  </a:lnTo>
                  <a:lnTo>
                    <a:pt x="288" y="343"/>
                  </a:lnTo>
                  <a:lnTo>
                    <a:pt x="282" y="344"/>
                  </a:lnTo>
                  <a:lnTo>
                    <a:pt x="275" y="344"/>
                  </a:lnTo>
                  <a:lnTo>
                    <a:pt x="70" y="344"/>
                  </a:lnTo>
                  <a:lnTo>
                    <a:pt x="63" y="344"/>
                  </a:lnTo>
                  <a:lnTo>
                    <a:pt x="56" y="343"/>
                  </a:lnTo>
                  <a:lnTo>
                    <a:pt x="49" y="341"/>
                  </a:lnTo>
                  <a:lnTo>
                    <a:pt x="43" y="339"/>
                  </a:lnTo>
                  <a:lnTo>
                    <a:pt x="31" y="333"/>
                  </a:lnTo>
                  <a:lnTo>
                    <a:pt x="21" y="324"/>
                  </a:lnTo>
                  <a:lnTo>
                    <a:pt x="13" y="313"/>
                  </a:lnTo>
                  <a:lnTo>
                    <a:pt x="6" y="302"/>
                  </a:lnTo>
                  <a:lnTo>
                    <a:pt x="4" y="295"/>
                  </a:lnTo>
                  <a:lnTo>
                    <a:pt x="1" y="288"/>
                  </a:lnTo>
                  <a:lnTo>
                    <a:pt x="0" y="281"/>
                  </a:lnTo>
                  <a:lnTo>
                    <a:pt x="0" y="2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4" y="50"/>
                  </a:lnTo>
                  <a:lnTo>
                    <a:pt x="6" y="42"/>
                  </a:lnTo>
                  <a:lnTo>
                    <a:pt x="13" y="31"/>
                  </a:lnTo>
                  <a:lnTo>
                    <a:pt x="21" y="20"/>
                  </a:lnTo>
                  <a:lnTo>
                    <a:pt x="31" y="11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97" name="Freeform 1732"/>
            <p:cNvSpPr>
              <a:spLocks/>
            </p:cNvSpPr>
            <p:nvPr/>
          </p:nvSpPr>
          <p:spPr bwMode="auto">
            <a:xfrm>
              <a:off x="873" y="3103"/>
              <a:ext cx="86" cy="86"/>
            </a:xfrm>
            <a:custGeom>
              <a:avLst/>
              <a:gdLst>
                <a:gd name="T0" fmla="*/ 0 w 345"/>
                <a:gd name="T1" fmla="*/ 0 h 345"/>
                <a:gd name="T2" fmla="*/ 0 w 345"/>
                <a:gd name="T3" fmla="*/ 0 h 345"/>
                <a:gd name="T4" fmla="*/ 0 w 345"/>
                <a:gd name="T5" fmla="*/ 0 h 345"/>
                <a:gd name="T6" fmla="*/ 0 w 345"/>
                <a:gd name="T7" fmla="*/ 0 h 345"/>
                <a:gd name="T8" fmla="*/ 0 w 345"/>
                <a:gd name="T9" fmla="*/ 0 h 345"/>
                <a:gd name="T10" fmla="*/ 0 w 345"/>
                <a:gd name="T11" fmla="*/ 0 h 345"/>
                <a:gd name="T12" fmla="*/ 0 w 345"/>
                <a:gd name="T13" fmla="*/ 0 h 345"/>
                <a:gd name="T14" fmla="*/ 0 w 345"/>
                <a:gd name="T15" fmla="*/ 0 h 345"/>
                <a:gd name="T16" fmla="*/ 0 w 345"/>
                <a:gd name="T17" fmla="*/ 0 h 345"/>
                <a:gd name="T18" fmla="*/ 0 w 345"/>
                <a:gd name="T19" fmla="*/ 0 h 345"/>
                <a:gd name="T20" fmla="*/ 0 w 345"/>
                <a:gd name="T21" fmla="*/ 0 h 345"/>
                <a:gd name="T22" fmla="*/ 0 w 345"/>
                <a:gd name="T23" fmla="*/ 0 h 345"/>
                <a:gd name="T24" fmla="*/ 0 w 345"/>
                <a:gd name="T25" fmla="*/ 0 h 345"/>
                <a:gd name="T26" fmla="*/ 0 w 345"/>
                <a:gd name="T27" fmla="*/ 0 h 345"/>
                <a:gd name="T28" fmla="*/ 0 w 345"/>
                <a:gd name="T29" fmla="*/ 0 h 345"/>
                <a:gd name="T30" fmla="*/ 0 w 345"/>
                <a:gd name="T31" fmla="*/ 0 h 345"/>
                <a:gd name="T32" fmla="*/ 0 w 345"/>
                <a:gd name="T33" fmla="*/ 0 h 345"/>
                <a:gd name="T34" fmla="*/ 0 w 345"/>
                <a:gd name="T35" fmla="*/ 0 h 345"/>
                <a:gd name="T36" fmla="*/ 0 w 345"/>
                <a:gd name="T37" fmla="*/ 0 h 345"/>
                <a:gd name="T38" fmla="*/ 0 w 345"/>
                <a:gd name="T39" fmla="*/ 0 h 345"/>
                <a:gd name="T40" fmla="*/ 0 w 345"/>
                <a:gd name="T41" fmla="*/ 0 h 345"/>
                <a:gd name="T42" fmla="*/ 0 w 345"/>
                <a:gd name="T43" fmla="*/ 0 h 345"/>
                <a:gd name="T44" fmla="*/ 0 w 345"/>
                <a:gd name="T45" fmla="*/ 0 h 345"/>
                <a:gd name="T46" fmla="*/ 0 w 345"/>
                <a:gd name="T47" fmla="*/ 0 h 345"/>
                <a:gd name="T48" fmla="*/ 0 w 345"/>
                <a:gd name="T49" fmla="*/ 0 h 345"/>
                <a:gd name="T50" fmla="*/ 0 w 345"/>
                <a:gd name="T51" fmla="*/ 0 h 345"/>
                <a:gd name="T52" fmla="*/ 0 w 345"/>
                <a:gd name="T53" fmla="*/ 0 h 345"/>
                <a:gd name="T54" fmla="*/ 0 w 345"/>
                <a:gd name="T55" fmla="*/ 0 h 345"/>
                <a:gd name="T56" fmla="*/ 0 w 345"/>
                <a:gd name="T57" fmla="*/ 0 h 345"/>
                <a:gd name="T58" fmla="*/ 0 w 345"/>
                <a:gd name="T59" fmla="*/ 0 h 345"/>
                <a:gd name="T60" fmla="*/ 0 w 345"/>
                <a:gd name="T61" fmla="*/ 0 h 345"/>
                <a:gd name="T62" fmla="*/ 0 w 345"/>
                <a:gd name="T63" fmla="*/ 0 h 345"/>
                <a:gd name="T64" fmla="*/ 0 w 345"/>
                <a:gd name="T65" fmla="*/ 0 h 345"/>
                <a:gd name="T66" fmla="*/ 0 w 345"/>
                <a:gd name="T67" fmla="*/ 0 h 345"/>
                <a:gd name="T68" fmla="*/ 0 w 345"/>
                <a:gd name="T69" fmla="*/ 0 h 345"/>
                <a:gd name="T70" fmla="*/ 0 w 345"/>
                <a:gd name="T71" fmla="*/ 0 h 345"/>
                <a:gd name="T72" fmla="*/ 0 w 345"/>
                <a:gd name="T73" fmla="*/ 0 h 345"/>
                <a:gd name="T74" fmla="*/ 0 w 345"/>
                <a:gd name="T75" fmla="*/ 0 h 345"/>
                <a:gd name="T76" fmla="*/ 0 w 345"/>
                <a:gd name="T77" fmla="*/ 0 h 345"/>
                <a:gd name="T78" fmla="*/ 0 w 345"/>
                <a:gd name="T79" fmla="*/ 0 h 345"/>
                <a:gd name="T80" fmla="*/ 0 w 345"/>
                <a:gd name="T81" fmla="*/ 0 h 345"/>
                <a:gd name="T82" fmla="*/ 0 w 345"/>
                <a:gd name="T83" fmla="*/ 0 h 345"/>
                <a:gd name="T84" fmla="*/ 0 w 345"/>
                <a:gd name="T85" fmla="*/ 0 h 345"/>
                <a:gd name="T86" fmla="*/ 0 w 345"/>
                <a:gd name="T87" fmla="*/ 0 h 345"/>
                <a:gd name="T88" fmla="*/ 0 w 345"/>
                <a:gd name="T89" fmla="*/ 0 h 345"/>
                <a:gd name="T90" fmla="*/ 0 w 345"/>
                <a:gd name="T91" fmla="*/ 0 h 345"/>
                <a:gd name="T92" fmla="*/ 0 w 345"/>
                <a:gd name="T93" fmla="*/ 0 h 345"/>
                <a:gd name="T94" fmla="*/ 0 w 345"/>
                <a:gd name="T95" fmla="*/ 0 h 345"/>
                <a:gd name="T96" fmla="*/ 0 w 345"/>
                <a:gd name="T97" fmla="*/ 0 h 345"/>
                <a:gd name="T98" fmla="*/ 0 w 345"/>
                <a:gd name="T99" fmla="*/ 0 h 345"/>
                <a:gd name="T100" fmla="*/ 0 w 345"/>
                <a:gd name="T101" fmla="*/ 0 h 345"/>
                <a:gd name="T102" fmla="*/ 0 w 345"/>
                <a:gd name="T103" fmla="*/ 0 h 345"/>
                <a:gd name="T104" fmla="*/ 0 w 345"/>
                <a:gd name="T105" fmla="*/ 0 h 3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5"/>
                <a:gd name="T161" fmla="*/ 345 w 345"/>
                <a:gd name="T162" fmla="*/ 345 h 3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5">
                  <a:moveTo>
                    <a:pt x="70" y="0"/>
                  </a:moveTo>
                  <a:lnTo>
                    <a:pt x="275" y="0"/>
                  </a:lnTo>
                  <a:lnTo>
                    <a:pt x="282" y="1"/>
                  </a:lnTo>
                  <a:lnTo>
                    <a:pt x="288" y="2"/>
                  </a:lnTo>
                  <a:lnTo>
                    <a:pt x="296" y="4"/>
                  </a:lnTo>
                  <a:lnTo>
                    <a:pt x="302" y="6"/>
                  </a:lnTo>
                  <a:lnTo>
                    <a:pt x="314" y="12"/>
                  </a:lnTo>
                  <a:lnTo>
                    <a:pt x="324" y="21"/>
                  </a:lnTo>
                  <a:lnTo>
                    <a:pt x="333" y="32"/>
                  </a:lnTo>
                  <a:lnTo>
                    <a:pt x="339" y="43"/>
                  </a:lnTo>
                  <a:lnTo>
                    <a:pt x="341" y="49"/>
                  </a:lnTo>
                  <a:lnTo>
                    <a:pt x="344" y="57"/>
                  </a:lnTo>
                  <a:lnTo>
                    <a:pt x="344" y="63"/>
                  </a:lnTo>
                  <a:lnTo>
                    <a:pt x="345" y="70"/>
                  </a:lnTo>
                  <a:lnTo>
                    <a:pt x="345" y="274"/>
                  </a:lnTo>
                  <a:lnTo>
                    <a:pt x="344" y="282"/>
                  </a:lnTo>
                  <a:lnTo>
                    <a:pt x="344" y="289"/>
                  </a:lnTo>
                  <a:lnTo>
                    <a:pt x="341" y="295"/>
                  </a:lnTo>
                  <a:lnTo>
                    <a:pt x="339" y="302"/>
                  </a:lnTo>
                  <a:lnTo>
                    <a:pt x="333" y="314"/>
                  </a:lnTo>
                  <a:lnTo>
                    <a:pt x="324" y="324"/>
                  </a:lnTo>
                  <a:lnTo>
                    <a:pt x="314" y="332"/>
                  </a:lnTo>
                  <a:lnTo>
                    <a:pt x="302" y="340"/>
                  </a:lnTo>
                  <a:lnTo>
                    <a:pt x="296" y="342"/>
                  </a:lnTo>
                  <a:lnTo>
                    <a:pt x="288" y="343"/>
                  </a:lnTo>
                  <a:lnTo>
                    <a:pt x="282" y="345"/>
                  </a:lnTo>
                  <a:lnTo>
                    <a:pt x="275" y="345"/>
                  </a:lnTo>
                  <a:lnTo>
                    <a:pt x="70" y="345"/>
                  </a:lnTo>
                  <a:lnTo>
                    <a:pt x="63" y="345"/>
                  </a:lnTo>
                  <a:lnTo>
                    <a:pt x="56" y="343"/>
                  </a:lnTo>
                  <a:lnTo>
                    <a:pt x="49" y="342"/>
                  </a:lnTo>
                  <a:lnTo>
                    <a:pt x="43" y="340"/>
                  </a:lnTo>
                  <a:lnTo>
                    <a:pt x="31" y="332"/>
                  </a:lnTo>
                  <a:lnTo>
                    <a:pt x="21" y="324"/>
                  </a:lnTo>
                  <a:lnTo>
                    <a:pt x="13" y="314"/>
                  </a:lnTo>
                  <a:lnTo>
                    <a:pt x="6" y="302"/>
                  </a:lnTo>
                  <a:lnTo>
                    <a:pt x="4" y="295"/>
                  </a:lnTo>
                  <a:lnTo>
                    <a:pt x="1" y="289"/>
                  </a:lnTo>
                  <a:lnTo>
                    <a:pt x="0" y="282"/>
                  </a:lnTo>
                  <a:lnTo>
                    <a:pt x="0" y="27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13" y="32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49" y="4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98" name="Freeform 1733"/>
            <p:cNvSpPr>
              <a:spLocks/>
            </p:cNvSpPr>
            <p:nvPr/>
          </p:nvSpPr>
          <p:spPr bwMode="auto">
            <a:xfrm>
              <a:off x="994" y="2741"/>
              <a:ext cx="86" cy="86"/>
            </a:xfrm>
            <a:custGeom>
              <a:avLst/>
              <a:gdLst>
                <a:gd name="T0" fmla="*/ 0 w 344"/>
                <a:gd name="T1" fmla="*/ 0 h 344"/>
                <a:gd name="T2" fmla="*/ 0 w 344"/>
                <a:gd name="T3" fmla="*/ 0 h 344"/>
                <a:gd name="T4" fmla="*/ 0 w 344"/>
                <a:gd name="T5" fmla="*/ 0 h 344"/>
                <a:gd name="T6" fmla="*/ 0 w 344"/>
                <a:gd name="T7" fmla="*/ 0 h 344"/>
                <a:gd name="T8" fmla="*/ 0 w 344"/>
                <a:gd name="T9" fmla="*/ 0 h 344"/>
                <a:gd name="T10" fmla="*/ 0 w 344"/>
                <a:gd name="T11" fmla="*/ 0 h 344"/>
                <a:gd name="T12" fmla="*/ 0 w 344"/>
                <a:gd name="T13" fmla="*/ 0 h 344"/>
                <a:gd name="T14" fmla="*/ 0 w 344"/>
                <a:gd name="T15" fmla="*/ 0 h 344"/>
                <a:gd name="T16" fmla="*/ 0 w 344"/>
                <a:gd name="T17" fmla="*/ 0 h 344"/>
                <a:gd name="T18" fmla="*/ 0 w 344"/>
                <a:gd name="T19" fmla="*/ 0 h 344"/>
                <a:gd name="T20" fmla="*/ 0 w 344"/>
                <a:gd name="T21" fmla="*/ 0 h 344"/>
                <a:gd name="T22" fmla="*/ 0 w 344"/>
                <a:gd name="T23" fmla="*/ 0 h 344"/>
                <a:gd name="T24" fmla="*/ 0 w 344"/>
                <a:gd name="T25" fmla="*/ 0 h 344"/>
                <a:gd name="T26" fmla="*/ 0 w 344"/>
                <a:gd name="T27" fmla="*/ 0 h 344"/>
                <a:gd name="T28" fmla="*/ 0 w 344"/>
                <a:gd name="T29" fmla="*/ 0 h 344"/>
                <a:gd name="T30" fmla="*/ 0 w 344"/>
                <a:gd name="T31" fmla="*/ 0 h 344"/>
                <a:gd name="T32" fmla="*/ 0 w 344"/>
                <a:gd name="T33" fmla="*/ 0 h 344"/>
                <a:gd name="T34" fmla="*/ 0 w 344"/>
                <a:gd name="T35" fmla="*/ 0 h 344"/>
                <a:gd name="T36" fmla="*/ 0 w 344"/>
                <a:gd name="T37" fmla="*/ 0 h 344"/>
                <a:gd name="T38" fmla="*/ 0 w 344"/>
                <a:gd name="T39" fmla="*/ 0 h 344"/>
                <a:gd name="T40" fmla="*/ 0 w 344"/>
                <a:gd name="T41" fmla="*/ 0 h 344"/>
                <a:gd name="T42" fmla="*/ 0 w 344"/>
                <a:gd name="T43" fmla="*/ 0 h 344"/>
                <a:gd name="T44" fmla="*/ 0 w 344"/>
                <a:gd name="T45" fmla="*/ 0 h 344"/>
                <a:gd name="T46" fmla="*/ 0 w 344"/>
                <a:gd name="T47" fmla="*/ 0 h 344"/>
                <a:gd name="T48" fmla="*/ 0 w 344"/>
                <a:gd name="T49" fmla="*/ 0 h 344"/>
                <a:gd name="T50" fmla="*/ 0 w 344"/>
                <a:gd name="T51" fmla="*/ 0 h 344"/>
                <a:gd name="T52" fmla="*/ 0 w 344"/>
                <a:gd name="T53" fmla="*/ 0 h 344"/>
                <a:gd name="T54" fmla="*/ 0 w 344"/>
                <a:gd name="T55" fmla="*/ 0 h 344"/>
                <a:gd name="T56" fmla="*/ 0 w 344"/>
                <a:gd name="T57" fmla="*/ 0 h 344"/>
                <a:gd name="T58" fmla="*/ 0 w 344"/>
                <a:gd name="T59" fmla="*/ 0 h 344"/>
                <a:gd name="T60" fmla="*/ 0 w 344"/>
                <a:gd name="T61" fmla="*/ 0 h 344"/>
                <a:gd name="T62" fmla="*/ 0 w 344"/>
                <a:gd name="T63" fmla="*/ 0 h 344"/>
                <a:gd name="T64" fmla="*/ 0 w 344"/>
                <a:gd name="T65" fmla="*/ 0 h 344"/>
                <a:gd name="T66" fmla="*/ 0 w 344"/>
                <a:gd name="T67" fmla="*/ 0 h 344"/>
                <a:gd name="T68" fmla="*/ 0 w 344"/>
                <a:gd name="T69" fmla="*/ 0 h 344"/>
                <a:gd name="T70" fmla="*/ 0 w 344"/>
                <a:gd name="T71" fmla="*/ 0 h 344"/>
                <a:gd name="T72" fmla="*/ 0 w 344"/>
                <a:gd name="T73" fmla="*/ 0 h 344"/>
                <a:gd name="T74" fmla="*/ 0 w 344"/>
                <a:gd name="T75" fmla="*/ 0 h 344"/>
                <a:gd name="T76" fmla="*/ 0 w 344"/>
                <a:gd name="T77" fmla="*/ 0 h 344"/>
                <a:gd name="T78" fmla="*/ 0 w 344"/>
                <a:gd name="T79" fmla="*/ 0 h 344"/>
                <a:gd name="T80" fmla="*/ 0 w 344"/>
                <a:gd name="T81" fmla="*/ 0 h 344"/>
                <a:gd name="T82" fmla="*/ 0 w 344"/>
                <a:gd name="T83" fmla="*/ 0 h 344"/>
                <a:gd name="T84" fmla="*/ 0 w 344"/>
                <a:gd name="T85" fmla="*/ 0 h 344"/>
                <a:gd name="T86" fmla="*/ 0 w 344"/>
                <a:gd name="T87" fmla="*/ 0 h 344"/>
                <a:gd name="T88" fmla="*/ 0 w 344"/>
                <a:gd name="T89" fmla="*/ 0 h 344"/>
                <a:gd name="T90" fmla="*/ 0 w 344"/>
                <a:gd name="T91" fmla="*/ 0 h 344"/>
                <a:gd name="T92" fmla="*/ 0 w 344"/>
                <a:gd name="T93" fmla="*/ 0 h 344"/>
                <a:gd name="T94" fmla="*/ 0 w 344"/>
                <a:gd name="T95" fmla="*/ 0 h 344"/>
                <a:gd name="T96" fmla="*/ 0 w 344"/>
                <a:gd name="T97" fmla="*/ 0 h 344"/>
                <a:gd name="T98" fmla="*/ 0 w 344"/>
                <a:gd name="T99" fmla="*/ 0 h 344"/>
                <a:gd name="T100" fmla="*/ 0 w 344"/>
                <a:gd name="T101" fmla="*/ 0 h 344"/>
                <a:gd name="T102" fmla="*/ 0 w 344"/>
                <a:gd name="T103" fmla="*/ 0 h 344"/>
                <a:gd name="T104" fmla="*/ 0 w 344"/>
                <a:gd name="T105" fmla="*/ 0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4"/>
                <a:gd name="T160" fmla="*/ 0 h 344"/>
                <a:gd name="T161" fmla="*/ 344 w 344"/>
                <a:gd name="T162" fmla="*/ 344 h 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4" h="344">
                  <a:moveTo>
                    <a:pt x="70" y="0"/>
                  </a:moveTo>
                  <a:lnTo>
                    <a:pt x="274" y="0"/>
                  </a:lnTo>
                  <a:lnTo>
                    <a:pt x="281" y="0"/>
                  </a:lnTo>
                  <a:lnTo>
                    <a:pt x="288" y="1"/>
                  </a:lnTo>
                  <a:lnTo>
                    <a:pt x="295" y="3"/>
                  </a:lnTo>
                  <a:lnTo>
                    <a:pt x="301" y="5"/>
                  </a:lnTo>
                  <a:lnTo>
                    <a:pt x="313" y="11"/>
                  </a:lnTo>
                  <a:lnTo>
                    <a:pt x="323" y="20"/>
                  </a:lnTo>
                  <a:lnTo>
                    <a:pt x="332" y="31"/>
                  </a:lnTo>
                  <a:lnTo>
                    <a:pt x="338" y="42"/>
                  </a:lnTo>
                  <a:lnTo>
                    <a:pt x="341" y="49"/>
                  </a:lnTo>
                  <a:lnTo>
                    <a:pt x="343" y="56"/>
                  </a:lnTo>
                  <a:lnTo>
                    <a:pt x="343" y="63"/>
                  </a:lnTo>
                  <a:lnTo>
                    <a:pt x="344" y="69"/>
                  </a:lnTo>
                  <a:lnTo>
                    <a:pt x="344" y="273"/>
                  </a:lnTo>
                  <a:lnTo>
                    <a:pt x="343" y="281"/>
                  </a:lnTo>
                  <a:lnTo>
                    <a:pt x="343" y="288"/>
                  </a:lnTo>
                  <a:lnTo>
                    <a:pt x="341" y="294"/>
                  </a:lnTo>
                  <a:lnTo>
                    <a:pt x="338" y="302"/>
                  </a:lnTo>
                  <a:lnTo>
                    <a:pt x="332" y="313"/>
                  </a:lnTo>
                  <a:lnTo>
                    <a:pt x="323" y="324"/>
                  </a:lnTo>
                  <a:lnTo>
                    <a:pt x="313" y="333"/>
                  </a:lnTo>
                  <a:lnTo>
                    <a:pt x="301" y="339"/>
                  </a:lnTo>
                  <a:lnTo>
                    <a:pt x="295" y="341"/>
                  </a:lnTo>
                  <a:lnTo>
                    <a:pt x="288" y="342"/>
                  </a:lnTo>
                  <a:lnTo>
                    <a:pt x="281" y="344"/>
                  </a:lnTo>
                  <a:lnTo>
                    <a:pt x="274" y="344"/>
                  </a:lnTo>
                  <a:lnTo>
                    <a:pt x="70" y="344"/>
                  </a:lnTo>
                  <a:lnTo>
                    <a:pt x="62" y="344"/>
                  </a:lnTo>
                  <a:lnTo>
                    <a:pt x="56" y="342"/>
                  </a:lnTo>
                  <a:lnTo>
                    <a:pt x="49" y="341"/>
                  </a:lnTo>
                  <a:lnTo>
                    <a:pt x="43" y="339"/>
                  </a:lnTo>
                  <a:lnTo>
                    <a:pt x="30" y="333"/>
                  </a:lnTo>
                  <a:lnTo>
                    <a:pt x="21" y="324"/>
                  </a:lnTo>
                  <a:lnTo>
                    <a:pt x="12" y="313"/>
                  </a:lnTo>
                  <a:lnTo>
                    <a:pt x="6" y="302"/>
                  </a:lnTo>
                  <a:lnTo>
                    <a:pt x="3" y="294"/>
                  </a:lnTo>
                  <a:lnTo>
                    <a:pt x="1" y="288"/>
                  </a:lnTo>
                  <a:lnTo>
                    <a:pt x="0" y="281"/>
                  </a:lnTo>
                  <a:lnTo>
                    <a:pt x="0" y="273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0" y="11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99" name="Freeform 1734"/>
            <p:cNvSpPr>
              <a:spLocks/>
            </p:cNvSpPr>
            <p:nvPr/>
          </p:nvSpPr>
          <p:spPr bwMode="auto">
            <a:xfrm>
              <a:off x="994" y="2862"/>
              <a:ext cx="86" cy="86"/>
            </a:xfrm>
            <a:custGeom>
              <a:avLst/>
              <a:gdLst>
                <a:gd name="T0" fmla="*/ 0 w 344"/>
                <a:gd name="T1" fmla="*/ 0 h 344"/>
                <a:gd name="T2" fmla="*/ 0 w 344"/>
                <a:gd name="T3" fmla="*/ 0 h 344"/>
                <a:gd name="T4" fmla="*/ 0 w 344"/>
                <a:gd name="T5" fmla="*/ 0 h 344"/>
                <a:gd name="T6" fmla="*/ 0 w 344"/>
                <a:gd name="T7" fmla="*/ 0 h 344"/>
                <a:gd name="T8" fmla="*/ 0 w 344"/>
                <a:gd name="T9" fmla="*/ 0 h 344"/>
                <a:gd name="T10" fmla="*/ 0 w 344"/>
                <a:gd name="T11" fmla="*/ 0 h 344"/>
                <a:gd name="T12" fmla="*/ 0 w 344"/>
                <a:gd name="T13" fmla="*/ 0 h 344"/>
                <a:gd name="T14" fmla="*/ 0 w 344"/>
                <a:gd name="T15" fmla="*/ 0 h 344"/>
                <a:gd name="T16" fmla="*/ 0 w 344"/>
                <a:gd name="T17" fmla="*/ 0 h 344"/>
                <a:gd name="T18" fmla="*/ 0 w 344"/>
                <a:gd name="T19" fmla="*/ 0 h 344"/>
                <a:gd name="T20" fmla="*/ 0 w 344"/>
                <a:gd name="T21" fmla="*/ 0 h 344"/>
                <a:gd name="T22" fmla="*/ 0 w 344"/>
                <a:gd name="T23" fmla="*/ 0 h 344"/>
                <a:gd name="T24" fmla="*/ 0 w 344"/>
                <a:gd name="T25" fmla="*/ 0 h 344"/>
                <a:gd name="T26" fmla="*/ 0 w 344"/>
                <a:gd name="T27" fmla="*/ 0 h 344"/>
                <a:gd name="T28" fmla="*/ 0 w 344"/>
                <a:gd name="T29" fmla="*/ 0 h 344"/>
                <a:gd name="T30" fmla="*/ 0 w 344"/>
                <a:gd name="T31" fmla="*/ 0 h 344"/>
                <a:gd name="T32" fmla="*/ 0 w 344"/>
                <a:gd name="T33" fmla="*/ 0 h 344"/>
                <a:gd name="T34" fmla="*/ 0 w 344"/>
                <a:gd name="T35" fmla="*/ 0 h 344"/>
                <a:gd name="T36" fmla="*/ 0 w 344"/>
                <a:gd name="T37" fmla="*/ 0 h 344"/>
                <a:gd name="T38" fmla="*/ 0 w 344"/>
                <a:gd name="T39" fmla="*/ 0 h 344"/>
                <a:gd name="T40" fmla="*/ 0 w 344"/>
                <a:gd name="T41" fmla="*/ 0 h 344"/>
                <a:gd name="T42" fmla="*/ 0 w 344"/>
                <a:gd name="T43" fmla="*/ 0 h 344"/>
                <a:gd name="T44" fmla="*/ 0 w 344"/>
                <a:gd name="T45" fmla="*/ 0 h 344"/>
                <a:gd name="T46" fmla="*/ 0 w 344"/>
                <a:gd name="T47" fmla="*/ 0 h 344"/>
                <a:gd name="T48" fmla="*/ 0 w 344"/>
                <a:gd name="T49" fmla="*/ 0 h 344"/>
                <a:gd name="T50" fmla="*/ 0 w 344"/>
                <a:gd name="T51" fmla="*/ 0 h 344"/>
                <a:gd name="T52" fmla="*/ 0 w 344"/>
                <a:gd name="T53" fmla="*/ 0 h 344"/>
                <a:gd name="T54" fmla="*/ 0 w 344"/>
                <a:gd name="T55" fmla="*/ 0 h 344"/>
                <a:gd name="T56" fmla="*/ 0 w 344"/>
                <a:gd name="T57" fmla="*/ 0 h 344"/>
                <a:gd name="T58" fmla="*/ 0 w 344"/>
                <a:gd name="T59" fmla="*/ 0 h 344"/>
                <a:gd name="T60" fmla="*/ 0 w 344"/>
                <a:gd name="T61" fmla="*/ 0 h 344"/>
                <a:gd name="T62" fmla="*/ 0 w 344"/>
                <a:gd name="T63" fmla="*/ 0 h 344"/>
                <a:gd name="T64" fmla="*/ 0 w 344"/>
                <a:gd name="T65" fmla="*/ 0 h 344"/>
                <a:gd name="T66" fmla="*/ 0 w 344"/>
                <a:gd name="T67" fmla="*/ 0 h 344"/>
                <a:gd name="T68" fmla="*/ 0 w 344"/>
                <a:gd name="T69" fmla="*/ 0 h 344"/>
                <a:gd name="T70" fmla="*/ 0 w 344"/>
                <a:gd name="T71" fmla="*/ 0 h 344"/>
                <a:gd name="T72" fmla="*/ 0 w 344"/>
                <a:gd name="T73" fmla="*/ 0 h 344"/>
                <a:gd name="T74" fmla="*/ 0 w 344"/>
                <a:gd name="T75" fmla="*/ 0 h 344"/>
                <a:gd name="T76" fmla="*/ 0 w 344"/>
                <a:gd name="T77" fmla="*/ 0 h 344"/>
                <a:gd name="T78" fmla="*/ 0 w 344"/>
                <a:gd name="T79" fmla="*/ 0 h 344"/>
                <a:gd name="T80" fmla="*/ 0 w 344"/>
                <a:gd name="T81" fmla="*/ 0 h 344"/>
                <a:gd name="T82" fmla="*/ 0 w 344"/>
                <a:gd name="T83" fmla="*/ 0 h 344"/>
                <a:gd name="T84" fmla="*/ 0 w 344"/>
                <a:gd name="T85" fmla="*/ 0 h 344"/>
                <a:gd name="T86" fmla="*/ 0 w 344"/>
                <a:gd name="T87" fmla="*/ 0 h 344"/>
                <a:gd name="T88" fmla="*/ 0 w 344"/>
                <a:gd name="T89" fmla="*/ 0 h 344"/>
                <a:gd name="T90" fmla="*/ 0 w 344"/>
                <a:gd name="T91" fmla="*/ 0 h 344"/>
                <a:gd name="T92" fmla="*/ 0 w 344"/>
                <a:gd name="T93" fmla="*/ 0 h 344"/>
                <a:gd name="T94" fmla="*/ 0 w 344"/>
                <a:gd name="T95" fmla="*/ 0 h 344"/>
                <a:gd name="T96" fmla="*/ 0 w 344"/>
                <a:gd name="T97" fmla="*/ 0 h 344"/>
                <a:gd name="T98" fmla="*/ 0 w 344"/>
                <a:gd name="T99" fmla="*/ 0 h 344"/>
                <a:gd name="T100" fmla="*/ 0 w 344"/>
                <a:gd name="T101" fmla="*/ 0 h 344"/>
                <a:gd name="T102" fmla="*/ 0 w 344"/>
                <a:gd name="T103" fmla="*/ 0 h 344"/>
                <a:gd name="T104" fmla="*/ 0 w 344"/>
                <a:gd name="T105" fmla="*/ 0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4"/>
                <a:gd name="T160" fmla="*/ 0 h 344"/>
                <a:gd name="T161" fmla="*/ 344 w 344"/>
                <a:gd name="T162" fmla="*/ 344 h 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4" h="344">
                  <a:moveTo>
                    <a:pt x="70" y="0"/>
                  </a:moveTo>
                  <a:lnTo>
                    <a:pt x="274" y="0"/>
                  </a:lnTo>
                  <a:lnTo>
                    <a:pt x="281" y="1"/>
                  </a:lnTo>
                  <a:lnTo>
                    <a:pt x="288" y="2"/>
                  </a:lnTo>
                  <a:lnTo>
                    <a:pt x="295" y="3"/>
                  </a:lnTo>
                  <a:lnTo>
                    <a:pt x="301" y="6"/>
                  </a:lnTo>
                  <a:lnTo>
                    <a:pt x="313" y="12"/>
                  </a:lnTo>
                  <a:lnTo>
                    <a:pt x="323" y="21"/>
                  </a:lnTo>
                  <a:lnTo>
                    <a:pt x="332" y="32"/>
                  </a:lnTo>
                  <a:lnTo>
                    <a:pt x="338" y="43"/>
                  </a:lnTo>
                  <a:lnTo>
                    <a:pt x="341" y="49"/>
                  </a:lnTo>
                  <a:lnTo>
                    <a:pt x="343" y="56"/>
                  </a:lnTo>
                  <a:lnTo>
                    <a:pt x="343" y="63"/>
                  </a:lnTo>
                  <a:lnTo>
                    <a:pt x="344" y="70"/>
                  </a:lnTo>
                  <a:lnTo>
                    <a:pt x="344" y="274"/>
                  </a:lnTo>
                  <a:lnTo>
                    <a:pt x="343" y="282"/>
                  </a:lnTo>
                  <a:lnTo>
                    <a:pt x="343" y="289"/>
                  </a:lnTo>
                  <a:lnTo>
                    <a:pt x="341" y="295"/>
                  </a:lnTo>
                  <a:lnTo>
                    <a:pt x="338" y="301"/>
                  </a:lnTo>
                  <a:lnTo>
                    <a:pt x="332" y="314"/>
                  </a:lnTo>
                  <a:lnTo>
                    <a:pt x="323" y="325"/>
                  </a:lnTo>
                  <a:lnTo>
                    <a:pt x="313" y="332"/>
                  </a:lnTo>
                  <a:lnTo>
                    <a:pt x="301" y="340"/>
                  </a:lnTo>
                  <a:lnTo>
                    <a:pt x="295" y="342"/>
                  </a:lnTo>
                  <a:lnTo>
                    <a:pt x="288" y="343"/>
                  </a:lnTo>
                  <a:lnTo>
                    <a:pt x="281" y="344"/>
                  </a:lnTo>
                  <a:lnTo>
                    <a:pt x="274" y="344"/>
                  </a:lnTo>
                  <a:lnTo>
                    <a:pt x="70" y="344"/>
                  </a:lnTo>
                  <a:lnTo>
                    <a:pt x="62" y="344"/>
                  </a:lnTo>
                  <a:lnTo>
                    <a:pt x="56" y="343"/>
                  </a:lnTo>
                  <a:lnTo>
                    <a:pt x="49" y="342"/>
                  </a:lnTo>
                  <a:lnTo>
                    <a:pt x="43" y="340"/>
                  </a:lnTo>
                  <a:lnTo>
                    <a:pt x="30" y="332"/>
                  </a:lnTo>
                  <a:lnTo>
                    <a:pt x="21" y="325"/>
                  </a:lnTo>
                  <a:lnTo>
                    <a:pt x="12" y="314"/>
                  </a:lnTo>
                  <a:lnTo>
                    <a:pt x="6" y="301"/>
                  </a:lnTo>
                  <a:lnTo>
                    <a:pt x="3" y="295"/>
                  </a:lnTo>
                  <a:lnTo>
                    <a:pt x="1" y="289"/>
                  </a:lnTo>
                  <a:lnTo>
                    <a:pt x="0" y="282"/>
                  </a:lnTo>
                  <a:lnTo>
                    <a:pt x="0" y="27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0" y="12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00" name="Freeform 1735"/>
            <p:cNvSpPr>
              <a:spLocks/>
            </p:cNvSpPr>
            <p:nvPr/>
          </p:nvSpPr>
          <p:spPr bwMode="auto">
            <a:xfrm>
              <a:off x="994" y="2983"/>
              <a:ext cx="86" cy="85"/>
            </a:xfrm>
            <a:custGeom>
              <a:avLst/>
              <a:gdLst>
                <a:gd name="T0" fmla="*/ 0 w 344"/>
                <a:gd name="T1" fmla="*/ 0 h 344"/>
                <a:gd name="T2" fmla="*/ 0 w 344"/>
                <a:gd name="T3" fmla="*/ 0 h 344"/>
                <a:gd name="T4" fmla="*/ 0 w 344"/>
                <a:gd name="T5" fmla="*/ 0 h 344"/>
                <a:gd name="T6" fmla="*/ 0 w 344"/>
                <a:gd name="T7" fmla="*/ 0 h 344"/>
                <a:gd name="T8" fmla="*/ 0 w 344"/>
                <a:gd name="T9" fmla="*/ 0 h 344"/>
                <a:gd name="T10" fmla="*/ 0 w 344"/>
                <a:gd name="T11" fmla="*/ 0 h 344"/>
                <a:gd name="T12" fmla="*/ 0 w 344"/>
                <a:gd name="T13" fmla="*/ 0 h 344"/>
                <a:gd name="T14" fmla="*/ 0 w 344"/>
                <a:gd name="T15" fmla="*/ 0 h 344"/>
                <a:gd name="T16" fmla="*/ 0 w 344"/>
                <a:gd name="T17" fmla="*/ 0 h 344"/>
                <a:gd name="T18" fmla="*/ 0 w 344"/>
                <a:gd name="T19" fmla="*/ 0 h 344"/>
                <a:gd name="T20" fmla="*/ 0 w 344"/>
                <a:gd name="T21" fmla="*/ 0 h 344"/>
                <a:gd name="T22" fmla="*/ 0 w 344"/>
                <a:gd name="T23" fmla="*/ 0 h 344"/>
                <a:gd name="T24" fmla="*/ 0 w 344"/>
                <a:gd name="T25" fmla="*/ 0 h 344"/>
                <a:gd name="T26" fmla="*/ 0 w 344"/>
                <a:gd name="T27" fmla="*/ 0 h 344"/>
                <a:gd name="T28" fmla="*/ 0 w 344"/>
                <a:gd name="T29" fmla="*/ 0 h 344"/>
                <a:gd name="T30" fmla="*/ 0 w 344"/>
                <a:gd name="T31" fmla="*/ 0 h 344"/>
                <a:gd name="T32" fmla="*/ 0 w 344"/>
                <a:gd name="T33" fmla="*/ 0 h 344"/>
                <a:gd name="T34" fmla="*/ 0 w 344"/>
                <a:gd name="T35" fmla="*/ 0 h 344"/>
                <a:gd name="T36" fmla="*/ 0 w 344"/>
                <a:gd name="T37" fmla="*/ 0 h 344"/>
                <a:gd name="T38" fmla="*/ 0 w 344"/>
                <a:gd name="T39" fmla="*/ 0 h 344"/>
                <a:gd name="T40" fmla="*/ 0 w 344"/>
                <a:gd name="T41" fmla="*/ 0 h 344"/>
                <a:gd name="T42" fmla="*/ 0 w 344"/>
                <a:gd name="T43" fmla="*/ 0 h 344"/>
                <a:gd name="T44" fmla="*/ 0 w 344"/>
                <a:gd name="T45" fmla="*/ 0 h 344"/>
                <a:gd name="T46" fmla="*/ 0 w 344"/>
                <a:gd name="T47" fmla="*/ 0 h 344"/>
                <a:gd name="T48" fmla="*/ 0 w 344"/>
                <a:gd name="T49" fmla="*/ 0 h 344"/>
                <a:gd name="T50" fmla="*/ 0 w 344"/>
                <a:gd name="T51" fmla="*/ 0 h 344"/>
                <a:gd name="T52" fmla="*/ 0 w 344"/>
                <a:gd name="T53" fmla="*/ 0 h 344"/>
                <a:gd name="T54" fmla="*/ 0 w 344"/>
                <a:gd name="T55" fmla="*/ 0 h 344"/>
                <a:gd name="T56" fmla="*/ 0 w 344"/>
                <a:gd name="T57" fmla="*/ 0 h 344"/>
                <a:gd name="T58" fmla="*/ 0 w 344"/>
                <a:gd name="T59" fmla="*/ 0 h 344"/>
                <a:gd name="T60" fmla="*/ 0 w 344"/>
                <a:gd name="T61" fmla="*/ 0 h 344"/>
                <a:gd name="T62" fmla="*/ 0 w 344"/>
                <a:gd name="T63" fmla="*/ 0 h 344"/>
                <a:gd name="T64" fmla="*/ 0 w 344"/>
                <a:gd name="T65" fmla="*/ 0 h 344"/>
                <a:gd name="T66" fmla="*/ 0 w 344"/>
                <a:gd name="T67" fmla="*/ 0 h 344"/>
                <a:gd name="T68" fmla="*/ 0 w 344"/>
                <a:gd name="T69" fmla="*/ 0 h 344"/>
                <a:gd name="T70" fmla="*/ 0 w 344"/>
                <a:gd name="T71" fmla="*/ 0 h 344"/>
                <a:gd name="T72" fmla="*/ 0 w 344"/>
                <a:gd name="T73" fmla="*/ 0 h 344"/>
                <a:gd name="T74" fmla="*/ 0 w 344"/>
                <a:gd name="T75" fmla="*/ 0 h 344"/>
                <a:gd name="T76" fmla="*/ 0 w 344"/>
                <a:gd name="T77" fmla="*/ 0 h 344"/>
                <a:gd name="T78" fmla="*/ 0 w 344"/>
                <a:gd name="T79" fmla="*/ 0 h 344"/>
                <a:gd name="T80" fmla="*/ 0 w 344"/>
                <a:gd name="T81" fmla="*/ 0 h 344"/>
                <a:gd name="T82" fmla="*/ 0 w 344"/>
                <a:gd name="T83" fmla="*/ 0 h 344"/>
                <a:gd name="T84" fmla="*/ 0 w 344"/>
                <a:gd name="T85" fmla="*/ 0 h 344"/>
                <a:gd name="T86" fmla="*/ 0 w 344"/>
                <a:gd name="T87" fmla="*/ 0 h 344"/>
                <a:gd name="T88" fmla="*/ 0 w 344"/>
                <a:gd name="T89" fmla="*/ 0 h 344"/>
                <a:gd name="T90" fmla="*/ 0 w 344"/>
                <a:gd name="T91" fmla="*/ 0 h 344"/>
                <a:gd name="T92" fmla="*/ 0 w 344"/>
                <a:gd name="T93" fmla="*/ 0 h 344"/>
                <a:gd name="T94" fmla="*/ 0 w 344"/>
                <a:gd name="T95" fmla="*/ 0 h 344"/>
                <a:gd name="T96" fmla="*/ 0 w 344"/>
                <a:gd name="T97" fmla="*/ 0 h 344"/>
                <a:gd name="T98" fmla="*/ 0 w 344"/>
                <a:gd name="T99" fmla="*/ 0 h 344"/>
                <a:gd name="T100" fmla="*/ 0 w 344"/>
                <a:gd name="T101" fmla="*/ 0 h 344"/>
                <a:gd name="T102" fmla="*/ 0 w 344"/>
                <a:gd name="T103" fmla="*/ 0 h 344"/>
                <a:gd name="T104" fmla="*/ 0 w 344"/>
                <a:gd name="T105" fmla="*/ 0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4"/>
                <a:gd name="T160" fmla="*/ 0 h 344"/>
                <a:gd name="T161" fmla="*/ 344 w 344"/>
                <a:gd name="T162" fmla="*/ 344 h 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4" h="344">
                  <a:moveTo>
                    <a:pt x="70" y="0"/>
                  </a:moveTo>
                  <a:lnTo>
                    <a:pt x="274" y="0"/>
                  </a:lnTo>
                  <a:lnTo>
                    <a:pt x="281" y="0"/>
                  </a:lnTo>
                  <a:lnTo>
                    <a:pt x="288" y="2"/>
                  </a:lnTo>
                  <a:lnTo>
                    <a:pt x="295" y="3"/>
                  </a:lnTo>
                  <a:lnTo>
                    <a:pt x="301" y="5"/>
                  </a:lnTo>
                  <a:lnTo>
                    <a:pt x="313" y="11"/>
                  </a:lnTo>
                  <a:lnTo>
                    <a:pt x="323" y="20"/>
                  </a:lnTo>
                  <a:lnTo>
                    <a:pt x="332" y="31"/>
                  </a:lnTo>
                  <a:lnTo>
                    <a:pt x="338" y="42"/>
                  </a:lnTo>
                  <a:lnTo>
                    <a:pt x="341" y="50"/>
                  </a:lnTo>
                  <a:lnTo>
                    <a:pt x="343" y="56"/>
                  </a:lnTo>
                  <a:lnTo>
                    <a:pt x="343" y="63"/>
                  </a:lnTo>
                  <a:lnTo>
                    <a:pt x="344" y="69"/>
                  </a:lnTo>
                  <a:lnTo>
                    <a:pt x="344" y="274"/>
                  </a:lnTo>
                  <a:lnTo>
                    <a:pt x="343" y="281"/>
                  </a:lnTo>
                  <a:lnTo>
                    <a:pt x="343" y="288"/>
                  </a:lnTo>
                  <a:lnTo>
                    <a:pt x="341" y="295"/>
                  </a:lnTo>
                  <a:lnTo>
                    <a:pt x="338" y="302"/>
                  </a:lnTo>
                  <a:lnTo>
                    <a:pt x="332" y="313"/>
                  </a:lnTo>
                  <a:lnTo>
                    <a:pt x="323" y="324"/>
                  </a:lnTo>
                  <a:lnTo>
                    <a:pt x="313" y="333"/>
                  </a:lnTo>
                  <a:lnTo>
                    <a:pt x="301" y="339"/>
                  </a:lnTo>
                  <a:lnTo>
                    <a:pt x="295" y="341"/>
                  </a:lnTo>
                  <a:lnTo>
                    <a:pt x="288" y="343"/>
                  </a:lnTo>
                  <a:lnTo>
                    <a:pt x="281" y="344"/>
                  </a:lnTo>
                  <a:lnTo>
                    <a:pt x="274" y="344"/>
                  </a:lnTo>
                  <a:lnTo>
                    <a:pt x="70" y="344"/>
                  </a:lnTo>
                  <a:lnTo>
                    <a:pt x="62" y="344"/>
                  </a:lnTo>
                  <a:lnTo>
                    <a:pt x="56" y="343"/>
                  </a:lnTo>
                  <a:lnTo>
                    <a:pt x="49" y="341"/>
                  </a:lnTo>
                  <a:lnTo>
                    <a:pt x="43" y="339"/>
                  </a:lnTo>
                  <a:lnTo>
                    <a:pt x="30" y="333"/>
                  </a:lnTo>
                  <a:lnTo>
                    <a:pt x="21" y="324"/>
                  </a:lnTo>
                  <a:lnTo>
                    <a:pt x="12" y="313"/>
                  </a:lnTo>
                  <a:lnTo>
                    <a:pt x="6" y="302"/>
                  </a:lnTo>
                  <a:lnTo>
                    <a:pt x="3" y="295"/>
                  </a:lnTo>
                  <a:lnTo>
                    <a:pt x="1" y="288"/>
                  </a:lnTo>
                  <a:lnTo>
                    <a:pt x="0" y="281"/>
                  </a:lnTo>
                  <a:lnTo>
                    <a:pt x="0" y="2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3" y="50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0" y="11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2" y="0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01" name="Freeform 1736"/>
            <p:cNvSpPr>
              <a:spLocks/>
            </p:cNvSpPr>
            <p:nvPr/>
          </p:nvSpPr>
          <p:spPr bwMode="auto">
            <a:xfrm>
              <a:off x="994" y="3103"/>
              <a:ext cx="86" cy="86"/>
            </a:xfrm>
            <a:custGeom>
              <a:avLst/>
              <a:gdLst>
                <a:gd name="T0" fmla="*/ 0 w 344"/>
                <a:gd name="T1" fmla="*/ 0 h 345"/>
                <a:gd name="T2" fmla="*/ 0 w 344"/>
                <a:gd name="T3" fmla="*/ 0 h 345"/>
                <a:gd name="T4" fmla="*/ 0 w 344"/>
                <a:gd name="T5" fmla="*/ 0 h 345"/>
                <a:gd name="T6" fmla="*/ 0 w 344"/>
                <a:gd name="T7" fmla="*/ 0 h 345"/>
                <a:gd name="T8" fmla="*/ 0 w 344"/>
                <a:gd name="T9" fmla="*/ 0 h 345"/>
                <a:gd name="T10" fmla="*/ 0 w 344"/>
                <a:gd name="T11" fmla="*/ 0 h 345"/>
                <a:gd name="T12" fmla="*/ 0 w 344"/>
                <a:gd name="T13" fmla="*/ 0 h 345"/>
                <a:gd name="T14" fmla="*/ 0 w 344"/>
                <a:gd name="T15" fmla="*/ 0 h 345"/>
                <a:gd name="T16" fmla="*/ 0 w 344"/>
                <a:gd name="T17" fmla="*/ 0 h 345"/>
                <a:gd name="T18" fmla="*/ 0 w 344"/>
                <a:gd name="T19" fmla="*/ 0 h 345"/>
                <a:gd name="T20" fmla="*/ 0 w 344"/>
                <a:gd name="T21" fmla="*/ 0 h 345"/>
                <a:gd name="T22" fmla="*/ 0 w 344"/>
                <a:gd name="T23" fmla="*/ 0 h 345"/>
                <a:gd name="T24" fmla="*/ 0 w 344"/>
                <a:gd name="T25" fmla="*/ 0 h 345"/>
                <a:gd name="T26" fmla="*/ 0 w 344"/>
                <a:gd name="T27" fmla="*/ 0 h 345"/>
                <a:gd name="T28" fmla="*/ 0 w 344"/>
                <a:gd name="T29" fmla="*/ 0 h 345"/>
                <a:gd name="T30" fmla="*/ 0 w 344"/>
                <a:gd name="T31" fmla="*/ 0 h 345"/>
                <a:gd name="T32" fmla="*/ 0 w 344"/>
                <a:gd name="T33" fmla="*/ 0 h 345"/>
                <a:gd name="T34" fmla="*/ 0 w 344"/>
                <a:gd name="T35" fmla="*/ 0 h 345"/>
                <a:gd name="T36" fmla="*/ 0 w 344"/>
                <a:gd name="T37" fmla="*/ 0 h 345"/>
                <a:gd name="T38" fmla="*/ 0 w 344"/>
                <a:gd name="T39" fmla="*/ 0 h 345"/>
                <a:gd name="T40" fmla="*/ 0 w 344"/>
                <a:gd name="T41" fmla="*/ 0 h 345"/>
                <a:gd name="T42" fmla="*/ 0 w 344"/>
                <a:gd name="T43" fmla="*/ 0 h 345"/>
                <a:gd name="T44" fmla="*/ 0 w 344"/>
                <a:gd name="T45" fmla="*/ 0 h 345"/>
                <a:gd name="T46" fmla="*/ 0 w 344"/>
                <a:gd name="T47" fmla="*/ 0 h 345"/>
                <a:gd name="T48" fmla="*/ 0 w 344"/>
                <a:gd name="T49" fmla="*/ 0 h 345"/>
                <a:gd name="T50" fmla="*/ 0 w 344"/>
                <a:gd name="T51" fmla="*/ 0 h 345"/>
                <a:gd name="T52" fmla="*/ 0 w 344"/>
                <a:gd name="T53" fmla="*/ 0 h 345"/>
                <a:gd name="T54" fmla="*/ 0 w 344"/>
                <a:gd name="T55" fmla="*/ 0 h 345"/>
                <a:gd name="T56" fmla="*/ 0 w 344"/>
                <a:gd name="T57" fmla="*/ 0 h 345"/>
                <a:gd name="T58" fmla="*/ 0 w 344"/>
                <a:gd name="T59" fmla="*/ 0 h 345"/>
                <a:gd name="T60" fmla="*/ 0 w 344"/>
                <a:gd name="T61" fmla="*/ 0 h 345"/>
                <a:gd name="T62" fmla="*/ 0 w 344"/>
                <a:gd name="T63" fmla="*/ 0 h 345"/>
                <a:gd name="T64" fmla="*/ 0 w 344"/>
                <a:gd name="T65" fmla="*/ 0 h 345"/>
                <a:gd name="T66" fmla="*/ 0 w 344"/>
                <a:gd name="T67" fmla="*/ 0 h 345"/>
                <a:gd name="T68" fmla="*/ 0 w 344"/>
                <a:gd name="T69" fmla="*/ 0 h 345"/>
                <a:gd name="T70" fmla="*/ 0 w 344"/>
                <a:gd name="T71" fmla="*/ 0 h 345"/>
                <a:gd name="T72" fmla="*/ 0 w 344"/>
                <a:gd name="T73" fmla="*/ 0 h 345"/>
                <a:gd name="T74" fmla="*/ 0 w 344"/>
                <a:gd name="T75" fmla="*/ 0 h 345"/>
                <a:gd name="T76" fmla="*/ 0 w 344"/>
                <a:gd name="T77" fmla="*/ 0 h 345"/>
                <a:gd name="T78" fmla="*/ 0 w 344"/>
                <a:gd name="T79" fmla="*/ 0 h 345"/>
                <a:gd name="T80" fmla="*/ 0 w 344"/>
                <a:gd name="T81" fmla="*/ 0 h 345"/>
                <a:gd name="T82" fmla="*/ 0 w 344"/>
                <a:gd name="T83" fmla="*/ 0 h 345"/>
                <a:gd name="T84" fmla="*/ 0 w 344"/>
                <a:gd name="T85" fmla="*/ 0 h 345"/>
                <a:gd name="T86" fmla="*/ 0 w 344"/>
                <a:gd name="T87" fmla="*/ 0 h 345"/>
                <a:gd name="T88" fmla="*/ 0 w 344"/>
                <a:gd name="T89" fmla="*/ 0 h 345"/>
                <a:gd name="T90" fmla="*/ 0 w 344"/>
                <a:gd name="T91" fmla="*/ 0 h 345"/>
                <a:gd name="T92" fmla="*/ 0 w 344"/>
                <a:gd name="T93" fmla="*/ 0 h 345"/>
                <a:gd name="T94" fmla="*/ 0 w 344"/>
                <a:gd name="T95" fmla="*/ 0 h 345"/>
                <a:gd name="T96" fmla="*/ 0 w 344"/>
                <a:gd name="T97" fmla="*/ 0 h 345"/>
                <a:gd name="T98" fmla="*/ 0 w 344"/>
                <a:gd name="T99" fmla="*/ 0 h 345"/>
                <a:gd name="T100" fmla="*/ 0 w 344"/>
                <a:gd name="T101" fmla="*/ 0 h 345"/>
                <a:gd name="T102" fmla="*/ 0 w 344"/>
                <a:gd name="T103" fmla="*/ 0 h 345"/>
                <a:gd name="T104" fmla="*/ 0 w 344"/>
                <a:gd name="T105" fmla="*/ 0 h 3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4"/>
                <a:gd name="T160" fmla="*/ 0 h 345"/>
                <a:gd name="T161" fmla="*/ 344 w 344"/>
                <a:gd name="T162" fmla="*/ 345 h 3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4" h="345">
                  <a:moveTo>
                    <a:pt x="70" y="0"/>
                  </a:moveTo>
                  <a:lnTo>
                    <a:pt x="274" y="0"/>
                  </a:lnTo>
                  <a:lnTo>
                    <a:pt x="281" y="1"/>
                  </a:lnTo>
                  <a:lnTo>
                    <a:pt x="288" y="2"/>
                  </a:lnTo>
                  <a:lnTo>
                    <a:pt x="295" y="4"/>
                  </a:lnTo>
                  <a:lnTo>
                    <a:pt x="301" y="6"/>
                  </a:lnTo>
                  <a:lnTo>
                    <a:pt x="313" y="12"/>
                  </a:lnTo>
                  <a:lnTo>
                    <a:pt x="323" y="21"/>
                  </a:lnTo>
                  <a:lnTo>
                    <a:pt x="332" y="32"/>
                  </a:lnTo>
                  <a:lnTo>
                    <a:pt x="338" y="43"/>
                  </a:lnTo>
                  <a:lnTo>
                    <a:pt x="341" y="49"/>
                  </a:lnTo>
                  <a:lnTo>
                    <a:pt x="343" y="57"/>
                  </a:lnTo>
                  <a:lnTo>
                    <a:pt x="343" y="63"/>
                  </a:lnTo>
                  <a:lnTo>
                    <a:pt x="344" y="70"/>
                  </a:lnTo>
                  <a:lnTo>
                    <a:pt x="344" y="274"/>
                  </a:lnTo>
                  <a:lnTo>
                    <a:pt x="343" y="282"/>
                  </a:lnTo>
                  <a:lnTo>
                    <a:pt x="343" y="289"/>
                  </a:lnTo>
                  <a:lnTo>
                    <a:pt x="341" y="295"/>
                  </a:lnTo>
                  <a:lnTo>
                    <a:pt x="338" y="302"/>
                  </a:lnTo>
                  <a:lnTo>
                    <a:pt x="332" y="314"/>
                  </a:lnTo>
                  <a:lnTo>
                    <a:pt x="323" y="324"/>
                  </a:lnTo>
                  <a:lnTo>
                    <a:pt x="313" y="332"/>
                  </a:lnTo>
                  <a:lnTo>
                    <a:pt x="301" y="340"/>
                  </a:lnTo>
                  <a:lnTo>
                    <a:pt x="295" y="342"/>
                  </a:lnTo>
                  <a:lnTo>
                    <a:pt x="288" y="343"/>
                  </a:lnTo>
                  <a:lnTo>
                    <a:pt x="281" y="345"/>
                  </a:lnTo>
                  <a:lnTo>
                    <a:pt x="274" y="345"/>
                  </a:lnTo>
                  <a:lnTo>
                    <a:pt x="70" y="345"/>
                  </a:lnTo>
                  <a:lnTo>
                    <a:pt x="62" y="345"/>
                  </a:lnTo>
                  <a:lnTo>
                    <a:pt x="56" y="343"/>
                  </a:lnTo>
                  <a:lnTo>
                    <a:pt x="49" y="342"/>
                  </a:lnTo>
                  <a:lnTo>
                    <a:pt x="43" y="340"/>
                  </a:lnTo>
                  <a:lnTo>
                    <a:pt x="30" y="332"/>
                  </a:lnTo>
                  <a:lnTo>
                    <a:pt x="21" y="324"/>
                  </a:lnTo>
                  <a:lnTo>
                    <a:pt x="12" y="314"/>
                  </a:lnTo>
                  <a:lnTo>
                    <a:pt x="6" y="302"/>
                  </a:lnTo>
                  <a:lnTo>
                    <a:pt x="3" y="295"/>
                  </a:lnTo>
                  <a:lnTo>
                    <a:pt x="1" y="289"/>
                  </a:lnTo>
                  <a:lnTo>
                    <a:pt x="0" y="282"/>
                  </a:lnTo>
                  <a:lnTo>
                    <a:pt x="0" y="27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0" y="12"/>
                  </a:lnTo>
                  <a:lnTo>
                    <a:pt x="43" y="6"/>
                  </a:lnTo>
                  <a:lnTo>
                    <a:pt x="49" y="4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02" name="Freeform 1737"/>
            <p:cNvSpPr>
              <a:spLocks/>
            </p:cNvSpPr>
            <p:nvPr/>
          </p:nvSpPr>
          <p:spPr bwMode="auto">
            <a:xfrm>
              <a:off x="1115" y="2741"/>
              <a:ext cx="86" cy="86"/>
            </a:xfrm>
            <a:custGeom>
              <a:avLst/>
              <a:gdLst>
                <a:gd name="T0" fmla="*/ 0 w 345"/>
                <a:gd name="T1" fmla="*/ 0 h 344"/>
                <a:gd name="T2" fmla="*/ 0 w 345"/>
                <a:gd name="T3" fmla="*/ 0 h 344"/>
                <a:gd name="T4" fmla="*/ 0 w 345"/>
                <a:gd name="T5" fmla="*/ 0 h 344"/>
                <a:gd name="T6" fmla="*/ 0 w 345"/>
                <a:gd name="T7" fmla="*/ 0 h 344"/>
                <a:gd name="T8" fmla="*/ 0 w 345"/>
                <a:gd name="T9" fmla="*/ 0 h 344"/>
                <a:gd name="T10" fmla="*/ 0 w 345"/>
                <a:gd name="T11" fmla="*/ 0 h 344"/>
                <a:gd name="T12" fmla="*/ 0 w 345"/>
                <a:gd name="T13" fmla="*/ 0 h 344"/>
                <a:gd name="T14" fmla="*/ 0 w 345"/>
                <a:gd name="T15" fmla="*/ 0 h 344"/>
                <a:gd name="T16" fmla="*/ 0 w 345"/>
                <a:gd name="T17" fmla="*/ 0 h 344"/>
                <a:gd name="T18" fmla="*/ 0 w 345"/>
                <a:gd name="T19" fmla="*/ 0 h 344"/>
                <a:gd name="T20" fmla="*/ 0 w 345"/>
                <a:gd name="T21" fmla="*/ 0 h 344"/>
                <a:gd name="T22" fmla="*/ 0 w 345"/>
                <a:gd name="T23" fmla="*/ 0 h 344"/>
                <a:gd name="T24" fmla="*/ 0 w 345"/>
                <a:gd name="T25" fmla="*/ 0 h 344"/>
                <a:gd name="T26" fmla="*/ 0 w 345"/>
                <a:gd name="T27" fmla="*/ 0 h 344"/>
                <a:gd name="T28" fmla="*/ 0 w 345"/>
                <a:gd name="T29" fmla="*/ 0 h 344"/>
                <a:gd name="T30" fmla="*/ 0 w 345"/>
                <a:gd name="T31" fmla="*/ 0 h 344"/>
                <a:gd name="T32" fmla="*/ 0 w 345"/>
                <a:gd name="T33" fmla="*/ 0 h 344"/>
                <a:gd name="T34" fmla="*/ 0 w 345"/>
                <a:gd name="T35" fmla="*/ 0 h 344"/>
                <a:gd name="T36" fmla="*/ 0 w 345"/>
                <a:gd name="T37" fmla="*/ 0 h 344"/>
                <a:gd name="T38" fmla="*/ 0 w 345"/>
                <a:gd name="T39" fmla="*/ 0 h 344"/>
                <a:gd name="T40" fmla="*/ 0 w 345"/>
                <a:gd name="T41" fmla="*/ 0 h 344"/>
                <a:gd name="T42" fmla="*/ 0 w 345"/>
                <a:gd name="T43" fmla="*/ 0 h 344"/>
                <a:gd name="T44" fmla="*/ 0 w 345"/>
                <a:gd name="T45" fmla="*/ 0 h 344"/>
                <a:gd name="T46" fmla="*/ 0 w 345"/>
                <a:gd name="T47" fmla="*/ 0 h 344"/>
                <a:gd name="T48" fmla="*/ 0 w 345"/>
                <a:gd name="T49" fmla="*/ 0 h 344"/>
                <a:gd name="T50" fmla="*/ 0 w 345"/>
                <a:gd name="T51" fmla="*/ 0 h 344"/>
                <a:gd name="T52" fmla="*/ 0 w 345"/>
                <a:gd name="T53" fmla="*/ 0 h 344"/>
                <a:gd name="T54" fmla="*/ 0 w 345"/>
                <a:gd name="T55" fmla="*/ 0 h 344"/>
                <a:gd name="T56" fmla="*/ 0 w 345"/>
                <a:gd name="T57" fmla="*/ 0 h 344"/>
                <a:gd name="T58" fmla="*/ 0 w 345"/>
                <a:gd name="T59" fmla="*/ 0 h 344"/>
                <a:gd name="T60" fmla="*/ 0 w 345"/>
                <a:gd name="T61" fmla="*/ 0 h 344"/>
                <a:gd name="T62" fmla="*/ 0 w 345"/>
                <a:gd name="T63" fmla="*/ 0 h 344"/>
                <a:gd name="T64" fmla="*/ 0 w 345"/>
                <a:gd name="T65" fmla="*/ 0 h 344"/>
                <a:gd name="T66" fmla="*/ 0 w 345"/>
                <a:gd name="T67" fmla="*/ 0 h 344"/>
                <a:gd name="T68" fmla="*/ 0 w 345"/>
                <a:gd name="T69" fmla="*/ 0 h 344"/>
                <a:gd name="T70" fmla="*/ 0 w 345"/>
                <a:gd name="T71" fmla="*/ 0 h 344"/>
                <a:gd name="T72" fmla="*/ 0 w 345"/>
                <a:gd name="T73" fmla="*/ 0 h 344"/>
                <a:gd name="T74" fmla="*/ 0 w 345"/>
                <a:gd name="T75" fmla="*/ 0 h 344"/>
                <a:gd name="T76" fmla="*/ 0 w 345"/>
                <a:gd name="T77" fmla="*/ 0 h 344"/>
                <a:gd name="T78" fmla="*/ 0 w 345"/>
                <a:gd name="T79" fmla="*/ 0 h 344"/>
                <a:gd name="T80" fmla="*/ 0 w 345"/>
                <a:gd name="T81" fmla="*/ 0 h 344"/>
                <a:gd name="T82" fmla="*/ 0 w 345"/>
                <a:gd name="T83" fmla="*/ 0 h 344"/>
                <a:gd name="T84" fmla="*/ 0 w 345"/>
                <a:gd name="T85" fmla="*/ 0 h 344"/>
                <a:gd name="T86" fmla="*/ 0 w 345"/>
                <a:gd name="T87" fmla="*/ 0 h 344"/>
                <a:gd name="T88" fmla="*/ 0 w 345"/>
                <a:gd name="T89" fmla="*/ 0 h 344"/>
                <a:gd name="T90" fmla="*/ 0 w 345"/>
                <a:gd name="T91" fmla="*/ 0 h 344"/>
                <a:gd name="T92" fmla="*/ 0 w 345"/>
                <a:gd name="T93" fmla="*/ 0 h 344"/>
                <a:gd name="T94" fmla="*/ 0 w 345"/>
                <a:gd name="T95" fmla="*/ 0 h 344"/>
                <a:gd name="T96" fmla="*/ 0 w 345"/>
                <a:gd name="T97" fmla="*/ 0 h 344"/>
                <a:gd name="T98" fmla="*/ 0 w 345"/>
                <a:gd name="T99" fmla="*/ 0 h 344"/>
                <a:gd name="T100" fmla="*/ 0 w 345"/>
                <a:gd name="T101" fmla="*/ 0 h 344"/>
                <a:gd name="T102" fmla="*/ 0 w 345"/>
                <a:gd name="T103" fmla="*/ 0 h 344"/>
                <a:gd name="T104" fmla="*/ 0 w 345"/>
                <a:gd name="T105" fmla="*/ 0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4"/>
                <a:gd name="T161" fmla="*/ 345 w 345"/>
                <a:gd name="T162" fmla="*/ 344 h 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4">
                  <a:moveTo>
                    <a:pt x="71" y="0"/>
                  </a:moveTo>
                  <a:lnTo>
                    <a:pt x="275" y="0"/>
                  </a:lnTo>
                  <a:lnTo>
                    <a:pt x="282" y="0"/>
                  </a:lnTo>
                  <a:lnTo>
                    <a:pt x="288" y="1"/>
                  </a:lnTo>
                  <a:lnTo>
                    <a:pt x="296" y="3"/>
                  </a:lnTo>
                  <a:lnTo>
                    <a:pt x="302" y="5"/>
                  </a:lnTo>
                  <a:lnTo>
                    <a:pt x="314" y="11"/>
                  </a:lnTo>
                  <a:lnTo>
                    <a:pt x="324" y="20"/>
                  </a:lnTo>
                  <a:lnTo>
                    <a:pt x="333" y="31"/>
                  </a:lnTo>
                  <a:lnTo>
                    <a:pt x="339" y="42"/>
                  </a:lnTo>
                  <a:lnTo>
                    <a:pt x="341" y="49"/>
                  </a:lnTo>
                  <a:lnTo>
                    <a:pt x="343" y="56"/>
                  </a:lnTo>
                  <a:lnTo>
                    <a:pt x="344" y="63"/>
                  </a:lnTo>
                  <a:lnTo>
                    <a:pt x="345" y="69"/>
                  </a:lnTo>
                  <a:lnTo>
                    <a:pt x="345" y="273"/>
                  </a:lnTo>
                  <a:lnTo>
                    <a:pt x="344" y="281"/>
                  </a:lnTo>
                  <a:lnTo>
                    <a:pt x="343" y="288"/>
                  </a:lnTo>
                  <a:lnTo>
                    <a:pt x="341" y="294"/>
                  </a:lnTo>
                  <a:lnTo>
                    <a:pt x="339" y="302"/>
                  </a:lnTo>
                  <a:lnTo>
                    <a:pt x="333" y="313"/>
                  </a:lnTo>
                  <a:lnTo>
                    <a:pt x="324" y="324"/>
                  </a:lnTo>
                  <a:lnTo>
                    <a:pt x="314" y="333"/>
                  </a:lnTo>
                  <a:lnTo>
                    <a:pt x="302" y="339"/>
                  </a:lnTo>
                  <a:lnTo>
                    <a:pt x="296" y="341"/>
                  </a:lnTo>
                  <a:lnTo>
                    <a:pt x="288" y="342"/>
                  </a:lnTo>
                  <a:lnTo>
                    <a:pt x="282" y="344"/>
                  </a:lnTo>
                  <a:lnTo>
                    <a:pt x="275" y="344"/>
                  </a:lnTo>
                  <a:lnTo>
                    <a:pt x="71" y="344"/>
                  </a:lnTo>
                  <a:lnTo>
                    <a:pt x="63" y="344"/>
                  </a:lnTo>
                  <a:lnTo>
                    <a:pt x="56" y="342"/>
                  </a:lnTo>
                  <a:lnTo>
                    <a:pt x="50" y="341"/>
                  </a:lnTo>
                  <a:lnTo>
                    <a:pt x="43" y="339"/>
                  </a:lnTo>
                  <a:lnTo>
                    <a:pt x="31" y="333"/>
                  </a:lnTo>
                  <a:lnTo>
                    <a:pt x="21" y="324"/>
                  </a:lnTo>
                  <a:lnTo>
                    <a:pt x="13" y="313"/>
                  </a:lnTo>
                  <a:lnTo>
                    <a:pt x="7" y="302"/>
                  </a:lnTo>
                  <a:lnTo>
                    <a:pt x="4" y="294"/>
                  </a:lnTo>
                  <a:lnTo>
                    <a:pt x="2" y="288"/>
                  </a:lnTo>
                  <a:lnTo>
                    <a:pt x="0" y="281"/>
                  </a:lnTo>
                  <a:lnTo>
                    <a:pt x="0" y="273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7" y="42"/>
                  </a:lnTo>
                  <a:lnTo>
                    <a:pt x="13" y="31"/>
                  </a:lnTo>
                  <a:lnTo>
                    <a:pt x="21" y="20"/>
                  </a:lnTo>
                  <a:lnTo>
                    <a:pt x="31" y="11"/>
                  </a:lnTo>
                  <a:lnTo>
                    <a:pt x="43" y="5"/>
                  </a:lnTo>
                  <a:lnTo>
                    <a:pt x="50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03" name="Freeform 1738"/>
            <p:cNvSpPr>
              <a:spLocks/>
            </p:cNvSpPr>
            <p:nvPr/>
          </p:nvSpPr>
          <p:spPr bwMode="auto">
            <a:xfrm>
              <a:off x="1115" y="2862"/>
              <a:ext cx="86" cy="86"/>
            </a:xfrm>
            <a:custGeom>
              <a:avLst/>
              <a:gdLst>
                <a:gd name="T0" fmla="*/ 0 w 345"/>
                <a:gd name="T1" fmla="*/ 0 h 344"/>
                <a:gd name="T2" fmla="*/ 0 w 345"/>
                <a:gd name="T3" fmla="*/ 0 h 344"/>
                <a:gd name="T4" fmla="*/ 0 w 345"/>
                <a:gd name="T5" fmla="*/ 0 h 344"/>
                <a:gd name="T6" fmla="*/ 0 w 345"/>
                <a:gd name="T7" fmla="*/ 0 h 344"/>
                <a:gd name="T8" fmla="*/ 0 w 345"/>
                <a:gd name="T9" fmla="*/ 0 h 344"/>
                <a:gd name="T10" fmla="*/ 0 w 345"/>
                <a:gd name="T11" fmla="*/ 0 h 344"/>
                <a:gd name="T12" fmla="*/ 0 w 345"/>
                <a:gd name="T13" fmla="*/ 0 h 344"/>
                <a:gd name="T14" fmla="*/ 0 w 345"/>
                <a:gd name="T15" fmla="*/ 0 h 344"/>
                <a:gd name="T16" fmla="*/ 0 w 345"/>
                <a:gd name="T17" fmla="*/ 0 h 344"/>
                <a:gd name="T18" fmla="*/ 0 w 345"/>
                <a:gd name="T19" fmla="*/ 0 h 344"/>
                <a:gd name="T20" fmla="*/ 0 w 345"/>
                <a:gd name="T21" fmla="*/ 0 h 344"/>
                <a:gd name="T22" fmla="*/ 0 w 345"/>
                <a:gd name="T23" fmla="*/ 0 h 344"/>
                <a:gd name="T24" fmla="*/ 0 w 345"/>
                <a:gd name="T25" fmla="*/ 0 h 344"/>
                <a:gd name="T26" fmla="*/ 0 w 345"/>
                <a:gd name="T27" fmla="*/ 0 h 344"/>
                <a:gd name="T28" fmla="*/ 0 w 345"/>
                <a:gd name="T29" fmla="*/ 0 h 344"/>
                <a:gd name="T30" fmla="*/ 0 w 345"/>
                <a:gd name="T31" fmla="*/ 0 h 344"/>
                <a:gd name="T32" fmla="*/ 0 w 345"/>
                <a:gd name="T33" fmla="*/ 0 h 344"/>
                <a:gd name="T34" fmla="*/ 0 w 345"/>
                <a:gd name="T35" fmla="*/ 0 h 344"/>
                <a:gd name="T36" fmla="*/ 0 w 345"/>
                <a:gd name="T37" fmla="*/ 0 h 344"/>
                <a:gd name="T38" fmla="*/ 0 w 345"/>
                <a:gd name="T39" fmla="*/ 0 h 344"/>
                <a:gd name="T40" fmla="*/ 0 w 345"/>
                <a:gd name="T41" fmla="*/ 0 h 344"/>
                <a:gd name="T42" fmla="*/ 0 w 345"/>
                <a:gd name="T43" fmla="*/ 0 h 344"/>
                <a:gd name="T44" fmla="*/ 0 w 345"/>
                <a:gd name="T45" fmla="*/ 0 h 344"/>
                <a:gd name="T46" fmla="*/ 0 w 345"/>
                <a:gd name="T47" fmla="*/ 0 h 344"/>
                <a:gd name="T48" fmla="*/ 0 w 345"/>
                <a:gd name="T49" fmla="*/ 0 h 344"/>
                <a:gd name="T50" fmla="*/ 0 w 345"/>
                <a:gd name="T51" fmla="*/ 0 h 344"/>
                <a:gd name="T52" fmla="*/ 0 w 345"/>
                <a:gd name="T53" fmla="*/ 0 h 344"/>
                <a:gd name="T54" fmla="*/ 0 w 345"/>
                <a:gd name="T55" fmla="*/ 0 h 344"/>
                <a:gd name="T56" fmla="*/ 0 w 345"/>
                <a:gd name="T57" fmla="*/ 0 h 344"/>
                <a:gd name="T58" fmla="*/ 0 w 345"/>
                <a:gd name="T59" fmla="*/ 0 h 344"/>
                <a:gd name="T60" fmla="*/ 0 w 345"/>
                <a:gd name="T61" fmla="*/ 0 h 344"/>
                <a:gd name="T62" fmla="*/ 0 w 345"/>
                <a:gd name="T63" fmla="*/ 0 h 344"/>
                <a:gd name="T64" fmla="*/ 0 w 345"/>
                <a:gd name="T65" fmla="*/ 0 h 344"/>
                <a:gd name="T66" fmla="*/ 0 w 345"/>
                <a:gd name="T67" fmla="*/ 0 h 344"/>
                <a:gd name="T68" fmla="*/ 0 w 345"/>
                <a:gd name="T69" fmla="*/ 0 h 344"/>
                <a:gd name="T70" fmla="*/ 0 w 345"/>
                <a:gd name="T71" fmla="*/ 0 h 344"/>
                <a:gd name="T72" fmla="*/ 0 w 345"/>
                <a:gd name="T73" fmla="*/ 0 h 344"/>
                <a:gd name="T74" fmla="*/ 0 w 345"/>
                <a:gd name="T75" fmla="*/ 0 h 344"/>
                <a:gd name="T76" fmla="*/ 0 w 345"/>
                <a:gd name="T77" fmla="*/ 0 h 344"/>
                <a:gd name="T78" fmla="*/ 0 w 345"/>
                <a:gd name="T79" fmla="*/ 0 h 344"/>
                <a:gd name="T80" fmla="*/ 0 w 345"/>
                <a:gd name="T81" fmla="*/ 0 h 344"/>
                <a:gd name="T82" fmla="*/ 0 w 345"/>
                <a:gd name="T83" fmla="*/ 0 h 344"/>
                <a:gd name="T84" fmla="*/ 0 w 345"/>
                <a:gd name="T85" fmla="*/ 0 h 344"/>
                <a:gd name="T86" fmla="*/ 0 w 345"/>
                <a:gd name="T87" fmla="*/ 0 h 344"/>
                <a:gd name="T88" fmla="*/ 0 w 345"/>
                <a:gd name="T89" fmla="*/ 0 h 344"/>
                <a:gd name="T90" fmla="*/ 0 w 345"/>
                <a:gd name="T91" fmla="*/ 0 h 344"/>
                <a:gd name="T92" fmla="*/ 0 w 345"/>
                <a:gd name="T93" fmla="*/ 0 h 344"/>
                <a:gd name="T94" fmla="*/ 0 w 345"/>
                <a:gd name="T95" fmla="*/ 0 h 344"/>
                <a:gd name="T96" fmla="*/ 0 w 345"/>
                <a:gd name="T97" fmla="*/ 0 h 344"/>
                <a:gd name="T98" fmla="*/ 0 w 345"/>
                <a:gd name="T99" fmla="*/ 0 h 344"/>
                <a:gd name="T100" fmla="*/ 0 w 345"/>
                <a:gd name="T101" fmla="*/ 0 h 344"/>
                <a:gd name="T102" fmla="*/ 0 w 345"/>
                <a:gd name="T103" fmla="*/ 0 h 344"/>
                <a:gd name="T104" fmla="*/ 0 w 345"/>
                <a:gd name="T105" fmla="*/ 0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4"/>
                <a:gd name="T161" fmla="*/ 345 w 345"/>
                <a:gd name="T162" fmla="*/ 344 h 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4">
                  <a:moveTo>
                    <a:pt x="71" y="0"/>
                  </a:moveTo>
                  <a:lnTo>
                    <a:pt x="275" y="0"/>
                  </a:lnTo>
                  <a:lnTo>
                    <a:pt x="282" y="1"/>
                  </a:lnTo>
                  <a:lnTo>
                    <a:pt x="288" y="2"/>
                  </a:lnTo>
                  <a:lnTo>
                    <a:pt x="296" y="3"/>
                  </a:lnTo>
                  <a:lnTo>
                    <a:pt x="302" y="6"/>
                  </a:lnTo>
                  <a:lnTo>
                    <a:pt x="314" y="12"/>
                  </a:lnTo>
                  <a:lnTo>
                    <a:pt x="324" y="21"/>
                  </a:lnTo>
                  <a:lnTo>
                    <a:pt x="333" y="32"/>
                  </a:lnTo>
                  <a:lnTo>
                    <a:pt x="339" y="43"/>
                  </a:lnTo>
                  <a:lnTo>
                    <a:pt x="341" y="49"/>
                  </a:lnTo>
                  <a:lnTo>
                    <a:pt x="343" y="56"/>
                  </a:lnTo>
                  <a:lnTo>
                    <a:pt x="344" y="63"/>
                  </a:lnTo>
                  <a:lnTo>
                    <a:pt x="345" y="70"/>
                  </a:lnTo>
                  <a:lnTo>
                    <a:pt x="345" y="274"/>
                  </a:lnTo>
                  <a:lnTo>
                    <a:pt x="344" y="282"/>
                  </a:lnTo>
                  <a:lnTo>
                    <a:pt x="343" y="289"/>
                  </a:lnTo>
                  <a:lnTo>
                    <a:pt x="341" y="295"/>
                  </a:lnTo>
                  <a:lnTo>
                    <a:pt x="339" y="301"/>
                  </a:lnTo>
                  <a:lnTo>
                    <a:pt x="333" y="314"/>
                  </a:lnTo>
                  <a:lnTo>
                    <a:pt x="324" y="325"/>
                  </a:lnTo>
                  <a:lnTo>
                    <a:pt x="314" y="332"/>
                  </a:lnTo>
                  <a:lnTo>
                    <a:pt x="302" y="340"/>
                  </a:lnTo>
                  <a:lnTo>
                    <a:pt x="296" y="342"/>
                  </a:lnTo>
                  <a:lnTo>
                    <a:pt x="288" y="343"/>
                  </a:lnTo>
                  <a:lnTo>
                    <a:pt x="282" y="344"/>
                  </a:lnTo>
                  <a:lnTo>
                    <a:pt x="275" y="344"/>
                  </a:lnTo>
                  <a:lnTo>
                    <a:pt x="71" y="344"/>
                  </a:lnTo>
                  <a:lnTo>
                    <a:pt x="63" y="344"/>
                  </a:lnTo>
                  <a:lnTo>
                    <a:pt x="56" y="343"/>
                  </a:lnTo>
                  <a:lnTo>
                    <a:pt x="50" y="342"/>
                  </a:lnTo>
                  <a:lnTo>
                    <a:pt x="43" y="340"/>
                  </a:lnTo>
                  <a:lnTo>
                    <a:pt x="31" y="332"/>
                  </a:lnTo>
                  <a:lnTo>
                    <a:pt x="21" y="325"/>
                  </a:lnTo>
                  <a:lnTo>
                    <a:pt x="13" y="314"/>
                  </a:lnTo>
                  <a:lnTo>
                    <a:pt x="7" y="301"/>
                  </a:lnTo>
                  <a:lnTo>
                    <a:pt x="4" y="295"/>
                  </a:lnTo>
                  <a:lnTo>
                    <a:pt x="2" y="289"/>
                  </a:lnTo>
                  <a:lnTo>
                    <a:pt x="0" y="282"/>
                  </a:lnTo>
                  <a:lnTo>
                    <a:pt x="0" y="27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7" y="43"/>
                  </a:lnTo>
                  <a:lnTo>
                    <a:pt x="13" y="32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0" y="3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7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04" name="Freeform 1739"/>
            <p:cNvSpPr>
              <a:spLocks/>
            </p:cNvSpPr>
            <p:nvPr/>
          </p:nvSpPr>
          <p:spPr bwMode="auto">
            <a:xfrm>
              <a:off x="1115" y="2983"/>
              <a:ext cx="86" cy="85"/>
            </a:xfrm>
            <a:custGeom>
              <a:avLst/>
              <a:gdLst>
                <a:gd name="T0" fmla="*/ 0 w 345"/>
                <a:gd name="T1" fmla="*/ 0 h 344"/>
                <a:gd name="T2" fmla="*/ 0 w 345"/>
                <a:gd name="T3" fmla="*/ 0 h 344"/>
                <a:gd name="T4" fmla="*/ 0 w 345"/>
                <a:gd name="T5" fmla="*/ 0 h 344"/>
                <a:gd name="T6" fmla="*/ 0 w 345"/>
                <a:gd name="T7" fmla="*/ 0 h 344"/>
                <a:gd name="T8" fmla="*/ 0 w 345"/>
                <a:gd name="T9" fmla="*/ 0 h 344"/>
                <a:gd name="T10" fmla="*/ 0 w 345"/>
                <a:gd name="T11" fmla="*/ 0 h 344"/>
                <a:gd name="T12" fmla="*/ 0 w 345"/>
                <a:gd name="T13" fmla="*/ 0 h 344"/>
                <a:gd name="T14" fmla="*/ 0 w 345"/>
                <a:gd name="T15" fmla="*/ 0 h 344"/>
                <a:gd name="T16" fmla="*/ 0 w 345"/>
                <a:gd name="T17" fmla="*/ 0 h 344"/>
                <a:gd name="T18" fmla="*/ 0 w 345"/>
                <a:gd name="T19" fmla="*/ 0 h 344"/>
                <a:gd name="T20" fmla="*/ 0 w 345"/>
                <a:gd name="T21" fmla="*/ 0 h 344"/>
                <a:gd name="T22" fmla="*/ 0 w 345"/>
                <a:gd name="T23" fmla="*/ 0 h 344"/>
                <a:gd name="T24" fmla="*/ 0 w 345"/>
                <a:gd name="T25" fmla="*/ 0 h 344"/>
                <a:gd name="T26" fmla="*/ 0 w 345"/>
                <a:gd name="T27" fmla="*/ 0 h 344"/>
                <a:gd name="T28" fmla="*/ 0 w 345"/>
                <a:gd name="T29" fmla="*/ 0 h 344"/>
                <a:gd name="T30" fmla="*/ 0 w 345"/>
                <a:gd name="T31" fmla="*/ 0 h 344"/>
                <a:gd name="T32" fmla="*/ 0 w 345"/>
                <a:gd name="T33" fmla="*/ 0 h 344"/>
                <a:gd name="T34" fmla="*/ 0 w 345"/>
                <a:gd name="T35" fmla="*/ 0 h 344"/>
                <a:gd name="T36" fmla="*/ 0 w 345"/>
                <a:gd name="T37" fmla="*/ 0 h 344"/>
                <a:gd name="T38" fmla="*/ 0 w 345"/>
                <a:gd name="T39" fmla="*/ 0 h 344"/>
                <a:gd name="T40" fmla="*/ 0 w 345"/>
                <a:gd name="T41" fmla="*/ 0 h 344"/>
                <a:gd name="T42" fmla="*/ 0 w 345"/>
                <a:gd name="T43" fmla="*/ 0 h 344"/>
                <a:gd name="T44" fmla="*/ 0 w 345"/>
                <a:gd name="T45" fmla="*/ 0 h 344"/>
                <a:gd name="T46" fmla="*/ 0 w 345"/>
                <a:gd name="T47" fmla="*/ 0 h 344"/>
                <a:gd name="T48" fmla="*/ 0 w 345"/>
                <a:gd name="T49" fmla="*/ 0 h 344"/>
                <a:gd name="T50" fmla="*/ 0 w 345"/>
                <a:gd name="T51" fmla="*/ 0 h 344"/>
                <a:gd name="T52" fmla="*/ 0 w 345"/>
                <a:gd name="T53" fmla="*/ 0 h 344"/>
                <a:gd name="T54" fmla="*/ 0 w 345"/>
                <a:gd name="T55" fmla="*/ 0 h 344"/>
                <a:gd name="T56" fmla="*/ 0 w 345"/>
                <a:gd name="T57" fmla="*/ 0 h 344"/>
                <a:gd name="T58" fmla="*/ 0 w 345"/>
                <a:gd name="T59" fmla="*/ 0 h 344"/>
                <a:gd name="T60" fmla="*/ 0 w 345"/>
                <a:gd name="T61" fmla="*/ 0 h 344"/>
                <a:gd name="T62" fmla="*/ 0 w 345"/>
                <a:gd name="T63" fmla="*/ 0 h 344"/>
                <a:gd name="T64" fmla="*/ 0 w 345"/>
                <a:gd name="T65" fmla="*/ 0 h 344"/>
                <a:gd name="T66" fmla="*/ 0 w 345"/>
                <a:gd name="T67" fmla="*/ 0 h 344"/>
                <a:gd name="T68" fmla="*/ 0 w 345"/>
                <a:gd name="T69" fmla="*/ 0 h 344"/>
                <a:gd name="T70" fmla="*/ 0 w 345"/>
                <a:gd name="T71" fmla="*/ 0 h 344"/>
                <a:gd name="T72" fmla="*/ 0 w 345"/>
                <a:gd name="T73" fmla="*/ 0 h 344"/>
                <a:gd name="T74" fmla="*/ 0 w 345"/>
                <a:gd name="T75" fmla="*/ 0 h 344"/>
                <a:gd name="T76" fmla="*/ 0 w 345"/>
                <a:gd name="T77" fmla="*/ 0 h 344"/>
                <a:gd name="T78" fmla="*/ 0 w 345"/>
                <a:gd name="T79" fmla="*/ 0 h 344"/>
                <a:gd name="T80" fmla="*/ 0 w 345"/>
                <a:gd name="T81" fmla="*/ 0 h 344"/>
                <a:gd name="T82" fmla="*/ 0 w 345"/>
                <a:gd name="T83" fmla="*/ 0 h 344"/>
                <a:gd name="T84" fmla="*/ 0 w 345"/>
                <a:gd name="T85" fmla="*/ 0 h 344"/>
                <a:gd name="T86" fmla="*/ 0 w 345"/>
                <a:gd name="T87" fmla="*/ 0 h 344"/>
                <a:gd name="T88" fmla="*/ 0 w 345"/>
                <a:gd name="T89" fmla="*/ 0 h 344"/>
                <a:gd name="T90" fmla="*/ 0 w 345"/>
                <a:gd name="T91" fmla="*/ 0 h 344"/>
                <a:gd name="T92" fmla="*/ 0 w 345"/>
                <a:gd name="T93" fmla="*/ 0 h 344"/>
                <a:gd name="T94" fmla="*/ 0 w 345"/>
                <a:gd name="T95" fmla="*/ 0 h 344"/>
                <a:gd name="T96" fmla="*/ 0 w 345"/>
                <a:gd name="T97" fmla="*/ 0 h 344"/>
                <a:gd name="T98" fmla="*/ 0 w 345"/>
                <a:gd name="T99" fmla="*/ 0 h 344"/>
                <a:gd name="T100" fmla="*/ 0 w 345"/>
                <a:gd name="T101" fmla="*/ 0 h 344"/>
                <a:gd name="T102" fmla="*/ 0 w 345"/>
                <a:gd name="T103" fmla="*/ 0 h 344"/>
                <a:gd name="T104" fmla="*/ 0 w 345"/>
                <a:gd name="T105" fmla="*/ 0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4"/>
                <a:gd name="T161" fmla="*/ 345 w 345"/>
                <a:gd name="T162" fmla="*/ 344 h 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4">
                  <a:moveTo>
                    <a:pt x="71" y="0"/>
                  </a:moveTo>
                  <a:lnTo>
                    <a:pt x="275" y="0"/>
                  </a:lnTo>
                  <a:lnTo>
                    <a:pt x="282" y="0"/>
                  </a:lnTo>
                  <a:lnTo>
                    <a:pt x="288" y="2"/>
                  </a:lnTo>
                  <a:lnTo>
                    <a:pt x="296" y="3"/>
                  </a:lnTo>
                  <a:lnTo>
                    <a:pt x="302" y="5"/>
                  </a:lnTo>
                  <a:lnTo>
                    <a:pt x="314" y="11"/>
                  </a:lnTo>
                  <a:lnTo>
                    <a:pt x="324" y="20"/>
                  </a:lnTo>
                  <a:lnTo>
                    <a:pt x="333" y="31"/>
                  </a:lnTo>
                  <a:lnTo>
                    <a:pt x="339" y="42"/>
                  </a:lnTo>
                  <a:lnTo>
                    <a:pt x="341" y="50"/>
                  </a:lnTo>
                  <a:lnTo>
                    <a:pt x="343" y="56"/>
                  </a:lnTo>
                  <a:lnTo>
                    <a:pt x="344" y="63"/>
                  </a:lnTo>
                  <a:lnTo>
                    <a:pt x="345" y="69"/>
                  </a:lnTo>
                  <a:lnTo>
                    <a:pt x="345" y="274"/>
                  </a:lnTo>
                  <a:lnTo>
                    <a:pt x="344" y="281"/>
                  </a:lnTo>
                  <a:lnTo>
                    <a:pt x="343" y="288"/>
                  </a:lnTo>
                  <a:lnTo>
                    <a:pt x="341" y="295"/>
                  </a:lnTo>
                  <a:lnTo>
                    <a:pt x="339" y="302"/>
                  </a:lnTo>
                  <a:lnTo>
                    <a:pt x="333" y="313"/>
                  </a:lnTo>
                  <a:lnTo>
                    <a:pt x="324" y="324"/>
                  </a:lnTo>
                  <a:lnTo>
                    <a:pt x="314" y="333"/>
                  </a:lnTo>
                  <a:lnTo>
                    <a:pt x="302" y="339"/>
                  </a:lnTo>
                  <a:lnTo>
                    <a:pt x="296" y="341"/>
                  </a:lnTo>
                  <a:lnTo>
                    <a:pt x="288" y="343"/>
                  </a:lnTo>
                  <a:lnTo>
                    <a:pt x="282" y="344"/>
                  </a:lnTo>
                  <a:lnTo>
                    <a:pt x="275" y="344"/>
                  </a:lnTo>
                  <a:lnTo>
                    <a:pt x="71" y="344"/>
                  </a:lnTo>
                  <a:lnTo>
                    <a:pt x="63" y="344"/>
                  </a:lnTo>
                  <a:lnTo>
                    <a:pt x="56" y="343"/>
                  </a:lnTo>
                  <a:lnTo>
                    <a:pt x="50" y="341"/>
                  </a:lnTo>
                  <a:lnTo>
                    <a:pt x="43" y="339"/>
                  </a:lnTo>
                  <a:lnTo>
                    <a:pt x="31" y="333"/>
                  </a:lnTo>
                  <a:lnTo>
                    <a:pt x="21" y="324"/>
                  </a:lnTo>
                  <a:lnTo>
                    <a:pt x="13" y="313"/>
                  </a:lnTo>
                  <a:lnTo>
                    <a:pt x="7" y="302"/>
                  </a:lnTo>
                  <a:lnTo>
                    <a:pt x="4" y="295"/>
                  </a:lnTo>
                  <a:lnTo>
                    <a:pt x="2" y="288"/>
                  </a:lnTo>
                  <a:lnTo>
                    <a:pt x="0" y="281"/>
                  </a:lnTo>
                  <a:lnTo>
                    <a:pt x="0" y="2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7" y="42"/>
                  </a:lnTo>
                  <a:lnTo>
                    <a:pt x="13" y="31"/>
                  </a:lnTo>
                  <a:lnTo>
                    <a:pt x="21" y="20"/>
                  </a:lnTo>
                  <a:lnTo>
                    <a:pt x="31" y="11"/>
                  </a:lnTo>
                  <a:lnTo>
                    <a:pt x="43" y="5"/>
                  </a:lnTo>
                  <a:lnTo>
                    <a:pt x="50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05" name="Freeform 1740"/>
            <p:cNvSpPr>
              <a:spLocks/>
            </p:cNvSpPr>
            <p:nvPr/>
          </p:nvSpPr>
          <p:spPr bwMode="auto">
            <a:xfrm>
              <a:off x="1115" y="3103"/>
              <a:ext cx="86" cy="86"/>
            </a:xfrm>
            <a:custGeom>
              <a:avLst/>
              <a:gdLst>
                <a:gd name="T0" fmla="*/ 0 w 345"/>
                <a:gd name="T1" fmla="*/ 0 h 345"/>
                <a:gd name="T2" fmla="*/ 0 w 345"/>
                <a:gd name="T3" fmla="*/ 0 h 345"/>
                <a:gd name="T4" fmla="*/ 0 w 345"/>
                <a:gd name="T5" fmla="*/ 0 h 345"/>
                <a:gd name="T6" fmla="*/ 0 w 345"/>
                <a:gd name="T7" fmla="*/ 0 h 345"/>
                <a:gd name="T8" fmla="*/ 0 w 345"/>
                <a:gd name="T9" fmla="*/ 0 h 345"/>
                <a:gd name="T10" fmla="*/ 0 w 345"/>
                <a:gd name="T11" fmla="*/ 0 h 345"/>
                <a:gd name="T12" fmla="*/ 0 w 345"/>
                <a:gd name="T13" fmla="*/ 0 h 345"/>
                <a:gd name="T14" fmla="*/ 0 w 345"/>
                <a:gd name="T15" fmla="*/ 0 h 345"/>
                <a:gd name="T16" fmla="*/ 0 w 345"/>
                <a:gd name="T17" fmla="*/ 0 h 345"/>
                <a:gd name="T18" fmla="*/ 0 w 345"/>
                <a:gd name="T19" fmla="*/ 0 h 345"/>
                <a:gd name="T20" fmla="*/ 0 w 345"/>
                <a:gd name="T21" fmla="*/ 0 h 345"/>
                <a:gd name="T22" fmla="*/ 0 w 345"/>
                <a:gd name="T23" fmla="*/ 0 h 345"/>
                <a:gd name="T24" fmla="*/ 0 w 345"/>
                <a:gd name="T25" fmla="*/ 0 h 345"/>
                <a:gd name="T26" fmla="*/ 0 w 345"/>
                <a:gd name="T27" fmla="*/ 0 h 345"/>
                <a:gd name="T28" fmla="*/ 0 w 345"/>
                <a:gd name="T29" fmla="*/ 0 h 345"/>
                <a:gd name="T30" fmla="*/ 0 w 345"/>
                <a:gd name="T31" fmla="*/ 0 h 345"/>
                <a:gd name="T32" fmla="*/ 0 w 345"/>
                <a:gd name="T33" fmla="*/ 0 h 345"/>
                <a:gd name="T34" fmla="*/ 0 w 345"/>
                <a:gd name="T35" fmla="*/ 0 h 345"/>
                <a:gd name="T36" fmla="*/ 0 w 345"/>
                <a:gd name="T37" fmla="*/ 0 h 345"/>
                <a:gd name="T38" fmla="*/ 0 w 345"/>
                <a:gd name="T39" fmla="*/ 0 h 345"/>
                <a:gd name="T40" fmla="*/ 0 w 345"/>
                <a:gd name="T41" fmla="*/ 0 h 345"/>
                <a:gd name="T42" fmla="*/ 0 w 345"/>
                <a:gd name="T43" fmla="*/ 0 h 345"/>
                <a:gd name="T44" fmla="*/ 0 w 345"/>
                <a:gd name="T45" fmla="*/ 0 h 345"/>
                <a:gd name="T46" fmla="*/ 0 w 345"/>
                <a:gd name="T47" fmla="*/ 0 h 345"/>
                <a:gd name="T48" fmla="*/ 0 w 345"/>
                <a:gd name="T49" fmla="*/ 0 h 345"/>
                <a:gd name="T50" fmla="*/ 0 w 345"/>
                <a:gd name="T51" fmla="*/ 0 h 345"/>
                <a:gd name="T52" fmla="*/ 0 w 345"/>
                <a:gd name="T53" fmla="*/ 0 h 345"/>
                <a:gd name="T54" fmla="*/ 0 w 345"/>
                <a:gd name="T55" fmla="*/ 0 h 345"/>
                <a:gd name="T56" fmla="*/ 0 w 345"/>
                <a:gd name="T57" fmla="*/ 0 h 345"/>
                <a:gd name="T58" fmla="*/ 0 w 345"/>
                <a:gd name="T59" fmla="*/ 0 h 345"/>
                <a:gd name="T60" fmla="*/ 0 w 345"/>
                <a:gd name="T61" fmla="*/ 0 h 345"/>
                <a:gd name="T62" fmla="*/ 0 w 345"/>
                <a:gd name="T63" fmla="*/ 0 h 345"/>
                <a:gd name="T64" fmla="*/ 0 w 345"/>
                <a:gd name="T65" fmla="*/ 0 h 345"/>
                <a:gd name="T66" fmla="*/ 0 w 345"/>
                <a:gd name="T67" fmla="*/ 0 h 345"/>
                <a:gd name="T68" fmla="*/ 0 w 345"/>
                <a:gd name="T69" fmla="*/ 0 h 345"/>
                <a:gd name="T70" fmla="*/ 0 w 345"/>
                <a:gd name="T71" fmla="*/ 0 h 345"/>
                <a:gd name="T72" fmla="*/ 0 w 345"/>
                <a:gd name="T73" fmla="*/ 0 h 345"/>
                <a:gd name="T74" fmla="*/ 0 w 345"/>
                <a:gd name="T75" fmla="*/ 0 h 345"/>
                <a:gd name="T76" fmla="*/ 0 w 345"/>
                <a:gd name="T77" fmla="*/ 0 h 345"/>
                <a:gd name="T78" fmla="*/ 0 w 345"/>
                <a:gd name="T79" fmla="*/ 0 h 345"/>
                <a:gd name="T80" fmla="*/ 0 w 345"/>
                <a:gd name="T81" fmla="*/ 0 h 345"/>
                <a:gd name="T82" fmla="*/ 0 w 345"/>
                <a:gd name="T83" fmla="*/ 0 h 345"/>
                <a:gd name="T84" fmla="*/ 0 w 345"/>
                <a:gd name="T85" fmla="*/ 0 h 345"/>
                <a:gd name="T86" fmla="*/ 0 w 345"/>
                <a:gd name="T87" fmla="*/ 0 h 345"/>
                <a:gd name="T88" fmla="*/ 0 w 345"/>
                <a:gd name="T89" fmla="*/ 0 h 345"/>
                <a:gd name="T90" fmla="*/ 0 w 345"/>
                <a:gd name="T91" fmla="*/ 0 h 345"/>
                <a:gd name="T92" fmla="*/ 0 w 345"/>
                <a:gd name="T93" fmla="*/ 0 h 345"/>
                <a:gd name="T94" fmla="*/ 0 w 345"/>
                <a:gd name="T95" fmla="*/ 0 h 345"/>
                <a:gd name="T96" fmla="*/ 0 w 345"/>
                <a:gd name="T97" fmla="*/ 0 h 345"/>
                <a:gd name="T98" fmla="*/ 0 w 345"/>
                <a:gd name="T99" fmla="*/ 0 h 345"/>
                <a:gd name="T100" fmla="*/ 0 w 345"/>
                <a:gd name="T101" fmla="*/ 0 h 345"/>
                <a:gd name="T102" fmla="*/ 0 w 345"/>
                <a:gd name="T103" fmla="*/ 0 h 345"/>
                <a:gd name="T104" fmla="*/ 0 w 345"/>
                <a:gd name="T105" fmla="*/ 0 h 3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5"/>
                <a:gd name="T161" fmla="*/ 345 w 345"/>
                <a:gd name="T162" fmla="*/ 345 h 3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5">
                  <a:moveTo>
                    <a:pt x="71" y="0"/>
                  </a:moveTo>
                  <a:lnTo>
                    <a:pt x="275" y="0"/>
                  </a:lnTo>
                  <a:lnTo>
                    <a:pt x="282" y="1"/>
                  </a:lnTo>
                  <a:lnTo>
                    <a:pt x="288" y="2"/>
                  </a:lnTo>
                  <a:lnTo>
                    <a:pt x="296" y="4"/>
                  </a:lnTo>
                  <a:lnTo>
                    <a:pt x="302" y="6"/>
                  </a:lnTo>
                  <a:lnTo>
                    <a:pt x="314" y="12"/>
                  </a:lnTo>
                  <a:lnTo>
                    <a:pt x="324" y="21"/>
                  </a:lnTo>
                  <a:lnTo>
                    <a:pt x="333" y="32"/>
                  </a:lnTo>
                  <a:lnTo>
                    <a:pt x="339" y="43"/>
                  </a:lnTo>
                  <a:lnTo>
                    <a:pt x="341" y="49"/>
                  </a:lnTo>
                  <a:lnTo>
                    <a:pt x="343" y="57"/>
                  </a:lnTo>
                  <a:lnTo>
                    <a:pt x="344" y="63"/>
                  </a:lnTo>
                  <a:lnTo>
                    <a:pt x="345" y="70"/>
                  </a:lnTo>
                  <a:lnTo>
                    <a:pt x="345" y="274"/>
                  </a:lnTo>
                  <a:lnTo>
                    <a:pt x="344" y="282"/>
                  </a:lnTo>
                  <a:lnTo>
                    <a:pt x="343" y="289"/>
                  </a:lnTo>
                  <a:lnTo>
                    <a:pt x="341" y="295"/>
                  </a:lnTo>
                  <a:lnTo>
                    <a:pt x="339" y="302"/>
                  </a:lnTo>
                  <a:lnTo>
                    <a:pt x="333" y="314"/>
                  </a:lnTo>
                  <a:lnTo>
                    <a:pt x="324" y="324"/>
                  </a:lnTo>
                  <a:lnTo>
                    <a:pt x="314" y="332"/>
                  </a:lnTo>
                  <a:lnTo>
                    <a:pt x="302" y="340"/>
                  </a:lnTo>
                  <a:lnTo>
                    <a:pt x="296" y="342"/>
                  </a:lnTo>
                  <a:lnTo>
                    <a:pt x="288" y="343"/>
                  </a:lnTo>
                  <a:lnTo>
                    <a:pt x="282" y="345"/>
                  </a:lnTo>
                  <a:lnTo>
                    <a:pt x="275" y="345"/>
                  </a:lnTo>
                  <a:lnTo>
                    <a:pt x="71" y="345"/>
                  </a:lnTo>
                  <a:lnTo>
                    <a:pt x="63" y="345"/>
                  </a:lnTo>
                  <a:lnTo>
                    <a:pt x="56" y="343"/>
                  </a:lnTo>
                  <a:lnTo>
                    <a:pt x="50" y="342"/>
                  </a:lnTo>
                  <a:lnTo>
                    <a:pt x="43" y="340"/>
                  </a:lnTo>
                  <a:lnTo>
                    <a:pt x="31" y="332"/>
                  </a:lnTo>
                  <a:lnTo>
                    <a:pt x="21" y="324"/>
                  </a:lnTo>
                  <a:lnTo>
                    <a:pt x="13" y="314"/>
                  </a:lnTo>
                  <a:lnTo>
                    <a:pt x="7" y="302"/>
                  </a:lnTo>
                  <a:lnTo>
                    <a:pt x="4" y="295"/>
                  </a:lnTo>
                  <a:lnTo>
                    <a:pt x="2" y="289"/>
                  </a:lnTo>
                  <a:lnTo>
                    <a:pt x="0" y="282"/>
                  </a:lnTo>
                  <a:lnTo>
                    <a:pt x="0" y="27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4" y="49"/>
                  </a:lnTo>
                  <a:lnTo>
                    <a:pt x="7" y="43"/>
                  </a:lnTo>
                  <a:lnTo>
                    <a:pt x="13" y="32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0" y="4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7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06" name="Freeform 1741"/>
            <p:cNvSpPr>
              <a:spLocks/>
            </p:cNvSpPr>
            <p:nvPr/>
          </p:nvSpPr>
          <p:spPr bwMode="auto">
            <a:xfrm>
              <a:off x="1236" y="2741"/>
              <a:ext cx="86" cy="86"/>
            </a:xfrm>
            <a:custGeom>
              <a:avLst/>
              <a:gdLst>
                <a:gd name="T0" fmla="*/ 0 w 345"/>
                <a:gd name="T1" fmla="*/ 0 h 344"/>
                <a:gd name="T2" fmla="*/ 0 w 345"/>
                <a:gd name="T3" fmla="*/ 0 h 344"/>
                <a:gd name="T4" fmla="*/ 0 w 345"/>
                <a:gd name="T5" fmla="*/ 0 h 344"/>
                <a:gd name="T6" fmla="*/ 0 w 345"/>
                <a:gd name="T7" fmla="*/ 0 h 344"/>
                <a:gd name="T8" fmla="*/ 0 w 345"/>
                <a:gd name="T9" fmla="*/ 0 h 344"/>
                <a:gd name="T10" fmla="*/ 0 w 345"/>
                <a:gd name="T11" fmla="*/ 0 h 344"/>
                <a:gd name="T12" fmla="*/ 0 w 345"/>
                <a:gd name="T13" fmla="*/ 0 h 344"/>
                <a:gd name="T14" fmla="*/ 0 w 345"/>
                <a:gd name="T15" fmla="*/ 0 h 344"/>
                <a:gd name="T16" fmla="*/ 0 w 345"/>
                <a:gd name="T17" fmla="*/ 0 h 344"/>
                <a:gd name="T18" fmla="*/ 0 w 345"/>
                <a:gd name="T19" fmla="*/ 0 h 344"/>
                <a:gd name="T20" fmla="*/ 0 w 345"/>
                <a:gd name="T21" fmla="*/ 0 h 344"/>
                <a:gd name="T22" fmla="*/ 0 w 345"/>
                <a:gd name="T23" fmla="*/ 0 h 344"/>
                <a:gd name="T24" fmla="*/ 0 w 345"/>
                <a:gd name="T25" fmla="*/ 0 h 344"/>
                <a:gd name="T26" fmla="*/ 0 w 345"/>
                <a:gd name="T27" fmla="*/ 0 h 344"/>
                <a:gd name="T28" fmla="*/ 0 w 345"/>
                <a:gd name="T29" fmla="*/ 0 h 344"/>
                <a:gd name="T30" fmla="*/ 0 w 345"/>
                <a:gd name="T31" fmla="*/ 0 h 344"/>
                <a:gd name="T32" fmla="*/ 0 w 345"/>
                <a:gd name="T33" fmla="*/ 0 h 344"/>
                <a:gd name="T34" fmla="*/ 0 w 345"/>
                <a:gd name="T35" fmla="*/ 0 h 344"/>
                <a:gd name="T36" fmla="*/ 0 w 345"/>
                <a:gd name="T37" fmla="*/ 0 h 344"/>
                <a:gd name="T38" fmla="*/ 0 w 345"/>
                <a:gd name="T39" fmla="*/ 0 h 344"/>
                <a:gd name="T40" fmla="*/ 0 w 345"/>
                <a:gd name="T41" fmla="*/ 0 h 344"/>
                <a:gd name="T42" fmla="*/ 0 w 345"/>
                <a:gd name="T43" fmla="*/ 0 h 344"/>
                <a:gd name="T44" fmla="*/ 0 w 345"/>
                <a:gd name="T45" fmla="*/ 0 h 344"/>
                <a:gd name="T46" fmla="*/ 0 w 345"/>
                <a:gd name="T47" fmla="*/ 0 h 344"/>
                <a:gd name="T48" fmla="*/ 0 w 345"/>
                <a:gd name="T49" fmla="*/ 0 h 344"/>
                <a:gd name="T50" fmla="*/ 0 w 345"/>
                <a:gd name="T51" fmla="*/ 0 h 344"/>
                <a:gd name="T52" fmla="*/ 0 w 345"/>
                <a:gd name="T53" fmla="*/ 0 h 344"/>
                <a:gd name="T54" fmla="*/ 0 w 345"/>
                <a:gd name="T55" fmla="*/ 0 h 344"/>
                <a:gd name="T56" fmla="*/ 0 w 345"/>
                <a:gd name="T57" fmla="*/ 0 h 344"/>
                <a:gd name="T58" fmla="*/ 0 w 345"/>
                <a:gd name="T59" fmla="*/ 0 h 344"/>
                <a:gd name="T60" fmla="*/ 0 w 345"/>
                <a:gd name="T61" fmla="*/ 0 h 344"/>
                <a:gd name="T62" fmla="*/ 0 w 345"/>
                <a:gd name="T63" fmla="*/ 0 h 344"/>
                <a:gd name="T64" fmla="*/ 0 w 345"/>
                <a:gd name="T65" fmla="*/ 0 h 344"/>
                <a:gd name="T66" fmla="*/ 0 w 345"/>
                <a:gd name="T67" fmla="*/ 0 h 344"/>
                <a:gd name="T68" fmla="*/ 0 w 345"/>
                <a:gd name="T69" fmla="*/ 0 h 344"/>
                <a:gd name="T70" fmla="*/ 0 w 345"/>
                <a:gd name="T71" fmla="*/ 0 h 344"/>
                <a:gd name="T72" fmla="*/ 0 w 345"/>
                <a:gd name="T73" fmla="*/ 0 h 344"/>
                <a:gd name="T74" fmla="*/ 0 w 345"/>
                <a:gd name="T75" fmla="*/ 0 h 344"/>
                <a:gd name="T76" fmla="*/ 0 w 345"/>
                <a:gd name="T77" fmla="*/ 0 h 344"/>
                <a:gd name="T78" fmla="*/ 0 w 345"/>
                <a:gd name="T79" fmla="*/ 0 h 344"/>
                <a:gd name="T80" fmla="*/ 0 w 345"/>
                <a:gd name="T81" fmla="*/ 0 h 344"/>
                <a:gd name="T82" fmla="*/ 0 w 345"/>
                <a:gd name="T83" fmla="*/ 0 h 344"/>
                <a:gd name="T84" fmla="*/ 0 w 345"/>
                <a:gd name="T85" fmla="*/ 0 h 344"/>
                <a:gd name="T86" fmla="*/ 0 w 345"/>
                <a:gd name="T87" fmla="*/ 0 h 344"/>
                <a:gd name="T88" fmla="*/ 0 w 345"/>
                <a:gd name="T89" fmla="*/ 0 h 344"/>
                <a:gd name="T90" fmla="*/ 0 w 345"/>
                <a:gd name="T91" fmla="*/ 0 h 344"/>
                <a:gd name="T92" fmla="*/ 0 w 345"/>
                <a:gd name="T93" fmla="*/ 0 h 344"/>
                <a:gd name="T94" fmla="*/ 0 w 345"/>
                <a:gd name="T95" fmla="*/ 0 h 344"/>
                <a:gd name="T96" fmla="*/ 0 w 345"/>
                <a:gd name="T97" fmla="*/ 0 h 344"/>
                <a:gd name="T98" fmla="*/ 0 w 345"/>
                <a:gd name="T99" fmla="*/ 0 h 344"/>
                <a:gd name="T100" fmla="*/ 0 w 345"/>
                <a:gd name="T101" fmla="*/ 0 h 344"/>
                <a:gd name="T102" fmla="*/ 0 w 345"/>
                <a:gd name="T103" fmla="*/ 0 h 344"/>
                <a:gd name="T104" fmla="*/ 0 w 345"/>
                <a:gd name="T105" fmla="*/ 0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4"/>
                <a:gd name="T161" fmla="*/ 345 w 345"/>
                <a:gd name="T162" fmla="*/ 344 h 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4">
                  <a:moveTo>
                    <a:pt x="70" y="0"/>
                  </a:moveTo>
                  <a:lnTo>
                    <a:pt x="275" y="0"/>
                  </a:lnTo>
                  <a:lnTo>
                    <a:pt x="282" y="0"/>
                  </a:lnTo>
                  <a:lnTo>
                    <a:pt x="288" y="1"/>
                  </a:lnTo>
                  <a:lnTo>
                    <a:pt x="296" y="3"/>
                  </a:lnTo>
                  <a:lnTo>
                    <a:pt x="302" y="5"/>
                  </a:lnTo>
                  <a:lnTo>
                    <a:pt x="313" y="11"/>
                  </a:lnTo>
                  <a:lnTo>
                    <a:pt x="324" y="20"/>
                  </a:lnTo>
                  <a:lnTo>
                    <a:pt x="333" y="31"/>
                  </a:lnTo>
                  <a:lnTo>
                    <a:pt x="339" y="42"/>
                  </a:lnTo>
                  <a:lnTo>
                    <a:pt x="341" y="49"/>
                  </a:lnTo>
                  <a:lnTo>
                    <a:pt x="342" y="56"/>
                  </a:lnTo>
                  <a:lnTo>
                    <a:pt x="344" y="63"/>
                  </a:lnTo>
                  <a:lnTo>
                    <a:pt x="345" y="69"/>
                  </a:lnTo>
                  <a:lnTo>
                    <a:pt x="345" y="273"/>
                  </a:lnTo>
                  <a:lnTo>
                    <a:pt x="344" y="281"/>
                  </a:lnTo>
                  <a:lnTo>
                    <a:pt x="342" y="288"/>
                  </a:lnTo>
                  <a:lnTo>
                    <a:pt x="341" y="294"/>
                  </a:lnTo>
                  <a:lnTo>
                    <a:pt x="339" y="302"/>
                  </a:lnTo>
                  <a:lnTo>
                    <a:pt x="333" y="313"/>
                  </a:lnTo>
                  <a:lnTo>
                    <a:pt x="324" y="324"/>
                  </a:lnTo>
                  <a:lnTo>
                    <a:pt x="313" y="333"/>
                  </a:lnTo>
                  <a:lnTo>
                    <a:pt x="302" y="339"/>
                  </a:lnTo>
                  <a:lnTo>
                    <a:pt x="296" y="341"/>
                  </a:lnTo>
                  <a:lnTo>
                    <a:pt x="288" y="342"/>
                  </a:lnTo>
                  <a:lnTo>
                    <a:pt x="282" y="344"/>
                  </a:lnTo>
                  <a:lnTo>
                    <a:pt x="275" y="344"/>
                  </a:lnTo>
                  <a:lnTo>
                    <a:pt x="70" y="344"/>
                  </a:lnTo>
                  <a:lnTo>
                    <a:pt x="63" y="344"/>
                  </a:lnTo>
                  <a:lnTo>
                    <a:pt x="56" y="342"/>
                  </a:lnTo>
                  <a:lnTo>
                    <a:pt x="49" y="341"/>
                  </a:lnTo>
                  <a:lnTo>
                    <a:pt x="43" y="339"/>
                  </a:lnTo>
                  <a:lnTo>
                    <a:pt x="31" y="333"/>
                  </a:lnTo>
                  <a:lnTo>
                    <a:pt x="21" y="324"/>
                  </a:lnTo>
                  <a:lnTo>
                    <a:pt x="12" y="313"/>
                  </a:lnTo>
                  <a:lnTo>
                    <a:pt x="5" y="302"/>
                  </a:lnTo>
                  <a:lnTo>
                    <a:pt x="4" y="294"/>
                  </a:lnTo>
                  <a:lnTo>
                    <a:pt x="1" y="288"/>
                  </a:lnTo>
                  <a:lnTo>
                    <a:pt x="0" y="281"/>
                  </a:lnTo>
                  <a:lnTo>
                    <a:pt x="0" y="273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4" y="49"/>
                  </a:lnTo>
                  <a:lnTo>
                    <a:pt x="5" y="42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1" y="11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07" name="Freeform 1742"/>
            <p:cNvSpPr>
              <a:spLocks/>
            </p:cNvSpPr>
            <p:nvPr/>
          </p:nvSpPr>
          <p:spPr bwMode="auto">
            <a:xfrm>
              <a:off x="1236" y="2862"/>
              <a:ext cx="86" cy="86"/>
            </a:xfrm>
            <a:custGeom>
              <a:avLst/>
              <a:gdLst>
                <a:gd name="T0" fmla="*/ 0 w 345"/>
                <a:gd name="T1" fmla="*/ 0 h 344"/>
                <a:gd name="T2" fmla="*/ 0 w 345"/>
                <a:gd name="T3" fmla="*/ 0 h 344"/>
                <a:gd name="T4" fmla="*/ 0 w 345"/>
                <a:gd name="T5" fmla="*/ 0 h 344"/>
                <a:gd name="T6" fmla="*/ 0 w 345"/>
                <a:gd name="T7" fmla="*/ 0 h 344"/>
                <a:gd name="T8" fmla="*/ 0 w 345"/>
                <a:gd name="T9" fmla="*/ 0 h 344"/>
                <a:gd name="T10" fmla="*/ 0 w 345"/>
                <a:gd name="T11" fmla="*/ 0 h 344"/>
                <a:gd name="T12" fmla="*/ 0 w 345"/>
                <a:gd name="T13" fmla="*/ 0 h 344"/>
                <a:gd name="T14" fmla="*/ 0 w 345"/>
                <a:gd name="T15" fmla="*/ 0 h 344"/>
                <a:gd name="T16" fmla="*/ 0 w 345"/>
                <a:gd name="T17" fmla="*/ 0 h 344"/>
                <a:gd name="T18" fmla="*/ 0 w 345"/>
                <a:gd name="T19" fmla="*/ 0 h 344"/>
                <a:gd name="T20" fmla="*/ 0 w 345"/>
                <a:gd name="T21" fmla="*/ 0 h 344"/>
                <a:gd name="T22" fmla="*/ 0 w 345"/>
                <a:gd name="T23" fmla="*/ 0 h 344"/>
                <a:gd name="T24" fmla="*/ 0 w 345"/>
                <a:gd name="T25" fmla="*/ 0 h 344"/>
                <a:gd name="T26" fmla="*/ 0 w 345"/>
                <a:gd name="T27" fmla="*/ 0 h 344"/>
                <a:gd name="T28" fmla="*/ 0 w 345"/>
                <a:gd name="T29" fmla="*/ 0 h 344"/>
                <a:gd name="T30" fmla="*/ 0 w 345"/>
                <a:gd name="T31" fmla="*/ 0 h 344"/>
                <a:gd name="T32" fmla="*/ 0 w 345"/>
                <a:gd name="T33" fmla="*/ 0 h 344"/>
                <a:gd name="T34" fmla="*/ 0 w 345"/>
                <a:gd name="T35" fmla="*/ 0 h 344"/>
                <a:gd name="T36" fmla="*/ 0 w 345"/>
                <a:gd name="T37" fmla="*/ 0 h 344"/>
                <a:gd name="T38" fmla="*/ 0 w 345"/>
                <a:gd name="T39" fmla="*/ 0 h 344"/>
                <a:gd name="T40" fmla="*/ 0 w 345"/>
                <a:gd name="T41" fmla="*/ 0 h 344"/>
                <a:gd name="T42" fmla="*/ 0 w 345"/>
                <a:gd name="T43" fmla="*/ 0 h 344"/>
                <a:gd name="T44" fmla="*/ 0 w 345"/>
                <a:gd name="T45" fmla="*/ 0 h 344"/>
                <a:gd name="T46" fmla="*/ 0 w 345"/>
                <a:gd name="T47" fmla="*/ 0 h 344"/>
                <a:gd name="T48" fmla="*/ 0 w 345"/>
                <a:gd name="T49" fmla="*/ 0 h 344"/>
                <a:gd name="T50" fmla="*/ 0 w 345"/>
                <a:gd name="T51" fmla="*/ 0 h 344"/>
                <a:gd name="T52" fmla="*/ 0 w 345"/>
                <a:gd name="T53" fmla="*/ 0 h 344"/>
                <a:gd name="T54" fmla="*/ 0 w 345"/>
                <a:gd name="T55" fmla="*/ 0 h 344"/>
                <a:gd name="T56" fmla="*/ 0 w 345"/>
                <a:gd name="T57" fmla="*/ 0 h 344"/>
                <a:gd name="T58" fmla="*/ 0 w 345"/>
                <a:gd name="T59" fmla="*/ 0 h 344"/>
                <a:gd name="T60" fmla="*/ 0 w 345"/>
                <a:gd name="T61" fmla="*/ 0 h 344"/>
                <a:gd name="T62" fmla="*/ 0 w 345"/>
                <a:gd name="T63" fmla="*/ 0 h 344"/>
                <a:gd name="T64" fmla="*/ 0 w 345"/>
                <a:gd name="T65" fmla="*/ 0 h 344"/>
                <a:gd name="T66" fmla="*/ 0 w 345"/>
                <a:gd name="T67" fmla="*/ 0 h 344"/>
                <a:gd name="T68" fmla="*/ 0 w 345"/>
                <a:gd name="T69" fmla="*/ 0 h 344"/>
                <a:gd name="T70" fmla="*/ 0 w 345"/>
                <a:gd name="T71" fmla="*/ 0 h 344"/>
                <a:gd name="T72" fmla="*/ 0 w 345"/>
                <a:gd name="T73" fmla="*/ 0 h 344"/>
                <a:gd name="T74" fmla="*/ 0 w 345"/>
                <a:gd name="T75" fmla="*/ 0 h 344"/>
                <a:gd name="T76" fmla="*/ 0 w 345"/>
                <a:gd name="T77" fmla="*/ 0 h 344"/>
                <a:gd name="T78" fmla="*/ 0 w 345"/>
                <a:gd name="T79" fmla="*/ 0 h 344"/>
                <a:gd name="T80" fmla="*/ 0 w 345"/>
                <a:gd name="T81" fmla="*/ 0 h 344"/>
                <a:gd name="T82" fmla="*/ 0 w 345"/>
                <a:gd name="T83" fmla="*/ 0 h 344"/>
                <a:gd name="T84" fmla="*/ 0 w 345"/>
                <a:gd name="T85" fmla="*/ 0 h 344"/>
                <a:gd name="T86" fmla="*/ 0 w 345"/>
                <a:gd name="T87" fmla="*/ 0 h 344"/>
                <a:gd name="T88" fmla="*/ 0 w 345"/>
                <a:gd name="T89" fmla="*/ 0 h 344"/>
                <a:gd name="T90" fmla="*/ 0 w 345"/>
                <a:gd name="T91" fmla="*/ 0 h 344"/>
                <a:gd name="T92" fmla="*/ 0 w 345"/>
                <a:gd name="T93" fmla="*/ 0 h 344"/>
                <a:gd name="T94" fmla="*/ 0 w 345"/>
                <a:gd name="T95" fmla="*/ 0 h 344"/>
                <a:gd name="T96" fmla="*/ 0 w 345"/>
                <a:gd name="T97" fmla="*/ 0 h 344"/>
                <a:gd name="T98" fmla="*/ 0 w 345"/>
                <a:gd name="T99" fmla="*/ 0 h 344"/>
                <a:gd name="T100" fmla="*/ 0 w 345"/>
                <a:gd name="T101" fmla="*/ 0 h 344"/>
                <a:gd name="T102" fmla="*/ 0 w 345"/>
                <a:gd name="T103" fmla="*/ 0 h 344"/>
                <a:gd name="T104" fmla="*/ 0 w 345"/>
                <a:gd name="T105" fmla="*/ 0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4"/>
                <a:gd name="T161" fmla="*/ 345 w 345"/>
                <a:gd name="T162" fmla="*/ 344 h 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4">
                  <a:moveTo>
                    <a:pt x="70" y="0"/>
                  </a:moveTo>
                  <a:lnTo>
                    <a:pt x="275" y="0"/>
                  </a:lnTo>
                  <a:lnTo>
                    <a:pt x="282" y="1"/>
                  </a:lnTo>
                  <a:lnTo>
                    <a:pt x="288" y="2"/>
                  </a:lnTo>
                  <a:lnTo>
                    <a:pt x="296" y="3"/>
                  </a:lnTo>
                  <a:lnTo>
                    <a:pt x="302" y="6"/>
                  </a:lnTo>
                  <a:lnTo>
                    <a:pt x="313" y="12"/>
                  </a:lnTo>
                  <a:lnTo>
                    <a:pt x="324" y="21"/>
                  </a:lnTo>
                  <a:lnTo>
                    <a:pt x="333" y="32"/>
                  </a:lnTo>
                  <a:lnTo>
                    <a:pt x="339" y="43"/>
                  </a:lnTo>
                  <a:lnTo>
                    <a:pt x="341" y="49"/>
                  </a:lnTo>
                  <a:lnTo>
                    <a:pt x="342" y="56"/>
                  </a:lnTo>
                  <a:lnTo>
                    <a:pt x="344" y="63"/>
                  </a:lnTo>
                  <a:lnTo>
                    <a:pt x="345" y="70"/>
                  </a:lnTo>
                  <a:lnTo>
                    <a:pt x="345" y="274"/>
                  </a:lnTo>
                  <a:lnTo>
                    <a:pt x="344" y="282"/>
                  </a:lnTo>
                  <a:lnTo>
                    <a:pt x="342" y="289"/>
                  </a:lnTo>
                  <a:lnTo>
                    <a:pt x="341" y="295"/>
                  </a:lnTo>
                  <a:lnTo>
                    <a:pt x="339" y="301"/>
                  </a:lnTo>
                  <a:lnTo>
                    <a:pt x="333" y="314"/>
                  </a:lnTo>
                  <a:lnTo>
                    <a:pt x="324" y="325"/>
                  </a:lnTo>
                  <a:lnTo>
                    <a:pt x="313" y="332"/>
                  </a:lnTo>
                  <a:lnTo>
                    <a:pt x="302" y="340"/>
                  </a:lnTo>
                  <a:lnTo>
                    <a:pt x="296" y="342"/>
                  </a:lnTo>
                  <a:lnTo>
                    <a:pt x="288" y="343"/>
                  </a:lnTo>
                  <a:lnTo>
                    <a:pt x="282" y="344"/>
                  </a:lnTo>
                  <a:lnTo>
                    <a:pt x="275" y="344"/>
                  </a:lnTo>
                  <a:lnTo>
                    <a:pt x="70" y="344"/>
                  </a:lnTo>
                  <a:lnTo>
                    <a:pt x="63" y="344"/>
                  </a:lnTo>
                  <a:lnTo>
                    <a:pt x="56" y="343"/>
                  </a:lnTo>
                  <a:lnTo>
                    <a:pt x="49" y="342"/>
                  </a:lnTo>
                  <a:lnTo>
                    <a:pt x="43" y="340"/>
                  </a:lnTo>
                  <a:lnTo>
                    <a:pt x="31" y="332"/>
                  </a:lnTo>
                  <a:lnTo>
                    <a:pt x="21" y="325"/>
                  </a:lnTo>
                  <a:lnTo>
                    <a:pt x="12" y="314"/>
                  </a:lnTo>
                  <a:lnTo>
                    <a:pt x="5" y="301"/>
                  </a:lnTo>
                  <a:lnTo>
                    <a:pt x="4" y="295"/>
                  </a:lnTo>
                  <a:lnTo>
                    <a:pt x="1" y="289"/>
                  </a:lnTo>
                  <a:lnTo>
                    <a:pt x="0" y="282"/>
                  </a:lnTo>
                  <a:lnTo>
                    <a:pt x="0" y="27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4" y="49"/>
                  </a:lnTo>
                  <a:lnTo>
                    <a:pt x="5" y="43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08" name="Freeform 1743"/>
            <p:cNvSpPr>
              <a:spLocks/>
            </p:cNvSpPr>
            <p:nvPr/>
          </p:nvSpPr>
          <p:spPr bwMode="auto">
            <a:xfrm>
              <a:off x="1236" y="2983"/>
              <a:ext cx="86" cy="85"/>
            </a:xfrm>
            <a:custGeom>
              <a:avLst/>
              <a:gdLst>
                <a:gd name="T0" fmla="*/ 0 w 345"/>
                <a:gd name="T1" fmla="*/ 0 h 344"/>
                <a:gd name="T2" fmla="*/ 0 w 345"/>
                <a:gd name="T3" fmla="*/ 0 h 344"/>
                <a:gd name="T4" fmla="*/ 0 w 345"/>
                <a:gd name="T5" fmla="*/ 0 h 344"/>
                <a:gd name="T6" fmla="*/ 0 w 345"/>
                <a:gd name="T7" fmla="*/ 0 h 344"/>
                <a:gd name="T8" fmla="*/ 0 w 345"/>
                <a:gd name="T9" fmla="*/ 0 h 344"/>
                <a:gd name="T10" fmla="*/ 0 w 345"/>
                <a:gd name="T11" fmla="*/ 0 h 344"/>
                <a:gd name="T12" fmla="*/ 0 w 345"/>
                <a:gd name="T13" fmla="*/ 0 h 344"/>
                <a:gd name="T14" fmla="*/ 0 w 345"/>
                <a:gd name="T15" fmla="*/ 0 h 344"/>
                <a:gd name="T16" fmla="*/ 0 w 345"/>
                <a:gd name="T17" fmla="*/ 0 h 344"/>
                <a:gd name="T18" fmla="*/ 0 w 345"/>
                <a:gd name="T19" fmla="*/ 0 h 344"/>
                <a:gd name="T20" fmla="*/ 0 w 345"/>
                <a:gd name="T21" fmla="*/ 0 h 344"/>
                <a:gd name="T22" fmla="*/ 0 w 345"/>
                <a:gd name="T23" fmla="*/ 0 h 344"/>
                <a:gd name="T24" fmla="*/ 0 w 345"/>
                <a:gd name="T25" fmla="*/ 0 h 344"/>
                <a:gd name="T26" fmla="*/ 0 w 345"/>
                <a:gd name="T27" fmla="*/ 0 h 344"/>
                <a:gd name="T28" fmla="*/ 0 w 345"/>
                <a:gd name="T29" fmla="*/ 0 h 344"/>
                <a:gd name="T30" fmla="*/ 0 w 345"/>
                <a:gd name="T31" fmla="*/ 0 h 344"/>
                <a:gd name="T32" fmla="*/ 0 w 345"/>
                <a:gd name="T33" fmla="*/ 0 h 344"/>
                <a:gd name="T34" fmla="*/ 0 w 345"/>
                <a:gd name="T35" fmla="*/ 0 h 344"/>
                <a:gd name="T36" fmla="*/ 0 w 345"/>
                <a:gd name="T37" fmla="*/ 0 h 344"/>
                <a:gd name="T38" fmla="*/ 0 w 345"/>
                <a:gd name="T39" fmla="*/ 0 h 344"/>
                <a:gd name="T40" fmla="*/ 0 w 345"/>
                <a:gd name="T41" fmla="*/ 0 h 344"/>
                <a:gd name="T42" fmla="*/ 0 w 345"/>
                <a:gd name="T43" fmla="*/ 0 h 344"/>
                <a:gd name="T44" fmla="*/ 0 w 345"/>
                <a:gd name="T45" fmla="*/ 0 h 344"/>
                <a:gd name="T46" fmla="*/ 0 w 345"/>
                <a:gd name="T47" fmla="*/ 0 h 344"/>
                <a:gd name="T48" fmla="*/ 0 w 345"/>
                <a:gd name="T49" fmla="*/ 0 h 344"/>
                <a:gd name="T50" fmla="*/ 0 w 345"/>
                <a:gd name="T51" fmla="*/ 0 h 344"/>
                <a:gd name="T52" fmla="*/ 0 w 345"/>
                <a:gd name="T53" fmla="*/ 0 h 344"/>
                <a:gd name="T54" fmla="*/ 0 w 345"/>
                <a:gd name="T55" fmla="*/ 0 h 344"/>
                <a:gd name="T56" fmla="*/ 0 w 345"/>
                <a:gd name="T57" fmla="*/ 0 h 344"/>
                <a:gd name="T58" fmla="*/ 0 w 345"/>
                <a:gd name="T59" fmla="*/ 0 h 344"/>
                <a:gd name="T60" fmla="*/ 0 w 345"/>
                <a:gd name="T61" fmla="*/ 0 h 344"/>
                <a:gd name="T62" fmla="*/ 0 w 345"/>
                <a:gd name="T63" fmla="*/ 0 h 344"/>
                <a:gd name="T64" fmla="*/ 0 w 345"/>
                <a:gd name="T65" fmla="*/ 0 h 344"/>
                <a:gd name="T66" fmla="*/ 0 w 345"/>
                <a:gd name="T67" fmla="*/ 0 h 344"/>
                <a:gd name="T68" fmla="*/ 0 w 345"/>
                <a:gd name="T69" fmla="*/ 0 h 344"/>
                <a:gd name="T70" fmla="*/ 0 w 345"/>
                <a:gd name="T71" fmla="*/ 0 h 344"/>
                <a:gd name="T72" fmla="*/ 0 w 345"/>
                <a:gd name="T73" fmla="*/ 0 h 344"/>
                <a:gd name="T74" fmla="*/ 0 w 345"/>
                <a:gd name="T75" fmla="*/ 0 h 344"/>
                <a:gd name="T76" fmla="*/ 0 w 345"/>
                <a:gd name="T77" fmla="*/ 0 h 344"/>
                <a:gd name="T78" fmla="*/ 0 w 345"/>
                <a:gd name="T79" fmla="*/ 0 h 344"/>
                <a:gd name="T80" fmla="*/ 0 w 345"/>
                <a:gd name="T81" fmla="*/ 0 h 344"/>
                <a:gd name="T82" fmla="*/ 0 w 345"/>
                <a:gd name="T83" fmla="*/ 0 h 344"/>
                <a:gd name="T84" fmla="*/ 0 w 345"/>
                <a:gd name="T85" fmla="*/ 0 h 344"/>
                <a:gd name="T86" fmla="*/ 0 w 345"/>
                <a:gd name="T87" fmla="*/ 0 h 344"/>
                <a:gd name="T88" fmla="*/ 0 w 345"/>
                <a:gd name="T89" fmla="*/ 0 h 344"/>
                <a:gd name="T90" fmla="*/ 0 w 345"/>
                <a:gd name="T91" fmla="*/ 0 h 344"/>
                <a:gd name="T92" fmla="*/ 0 w 345"/>
                <a:gd name="T93" fmla="*/ 0 h 344"/>
                <a:gd name="T94" fmla="*/ 0 w 345"/>
                <a:gd name="T95" fmla="*/ 0 h 344"/>
                <a:gd name="T96" fmla="*/ 0 w 345"/>
                <a:gd name="T97" fmla="*/ 0 h 344"/>
                <a:gd name="T98" fmla="*/ 0 w 345"/>
                <a:gd name="T99" fmla="*/ 0 h 344"/>
                <a:gd name="T100" fmla="*/ 0 w 345"/>
                <a:gd name="T101" fmla="*/ 0 h 344"/>
                <a:gd name="T102" fmla="*/ 0 w 345"/>
                <a:gd name="T103" fmla="*/ 0 h 344"/>
                <a:gd name="T104" fmla="*/ 0 w 345"/>
                <a:gd name="T105" fmla="*/ 0 h 3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4"/>
                <a:gd name="T161" fmla="*/ 345 w 345"/>
                <a:gd name="T162" fmla="*/ 344 h 3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4">
                  <a:moveTo>
                    <a:pt x="70" y="0"/>
                  </a:moveTo>
                  <a:lnTo>
                    <a:pt x="275" y="0"/>
                  </a:lnTo>
                  <a:lnTo>
                    <a:pt x="282" y="0"/>
                  </a:lnTo>
                  <a:lnTo>
                    <a:pt x="288" y="2"/>
                  </a:lnTo>
                  <a:lnTo>
                    <a:pt x="296" y="3"/>
                  </a:lnTo>
                  <a:lnTo>
                    <a:pt x="302" y="5"/>
                  </a:lnTo>
                  <a:lnTo>
                    <a:pt x="313" y="11"/>
                  </a:lnTo>
                  <a:lnTo>
                    <a:pt x="324" y="20"/>
                  </a:lnTo>
                  <a:lnTo>
                    <a:pt x="333" y="31"/>
                  </a:lnTo>
                  <a:lnTo>
                    <a:pt x="339" y="42"/>
                  </a:lnTo>
                  <a:lnTo>
                    <a:pt x="341" y="50"/>
                  </a:lnTo>
                  <a:lnTo>
                    <a:pt x="342" y="56"/>
                  </a:lnTo>
                  <a:lnTo>
                    <a:pt x="344" y="63"/>
                  </a:lnTo>
                  <a:lnTo>
                    <a:pt x="345" y="69"/>
                  </a:lnTo>
                  <a:lnTo>
                    <a:pt x="345" y="274"/>
                  </a:lnTo>
                  <a:lnTo>
                    <a:pt x="344" y="281"/>
                  </a:lnTo>
                  <a:lnTo>
                    <a:pt x="342" y="288"/>
                  </a:lnTo>
                  <a:lnTo>
                    <a:pt x="341" y="295"/>
                  </a:lnTo>
                  <a:lnTo>
                    <a:pt x="339" y="302"/>
                  </a:lnTo>
                  <a:lnTo>
                    <a:pt x="333" y="313"/>
                  </a:lnTo>
                  <a:lnTo>
                    <a:pt x="324" y="324"/>
                  </a:lnTo>
                  <a:lnTo>
                    <a:pt x="313" y="333"/>
                  </a:lnTo>
                  <a:lnTo>
                    <a:pt x="302" y="339"/>
                  </a:lnTo>
                  <a:lnTo>
                    <a:pt x="296" y="341"/>
                  </a:lnTo>
                  <a:lnTo>
                    <a:pt x="288" y="343"/>
                  </a:lnTo>
                  <a:lnTo>
                    <a:pt x="282" y="344"/>
                  </a:lnTo>
                  <a:lnTo>
                    <a:pt x="275" y="344"/>
                  </a:lnTo>
                  <a:lnTo>
                    <a:pt x="70" y="344"/>
                  </a:lnTo>
                  <a:lnTo>
                    <a:pt x="63" y="344"/>
                  </a:lnTo>
                  <a:lnTo>
                    <a:pt x="56" y="343"/>
                  </a:lnTo>
                  <a:lnTo>
                    <a:pt x="49" y="341"/>
                  </a:lnTo>
                  <a:lnTo>
                    <a:pt x="43" y="339"/>
                  </a:lnTo>
                  <a:lnTo>
                    <a:pt x="31" y="333"/>
                  </a:lnTo>
                  <a:lnTo>
                    <a:pt x="21" y="324"/>
                  </a:lnTo>
                  <a:lnTo>
                    <a:pt x="12" y="313"/>
                  </a:lnTo>
                  <a:lnTo>
                    <a:pt x="5" y="302"/>
                  </a:lnTo>
                  <a:lnTo>
                    <a:pt x="4" y="295"/>
                  </a:lnTo>
                  <a:lnTo>
                    <a:pt x="1" y="288"/>
                  </a:lnTo>
                  <a:lnTo>
                    <a:pt x="0" y="281"/>
                  </a:lnTo>
                  <a:lnTo>
                    <a:pt x="0" y="2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4" y="50"/>
                  </a:lnTo>
                  <a:lnTo>
                    <a:pt x="5" y="42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1" y="11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09" name="Freeform 1744"/>
            <p:cNvSpPr>
              <a:spLocks/>
            </p:cNvSpPr>
            <p:nvPr/>
          </p:nvSpPr>
          <p:spPr bwMode="auto">
            <a:xfrm>
              <a:off x="1236" y="3103"/>
              <a:ext cx="86" cy="86"/>
            </a:xfrm>
            <a:custGeom>
              <a:avLst/>
              <a:gdLst>
                <a:gd name="T0" fmla="*/ 0 w 345"/>
                <a:gd name="T1" fmla="*/ 0 h 345"/>
                <a:gd name="T2" fmla="*/ 0 w 345"/>
                <a:gd name="T3" fmla="*/ 0 h 345"/>
                <a:gd name="T4" fmla="*/ 0 w 345"/>
                <a:gd name="T5" fmla="*/ 0 h 345"/>
                <a:gd name="T6" fmla="*/ 0 w 345"/>
                <a:gd name="T7" fmla="*/ 0 h 345"/>
                <a:gd name="T8" fmla="*/ 0 w 345"/>
                <a:gd name="T9" fmla="*/ 0 h 345"/>
                <a:gd name="T10" fmla="*/ 0 w 345"/>
                <a:gd name="T11" fmla="*/ 0 h 345"/>
                <a:gd name="T12" fmla="*/ 0 w 345"/>
                <a:gd name="T13" fmla="*/ 0 h 345"/>
                <a:gd name="T14" fmla="*/ 0 w 345"/>
                <a:gd name="T15" fmla="*/ 0 h 345"/>
                <a:gd name="T16" fmla="*/ 0 w 345"/>
                <a:gd name="T17" fmla="*/ 0 h 345"/>
                <a:gd name="T18" fmla="*/ 0 w 345"/>
                <a:gd name="T19" fmla="*/ 0 h 345"/>
                <a:gd name="T20" fmla="*/ 0 w 345"/>
                <a:gd name="T21" fmla="*/ 0 h 345"/>
                <a:gd name="T22" fmla="*/ 0 w 345"/>
                <a:gd name="T23" fmla="*/ 0 h 345"/>
                <a:gd name="T24" fmla="*/ 0 w 345"/>
                <a:gd name="T25" fmla="*/ 0 h 345"/>
                <a:gd name="T26" fmla="*/ 0 w 345"/>
                <a:gd name="T27" fmla="*/ 0 h 345"/>
                <a:gd name="T28" fmla="*/ 0 w 345"/>
                <a:gd name="T29" fmla="*/ 0 h 345"/>
                <a:gd name="T30" fmla="*/ 0 w 345"/>
                <a:gd name="T31" fmla="*/ 0 h 345"/>
                <a:gd name="T32" fmla="*/ 0 w 345"/>
                <a:gd name="T33" fmla="*/ 0 h 345"/>
                <a:gd name="T34" fmla="*/ 0 w 345"/>
                <a:gd name="T35" fmla="*/ 0 h 345"/>
                <a:gd name="T36" fmla="*/ 0 w 345"/>
                <a:gd name="T37" fmla="*/ 0 h 345"/>
                <a:gd name="T38" fmla="*/ 0 w 345"/>
                <a:gd name="T39" fmla="*/ 0 h 345"/>
                <a:gd name="T40" fmla="*/ 0 w 345"/>
                <a:gd name="T41" fmla="*/ 0 h 345"/>
                <a:gd name="T42" fmla="*/ 0 w 345"/>
                <a:gd name="T43" fmla="*/ 0 h 345"/>
                <a:gd name="T44" fmla="*/ 0 w 345"/>
                <a:gd name="T45" fmla="*/ 0 h 345"/>
                <a:gd name="T46" fmla="*/ 0 w 345"/>
                <a:gd name="T47" fmla="*/ 0 h 345"/>
                <a:gd name="T48" fmla="*/ 0 w 345"/>
                <a:gd name="T49" fmla="*/ 0 h 345"/>
                <a:gd name="T50" fmla="*/ 0 w 345"/>
                <a:gd name="T51" fmla="*/ 0 h 345"/>
                <a:gd name="T52" fmla="*/ 0 w 345"/>
                <a:gd name="T53" fmla="*/ 0 h 345"/>
                <a:gd name="T54" fmla="*/ 0 w 345"/>
                <a:gd name="T55" fmla="*/ 0 h 345"/>
                <a:gd name="T56" fmla="*/ 0 w 345"/>
                <a:gd name="T57" fmla="*/ 0 h 345"/>
                <a:gd name="T58" fmla="*/ 0 w 345"/>
                <a:gd name="T59" fmla="*/ 0 h 345"/>
                <a:gd name="T60" fmla="*/ 0 w 345"/>
                <a:gd name="T61" fmla="*/ 0 h 345"/>
                <a:gd name="T62" fmla="*/ 0 w 345"/>
                <a:gd name="T63" fmla="*/ 0 h 345"/>
                <a:gd name="T64" fmla="*/ 0 w 345"/>
                <a:gd name="T65" fmla="*/ 0 h 345"/>
                <a:gd name="T66" fmla="*/ 0 w 345"/>
                <a:gd name="T67" fmla="*/ 0 h 345"/>
                <a:gd name="T68" fmla="*/ 0 w 345"/>
                <a:gd name="T69" fmla="*/ 0 h 345"/>
                <a:gd name="T70" fmla="*/ 0 w 345"/>
                <a:gd name="T71" fmla="*/ 0 h 345"/>
                <a:gd name="T72" fmla="*/ 0 w 345"/>
                <a:gd name="T73" fmla="*/ 0 h 345"/>
                <a:gd name="T74" fmla="*/ 0 w 345"/>
                <a:gd name="T75" fmla="*/ 0 h 345"/>
                <a:gd name="T76" fmla="*/ 0 w 345"/>
                <a:gd name="T77" fmla="*/ 0 h 345"/>
                <a:gd name="T78" fmla="*/ 0 w 345"/>
                <a:gd name="T79" fmla="*/ 0 h 345"/>
                <a:gd name="T80" fmla="*/ 0 w 345"/>
                <a:gd name="T81" fmla="*/ 0 h 345"/>
                <a:gd name="T82" fmla="*/ 0 w 345"/>
                <a:gd name="T83" fmla="*/ 0 h 345"/>
                <a:gd name="T84" fmla="*/ 0 w 345"/>
                <a:gd name="T85" fmla="*/ 0 h 345"/>
                <a:gd name="T86" fmla="*/ 0 w 345"/>
                <a:gd name="T87" fmla="*/ 0 h 345"/>
                <a:gd name="T88" fmla="*/ 0 w 345"/>
                <a:gd name="T89" fmla="*/ 0 h 345"/>
                <a:gd name="T90" fmla="*/ 0 w 345"/>
                <a:gd name="T91" fmla="*/ 0 h 345"/>
                <a:gd name="T92" fmla="*/ 0 w 345"/>
                <a:gd name="T93" fmla="*/ 0 h 345"/>
                <a:gd name="T94" fmla="*/ 0 w 345"/>
                <a:gd name="T95" fmla="*/ 0 h 345"/>
                <a:gd name="T96" fmla="*/ 0 w 345"/>
                <a:gd name="T97" fmla="*/ 0 h 345"/>
                <a:gd name="T98" fmla="*/ 0 w 345"/>
                <a:gd name="T99" fmla="*/ 0 h 345"/>
                <a:gd name="T100" fmla="*/ 0 w 345"/>
                <a:gd name="T101" fmla="*/ 0 h 345"/>
                <a:gd name="T102" fmla="*/ 0 w 345"/>
                <a:gd name="T103" fmla="*/ 0 h 345"/>
                <a:gd name="T104" fmla="*/ 0 w 345"/>
                <a:gd name="T105" fmla="*/ 0 h 3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5"/>
                <a:gd name="T160" fmla="*/ 0 h 345"/>
                <a:gd name="T161" fmla="*/ 345 w 345"/>
                <a:gd name="T162" fmla="*/ 345 h 3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5" h="345">
                  <a:moveTo>
                    <a:pt x="70" y="0"/>
                  </a:moveTo>
                  <a:lnTo>
                    <a:pt x="275" y="0"/>
                  </a:lnTo>
                  <a:lnTo>
                    <a:pt x="282" y="1"/>
                  </a:lnTo>
                  <a:lnTo>
                    <a:pt x="288" y="2"/>
                  </a:lnTo>
                  <a:lnTo>
                    <a:pt x="296" y="4"/>
                  </a:lnTo>
                  <a:lnTo>
                    <a:pt x="302" y="6"/>
                  </a:lnTo>
                  <a:lnTo>
                    <a:pt x="313" y="12"/>
                  </a:lnTo>
                  <a:lnTo>
                    <a:pt x="324" y="21"/>
                  </a:lnTo>
                  <a:lnTo>
                    <a:pt x="333" y="32"/>
                  </a:lnTo>
                  <a:lnTo>
                    <a:pt x="339" y="43"/>
                  </a:lnTo>
                  <a:lnTo>
                    <a:pt x="341" y="49"/>
                  </a:lnTo>
                  <a:lnTo>
                    <a:pt x="342" y="57"/>
                  </a:lnTo>
                  <a:lnTo>
                    <a:pt x="344" y="63"/>
                  </a:lnTo>
                  <a:lnTo>
                    <a:pt x="345" y="70"/>
                  </a:lnTo>
                  <a:lnTo>
                    <a:pt x="345" y="274"/>
                  </a:lnTo>
                  <a:lnTo>
                    <a:pt x="344" y="282"/>
                  </a:lnTo>
                  <a:lnTo>
                    <a:pt x="342" y="289"/>
                  </a:lnTo>
                  <a:lnTo>
                    <a:pt x="341" y="295"/>
                  </a:lnTo>
                  <a:lnTo>
                    <a:pt x="339" y="302"/>
                  </a:lnTo>
                  <a:lnTo>
                    <a:pt x="333" y="314"/>
                  </a:lnTo>
                  <a:lnTo>
                    <a:pt x="324" y="324"/>
                  </a:lnTo>
                  <a:lnTo>
                    <a:pt x="313" y="332"/>
                  </a:lnTo>
                  <a:lnTo>
                    <a:pt x="302" y="340"/>
                  </a:lnTo>
                  <a:lnTo>
                    <a:pt x="296" y="342"/>
                  </a:lnTo>
                  <a:lnTo>
                    <a:pt x="288" y="343"/>
                  </a:lnTo>
                  <a:lnTo>
                    <a:pt x="282" y="345"/>
                  </a:lnTo>
                  <a:lnTo>
                    <a:pt x="275" y="345"/>
                  </a:lnTo>
                  <a:lnTo>
                    <a:pt x="70" y="345"/>
                  </a:lnTo>
                  <a:lnTo>
                    <a:pt x="63" y="345"/>
                  </a:lnTo>
                  <a:lnTo>
                    <a:pt x="56" y="343"/>
                  </a:lnTo>
                  <a:lnTo>
                    <a:pt x="49" y="342"/>
                  </a:lnTo>
                  <a:lnTo>
                    <a:pt x="43" y="340"/>
                  </a:lnTo>
                  <a:lnTo>
                    <a:pt x="31" y="332"/>
                  </a:lnTo>
                  <a:lnTo>
                    <a:pt x="21" y="324"/>
                  </a:lnTo>
                  <a:lnTo>
                    <a:pt x="12" y="314"/>
                  </a:lnTo>
                  <a:lnTo>
                    <a:pt x="5" y="302"/>
                  </a:lnTo>
                  <a:lnTo>
                    <a:pt x="4" y="295"/>
                  </a:lnTo>
                  <a:lnTo>
                    <a:pt x="1" y="289"/>
                  </a:lnTo>
                  <a:lnTo>
                    <a:pt x="0" y="282"/>
                  </a:lnTo>
                  <a:lnTo>
                    <a:pt x="0" y="274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4" y="49"/>
                  </a:lnTo>
                  <a:lnTo>
                    <a:pt x="5" y="43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49" y="4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10" name="Rectangle 1745"/>
            <p:cNvSpPr>
              <a:spLocks noChangeArrowheads="1"/>
            </p:cNvSpPr>
            <p:nvPr/>
          </p:nvSpPr>
          <p:spPr bwMode="auto">
            <a:xfrm>
              <a:off x="910" y="2766"/>
              <a:ext cx="3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1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11" name="Rectangle 1746"/>
            <p:cNvSpPr>
              <a:spLocks noChangeArrowheads="1"/>
            </p:cNvSpPr>
            <p:nvPr/>
          </p:nvSpPr>
          <p:spPr bwMode="auto">
            <a:xfrm>
              <a:off x="908" y="2886"/>
              <a:ext cx="3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4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12" name="Rectangle 1747"/>
            <p:cNvSpPr>
              <a:spLocks noChangeArrowheads="1"/>
            </p:cNvSpPr>
            <p:nvPr/>
          </p:nvSpPr>
          <p:spPr bwMode="auto">
            <a:xfrm>
              <a:off x="908" y="3007"/>
              <a:ext cx="3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7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13" name="Rectangle 1748"/>
            <p:cNvSpPr>
              <a:spLocks noChangeArrowheads="1"/>
            </p:cNvSpPr>
            <p:nvPr/>
          </p:nvSpPr>
          <p:spPr bwMode="auto">
            <a:xfrm>
              <a:off x="895" y="3136"/>
              <a:ext cx="65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300">
                  <a:solidFill>
                    <a:srgbClr val="000000"/>
                  </a:solidFill>
                  <a:latin typeface="AvantGarde Bk BT" charset="0"/>
                </a:rPr>
                <a:t>NEXT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14" name="Rectangle 1749"/>
            <p:cNvSpPr>
              <a:spLocks noChangeArrowheads="1"/>
            </p:cNvSpPr>
            <p:nvPr/>
          </p:nvSpPr>
          <p:spPr bwMode="auto">
            <a:xfrm>
              <a:off x="1028" y="2766"/>
              <a:ext cx="3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2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15" name="Rectangle 1750"/>
            <p:cNvSpPr>
              <a:spLocks noChangeArrowheads="1"/>
            </p:cNvSpPr>
            <p:nvPr/>
          </p:nvSpPr>
          <p:spPr bwMode="auto">
            <a:xfrm>
              <a:off x="1028" y="2885"/>
              <a:ext cx="3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5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16" name="Rectangle 1751"/>
            <p:cNvSpPr>
              <a:spLocks noChangeArrowheads="1"/>
            </p:cNvSpPr>
            <p:nvPr/>
          </p:nvSpPr>
          <p:spPr bwMode="auto">
            <a:xfrm>
              <a:off x="1028" y="3006"/>
              <a:ext cx="3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8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17" name="Rectangle 1752"/>
            <p:cNvSpPr>
              <a:spLocks noChangeArrowheads="1"/>
            </p:cNvSpPr>
            <p:nvPr/>
          </p:nvSpPr>
          <p:spPr bwMode="auto">
            <a:xfrm>
              <a:off x="1028" y="3127"/>
              <a:ext cx="3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0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18" name="Rectangle 1753"/>
            <p:cNvSpPr>
              <a:spLocks noChangeArrowheads="1"/>
            </p:cNvSpPr>
            <p:nvPr/>
          </p:nvSpPr>
          <p:spPr bwMode="auto">
            <a:xfrm>
              <a:off x="1149" y="2765"/>
              <a:ext cx="3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3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19" name="Rectangle 1754"/>
            <p:cNvSpPr>
              <a:spLocks noChangeArrowheads="1"/>
            </p:cNvSpPr>
            <p:nvPr/>
          </p:nvSpPr>
          <p:spPr bwMode="auto">
            <a:xfrm>
              <a:off x="1149" y="2886"/>
              <a:ext cx="3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6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20" name="Rectangle 1755"/>
            <p:cNvSpPr>
              <a:spLocks noChangeArrowheads="1"/>
            </p:cNvSpPr>
            <p:nvPr/>
          </p:nvSpPr>
          <p:spPr bwMode="auto">
            <a:xfrm>
              <a:off x="1149" y="3006"/>
              <a:ext cx="33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400" b="1">
                  <a:solidFill>
                    <a:srgbClr val="000000"/>
                  </a:solidFill>
                </a:rPr>
                <a:t>9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21" name="Rectangle 1756"/>
            <p:cNvSpPr>
              <a:spLocks noChangeArrowheads="1"/>
            </p:cNvSpPr>
            <p:nvPr/>
          </p:nvSpPr>
          <p:spPr bwMode="auto">
            <a:xfrm>
              <a:off x="1131" y="3136"/>
              <a:ext cx="80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300">
                  <a:solidFill>
                    <a:srgbClr val="000000"/>
                  </a:solidFill>
                  <a:latin typeface="AvantGarde Bk BT" charset="0"/>
                </a:rPr>
                <a:t>ENTER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22" name="Rectangle 1757"/>
            <p:cNvSpPr>
              <a:spLocks noChangeArrowheads="1"/>
            </p:cNvSpPr>
            <p:nvPr/>
          </p:nvSpPr>
          <p:spPr bwMode="auto">
            <a:xfrm>
              <a:off x="1257" y="2774"/>
              <a:ext cx="62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300">
                  <a:solidFill>
                    <a:srgbClr val="000000"/>
                  </a:solidFill>
                  <a:latin typeface="AvantGarde Bk BT" charset="0"/>
                </a:rPr>
                <a:t>MAIN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23" name="Rectangle 1758"/>
            <p:cNvSpPr>
              <a:spLocks noChangeArrowheads="1"/>
            </p:cNvSpPr>
            <p:nvPr/>
          </p:nvSpPr>
          <p:spPr bwMode="auto">
            <a:xfrm>
              <a:off x="1254" y="2884"/>
              <a:ext cx="73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300">
                  <a:solidFill>
                    <a:srgbClr val="000000"/>
                  </a:solidFill>
                  <a:latin typeface="AvantGarde Bk BT" charset="0"/>
                </a:rPr>
                <a:t>PARA-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24" name="Rectangle 1759"/>
            <p:cNvSpPr>
              <a:spLocks noChangeArrowheads="1"/>
            </p:cNvSpPr>
            <p:nvPr/>
          </p:nvSpPr>
          <p:spPr bwMode="auto">
            <a:xfrm>
              <a:off x="1247" y="2909"/>
              <a:ext cx="96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300">
                  <a:solidFill>
                    <a:srgbClr val="000000"/>
                  </a:solidFill>
                  <a:latin typeface="AvantGarde Bk BT" charset="0"/>
                </a:rPr>
                <a:t>METERS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25" name="Rectangle 1760"/>
            <p:cNvSpPr>
              <a:spLocks noChangeArrowheads="1"/>
            </p:cNvSpPr>
            <p:nvPr/>
          </p:nvSpPr>
          <p:spPr bwMode="auto">
            <a:xfrm>
              <a:off x="1253" y="3005"/>
              <a:ext cx="67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300">
                  <a:solidFill>
                    <a:srgbClr val="000000"/>
                  </a:solidFill>
                  <a:latin typeface="AvantGarde Bk BT" charset="0"/>
                </a:rPr>
                <a:t>DIAG-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26" name="Rectangle 1761"/>
            <p:cNvSpPr>
              <a:spLocks noChangeArrowheads="1"/>
            </p:cNvSpPr>
            <p:nvPr/>
          </p:nvSpPr>
          <p:spPr bwMode="auto">
            <a:xfrm>
              <a:off x="1253" y="3030"/>
              <a:ext cx="74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300">
                  <a:solidFill>
                    <a:srgbClr val="000000"/>
                  </a:solidFill>
                  <a:latin typeface="AvantGarde Bk BT" charset="0"/>
                </a:rPr>
                <a:t>NOSIS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27" name="Rectangle 1762"/>
            <p:cNvSpPr>
              <a:spLocks noChangeArrowheads="1"/>
            </p:cNvSpPr>
            <p:nvPr/>
          </p:nvSpPr>
          <p:spPr bwMode="auto">
            <a:xfrm>
              <a:off x="1247" y="3126"/>
              <a:ext cx="89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300">
                  <a:solidFill>
                    <a:srgbClr val="000000"/>
                  </a:solidFill>
                  <a:latin typeface="AvantGarde Bk BT" charset="0"/>
                </a:rPr>
                <a:t>POWER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28" name="Rectangle 1763"/>
            <p:cNvSpPr>
              <a:spLocks noChangeArrowheads="1"/>
            </p:cNvSpPr>
            <p:nvPr/>
          </p:nvSpPr>
          <p:spPr bwMode="auto">
            <a:xfrm>
              <a:off x="1244" y="3150"/>
              <a:ext cx="89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300">
                  <a:solidFill>
                    <a:srgbClr val="000000"/>
                  </a:solidFill>
                  <a:latin typeface="AvantGarde Bk BT" charset="0"/>
                </a:rPr>
                <a:t>ON/OFF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29" name="Line 1764"/>
            <p:cNvSpPr>
              <a:spLocks noChangeShapeType="1"/>
            </p:cNvSpPr>
            <p:nvPr/>
          </p:nvSpPr>
          <p:spPr bwMode="auto">
            <a:xfrm>
              <a:off x="877" y="3268"/>
              <a:ext cx="44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30" name="Rectangle 1765"/>
            <p:cNvSpPr>
              <a:spLocks noChangeArrowheads="1"/>
            </p:cNvSpPr>
            <p:nvPr/>
          </p:nvSpPr>
          <p:spPr bwMode="auto">
            <a:xfrm>
              <a:off x="988" y="3282"/>
              <a:ext cx="343" cy="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200" b="1">
                  <a:solidFill>
                    <a:srgbClr val="000000"/>
                  </a:solidFill>
                </a:rPr>
                <a:t>AproductofGroeneveldTransportEfficiencyB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31" name="Rectangle 1766"/>
            <p:cNvSpPr>
              <a:spLocks noChangeArrowheads="1"/>
            </p:cNvSpPr>
            <p:nvPr/>
          </p:nvSpPr>
          <p:spPr bwMode="auto">
            <a:xfrm>
              <a:off x="999" y="3283"/>
              <a:ext cx="47" cy="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200">
                  <a:solidFill>
                    <a:srgbClr val="000000"/>
                  </a:solidFill>
                </a:rPr>
                <a:t>      .V.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32" name="Rectangle 1767"/>
            <p:cNvSpPr>
              <a:spLocks noChangeArrowheads="1"/>
            </p:cNvSpPr>
            <p:nvPr/>
          </p:nvSpPr>
          <p:spPr bwMode="auto">
            <a:xfrm>
              <a:off x="1117" y="3299"/>
              <a:ext cx="239" cy="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200">
                  <a:solidFill>
                    <a:srgbClr val="000000"/>
                  </a:solidFill>
                </a:rPr>
                <a:t>Stephensonweg 12, Postbus 777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33" name="Rectangle 1768"/>
            <p:cNvSpPr>
              <a:spLocks noChangeArrowheads="1"/>
            </p:cNvSpPr>
            <p:nvPr/>
          </p:nvSpPr>
          <p:spPr bwMode="auto">
            <a:xfrm>
              <a:off x="1091" y="3314"/>
              <a:ext cx="268" cy="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200">
                  <a:solidFill>
                    <a:srgbClr val="000000"/>
                  </a:solidFill>
                </a:rPr>
                <a:t>4200 AT Gorinchem, the Netherlands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34" name="Rectangle 1769"/>
            <p:cNvSpPr>
              <a:spLocks noChangeArrowheads="1"/>
            </p:cNvSpPr>
            <p:nvPr/>
          </p:nvSpPr>
          <p:spPr bwMode="auto">
            <a:xfrm>
              <a:off x="1196" y="3330"/>
              <a:ext cx="134" cy="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200">
                  <a:solidFill>
                    <a:srgbClr val="000000"/>
                  </a:solidFill>
                </a:rPr>
                <a:t>Tel. +31 1830 41400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35" name="Rectangle 1770"/>
            <p:cNvSpPr>
              <a:spLocks noChangeArrowheads="1"/>
            </p:cNvSpPr>
            <p:nvPr/>
          </p:nvSpPr>
          <p:spPr bwMode="auto">
            <a:xfrm>
              <a:off x="1194" y="3346"/>
              <a:ext cx="134" cy="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nl-NL" sz="200">
                  <a:solidFill>
                    <a:srgbClr val="000000"/>
                  </a:solidFill>
                </a:rPr>
                <a:t>Fax +31 1830 24474</a:t>
              </a:r>
              <a:endParaRPr lang="nl-NL" b="1">
                <a:solidFill>
                  <a:srgbClr val="C1CEFF"/>
                </a:solidFill>
              </a:endParaRPr>
            </a:p>
          </p:txBody>
        </p:sp>
        <p:sp>
          <p:nvSpPr>
            <p:cNvPr id="15736" name="Rectangle 1771"/>
            <p:cNvSpPr>
              <a:spLocks noChangeArrowheads="1"/>
            </p:cNvSpPr>
            <p:nvPr/>
          </p:nvSpPr>
          <p:spPr bwMode="auto">
            <a:xfrm>
              <a:off x="872" y="3286"/>
              <a:ext cx="85" cy="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7" name="Freeform 1772"/>
            <p:cNvSpPr>
              <a:spLocks/>
            </p:cNvSpPr>
            <p:nvPr/>
          </p:nvSpPr>
          <p:spPr bwMode="auto">
            <a:xfrm>
              <a:off x="885" y="3299"/>
              <a:ext cx="14" cy="36"/>
            </a:xfrm>
            <a:custGeom>
              <a:avLst/>
              <a:gdLst>
                <a:gd name="T0" fmla="*/ 0 w 58"/>
                <a:gd name="T1" fmla="*/ 0 h 146"/>
                <a:gd name="T2" fmla="*/ 0 w 58"/>
                <a:gd name="T3" fmla="*/ 0 h 146"/>
                <a:gd name="T4" fmla="*/ 0 w 58"/>
                <a:gd name="T5" fmla="*/ 0 h 146"/>
                <a:gd name="T6" fmla="*/ 0 w 58"/>
                <a:gd name="T7" fmla="*/ 0 h 146"/>
                <a:gd name="T8" fmla="*/ 0 w 58"/>
                <a:gd name="T9" fmla="*/ 0 h 146"/>
                <a:gd name="T10" fmla="*/ 0 w 58"/>
                <a:gd name="T11" fmla="*/ 0 h 146"/>
                <a:gd name="T12" fmla="*/ 0 w 58"/>
                <a:gd name="T13" fmla="*/ 0 h 146"/>
                <a:gd name="T14" fmla="*/ 0 w 58"/>
                <a:gd name="T15" fmla="*/ 0 h 146"/>
                <a:gd name="T16" fmla="*/ 0 w 58"/>
                <a:gd name="T17" fmla="*/ 0 h 146"/>
                <a:gd name="T18" fmla="*/ 0 w 58"/>
                <a:gd name="T19" fmla="*/ 0 h 146"/>
                <a:gd name="T20" fmla="*/ 0 w 58"/>
                <a:gd name="T21" fmla="*/ 0 h 146"/>
                <a:gd name="T22" fmla="*/ 0 w 58"/>
                <a:gd name="T23" fmla="*/ 0 h 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146"/>
                <a:gd name="T38" fmla="*/ 58 w 58"/>
                <a:gd name="T39" fmla="*/ 146 h 1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146">
                  <a:moveTo>
                    <a:pt x="0" y="0"/>
                  </a:moveTo>
                  <a:lnTo>
                    <a:pt x="58" y="0"/>
                  </a:lnTo>
                  <a:lnTo>
                    <a:pt x="53" y="1"/>
                  </a:lnTo>
                  <a:lnTo>
                    <a:pt x="51" y="3"/>
                  </a:lnTo>
                  <a:lnTo>
                    <a:pt x="47" y="6"/>
                  </a:lnTo>
                  <a:lnTo>
                    <a:pt x="44" y="8"/>
                  </a:lnTo>
                  <a:lnTo>
                    <a:pt x="43" y="12"/>
                  </a:lnTo>
                  <a:lnTo>
                    <a:pt x="41" y="16"/>
                  </a:lnTo>
                  <a:lnTo>
                    <a:pt x="39" y="18"/>
                  </a:lnTo>
                  <a:lnTo>
                    <a:pt x="38" y="22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38" name="Freeform 1773"/>
            <p:cNvSpPr>
              <a:spLocks/>
            </p:cNvSpPr>
            <p:nvPr/>
          </p:nvSpPr>
          <p:spPr bwMode="auto">
            <a:xfrm>
              <a:off x="885" y="3299"/>
              <a:ext cx="14" cy="36"/>
            </a:xfrm>
            <a:custGeom>
              <a:avLst/>
              <a:gdLst>
                <a:gd name="T0" fmla="*/ 0 w 58"/>
                <a:gd name="T1" fmla="*/ 0 h 146"/>
                <a:gd name="T2" fmla="*/ 0 w 58"/>
                <a:gd name="T3" fmla="*/ 0 h 146"/>
                <a:gd name="T4" fmla="*/ 0 w 58"/>
                <a:gd name="T5" fmla="*/ 0 h 146"/>
                <a:gd name="T6" fmla="*/ 0 w 58"/>
                <a:gd name="T7" fmla="*/ 0 h 146"/>
                <a:gd name="T8" fmla="*/ 0 w 58"/>
                <a:gd name="T9" fmla="*/ 0 h 146"/>
                <a:gd name="T10" fmla="*/ 0 w 58"/>
                <a:gd name="T11" fmla="*/ 0 h 146"/>
                <a:gd name="T12" fmla="*/ 0 w 58"/>
                <a:gd name="T13" fmla="*/ 0 h 146"/>
                <a:gd name="T14" fmla="*/ 0 w 58"/>
                <a:gd name="T15" fmla="*/ 0 h 146"/>
                <a:gd name="T16" fmla="*/ 0 w 58"/>
                <a:gd name="T17" fmla="*/ 0 h 146"/>
                <a:gd name="T18" fmla="*/ 0 w 58"/>
                <a:gd name="T19" fmla="*/ 0 h 146"/>
                <a:gd name="T20" fmla="*/ 0 w 58"/>
                <a:gd name="T21" fmla="*/ 0 h 146"/>
                <a:gd name="T22" fmla="*/ 0 w 58"/>
                <a:gd name="T23" fmla="*/ 0 h 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146"/>
                <a:gd name="T38" fmla="*/ 58 w 58"/>
                <a:gd name="T39" fmla="*/ 146 h 1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146">
                  <a:moveTo>
                    <a:pt x="0" y="0"/>
                  </a:moveTo>
                  <a:lnTo>
                    <a:pt x="58" y="0"/>
                  </a:lnTo>
                  <a:lnTo>
                    <a:pt x="53" y="1"/>
                  </a:lnTo>
                  <a:lnTo>
                    <a:pt x="51" y="3"/>
                  </a:lnTo>
                  <a:lnTo>
                    <a:pt x="47" y="6"/>
                  </a:lnTo>
                  <a:lnTo>
                    <a:pt x="44" y="8"/>
                  </a:lnTo>
                  <a:lnTo>
                    <a:pt x="43" y="12"/>
                  </a:lnTo>
                  <a:lnTo>
                    <a:pt x="41" y="16"/>
                  </a:lnTo>
                  <a:lnTo>
                    <a:pt x="39" y="18"/>
                  </a:lnTo>
                  <a:lnTo>
                    <a:pt x="38" y="22"/>
                  </a:lnTo>
                  <a:lnTo>
                    <a:pt x="0" y="14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39" name="Freeform 1774"/>
            <p:cNvSpPr>
              <a:spLocks/>
            </p:cNvSpPr>
            <p:nvPr/>
          </p:nvSpPr>
          <p:spPr bwMode="auto">
            <a:xfrm>
              <a:off x="903" y="3308"/>
              <a:ext cx="41" cy="40"/>
            </a:xfrm>
            <a:custGeom>
              <a:avLst/>
              <a:gdLst>
                <a:gd name="T0" fmla="*/ 0 w 168"/>
                <a:gd name="T1" fmla="*/ 0 h 163"/>
                <a:gd name="T2" fmla="*/ 0 w 168"/>
                <a:gd name="T3" fmla="*/ 0 h 163"/>
                <a:gd name="T4" fmla="*/ 0 w 168"/>
                <a:gd name="T5" fmla="*/ 0 h 163"/>
                <a:gd name="T6" fmla="*/ 0 w 168"/>
                <a:gd name="T7" fmla="*/ 0 h 163"/>
                <a:gd name="T8" fmla="*/ 0 w 168"/>
                <a:gd name="T9" fmla="*/ 0 h 163"/>
                <a:gd name="T10" fmla="*/ 0 w 168"/>
                <a:gd name="T11" fmla="*/ 0 h 163"/>
                <a:gd name="T12" fmla="*/ 0 w 168"/>
                <a:gd name="T13" fmla="*/ 0 h 163"/>
                <a:gd name="T14" fmla="*/ 0 w 168"/>
                <a:gd name="T15" fmla="*/ 0 h 163"/>
                <a:gd name="T16" fmla="*/ 0 w 168"/>
                <a:gd name="T17" fmla="*/ 0 h 163"/>
                <a:gd name="T18" fmla="*/ 0 w 168"/>
                <a:gd name="T19" fmla="*/ 0 h 163"/>
                <a:gd name="T20" fmla="*/ 0 w 168"/>
                <a:gd name="T21" fmla="*/ 0 h 163"/>
                <a:gd name="T22" fmla="*/ 0 w 168"/>
                <a:gd name="T23" fmla="*/ 0 h 163"/>
                <a:gd name="T24" fmla="*/ 0 w 168"/>
                <a:gd name="T25" fmla="*/ 0 h 163"/>
                <a:gd name="T26" fmla="*/ 0 w 168"/>
                <a:gd name="T27" fmla="*/ 0 h 163"/>
                <a:gd name="T28" fmla="*/ 0 w 168"/>
                <a:gd name="T29" fmla="*/ 0 h 163"/>
                <a:gd name="T30" fmla="*/ 0 w 168"/>
                <a:gd name="T31" fmla="*/ 0 h 163"/>
                <a:gd name="T32" fmla="*/ 0 w 168"/>
                <a:gd name="T33" fmla="*/ 0 h 163"/>
                <a:gd name="T34" fmla="*/ 0 w 168"/>
                <a:gd name="T35" fmla="*/ 0 h 163"/>
                <a:gd name="T36" fmla="*/ 0 w 168"/>
                <a:gd name="T37" fmla="*/ 0 h 163"/>
                <a:gd name="T38" fmla="*/ 0 w 168"/>
                <a:gd name="T39" fmla="*/ 0 h 163"/>
                <a:gd name="T40" fmla="*/ 0 w 168"/>
                <a:gd name="T41" fmla="*/ 0 h 163"/>
                <a:gd name="T42" fmla="*/ 0 w 168"/>
                <a:gd name="T43" fmla="*/ 0 h 163"/>
                <a:gd name="T44" fmla="*/ 0 w 168"/>
                <a:gd name="T45" fmla="*/ 0 h 163"/>
                <a:gd name="T46" fmla="*/ 0 w 168"/>
                <a:gd name="T47" fmla="*/ 0 h 163"/>
                <a:gd name="T48" fmla="*/ 0 w 168"/>
                <a:gd name="T49" fmla="*/ 0 h 163"/>
                <a:gd name="T50" fmla="*/ 0 w 168"/>
                <a:gd name="T51" fmla="*/ 0 h 163"/>
                <a:gd name="T52" fmla="*/ 0 w 168"/>
                <a:gd name="T53" fmla="*/ 0 h 163"/>
                <a:gd name="T54" fmla="*/ 0 w 168"/>
                <a:gd name="T55" fmla="*/ 0 h 163"/>
                <a:gd name="T56" fmla="*/ 0 w 168"/>
                <a:gd name="T57" fmla="*/ 0 h 163"/>
                <a:gd name="T58" fmla="*/ 0 w 168"/>
                <a:gd name="T59" fmla="*/ 0 h 163"/>
                <a:gd name="T60" fmla="*/ 0 w 168"/>
                <a:gd name="T61" fmla="*/ 0 h 163"/>
                <a:gd name="T62" fmla="*/ 0 w 168"/>
                <a:gd name="T63" fmla="*/ 0 h 163"/>
                <a:gd name="T64" fmla="*/ 0 w 168"/>
                <a:gd name="T65" fmla="*/ 0 h 163"/>
                <a:gd name="T66" fmla="*/ 0 w 168"/>
                <a:gd name="T67" fmla="*/ 0 h 163"/>
                <a:gd name="T68" fmla="*/ 0 w 168"/>
                <a:gd name="T69" fmla="*/ 0 h 163"/>
                <a:gd name="T70" fmla="*/ 0 w 168"/>
                <a:gd name="T71" fmla="*/ 0 h 163"/>
                <a:gd name="T72" fmla="*/ 0 w 168"/>
                <a:gd name="T73" fmla="*/ 0 h 163"/>
                <a:gd name="T74" fmla="*/ 0 w 168"/>
                <a:gd name="T75" fmla="*/ 0 h 163"/>
                <a:gd name="T76" fmla="*/ 0 w 168"/>
                <a:gd name="T77" fmla="*/ 0 h 163"/>
                <a:gd name="T78" fmla="*/ 0 w 168"/>
                <a:gd name="T79" fmla="*/ 0 h 163"/>
                <a:gd name="T80" fmla="*/ 0 w 168"/>
                <a:gd name="T81" fmla="*/ 0 h 163"/>
                <a:gd name="T82" fmla="*/ 0 w 168"/>
                <a:gd name="T83" fmla="*/ 0 h 163"/>
                <a:gd name="T84" fmla="*/ 0 w 168"/>
                <a:gd name="T85" fmla="*/ 0 h 163"/>
                <a:gd name="T86" fmla="*/ 0 w 168"/>
                <a:gd name="T87" fmla="*/ 0 h 163"/>
                <a:gd name="T88" fmla="*/ 0 w 168"/>
                <a:gd name="T89" fmla="*/ 0 h 163"/>
                <a:gd name="T90" fmla="*/ 0 w 168"/>
                <a:gd name="T91" fmla="*/ 0 h 163"/>
                <a:gd name="T92" fmla="*/ 0 w 168"/>
                <a:gd name="T93" fmla="*/ 0 h 163"/>
                <a:gd name="T94" fmla="*/ 0 w 168"/>
                <a:gd name="T95" fmla="*/ 0 h 163"/>
                <a:gd name="T96" fmla="*/ 0 w 168"/>
                <a:gd name="T97" fmla="*/ 0 h 163"/>
                <a:gd name="T98" fmla="*/ 0 w 168"/>
                <a:gd name="T99" fmla="*/ 0 h 1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8"/>
                <a:gd name="T151" fmla="*/ 0 h 163"/>
                <a:gd name="T152" fmla="*/ 168 w 168"/>
                <a:gd name="T153" fmla="*/ 163 h 1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8" h="163">
                  <a:moveTo>
                    <a:pt x="168" y="163"/>
                  </a:moveTo>
                  <a:lnTo>
                    <a:pt x="93" y="163"/>
                  </a:lnTo>
                  <a:lnTo>
                    <a:pt x="99" y="162"/>
                  </a:lnTo>
                  <a:lnTo>
                    <a:pt x="104" y="160"/>
                  </a:lnTo>
                  <a:lnTo>
                    <a:pt x="107" y="158"/>
                  </a:lnTo>
                  <a:lnTo>
                    <a:pt x="111" y="156"/>
                  </a:lnTo>
                  <a:lnTo>
                    <a:pt x="113" y="152"/>
                  </a:lnTo>
                  <a:lnTo>
                    <a:pt x="117" y="147"/>
                  </a:lnTo>
                  <a:lnTo>
                    <a:pt x="120" y="142"/>
                  </a:lnTo>
                  <a:lnTo>
                    <a:pt x="122" y="136"/>
                  </a:lnTo>
                  <a:lnTo>
                    <a:pt x="141" y="77"/>
                  </a:lnTo>
                  <a:lnTo>
                    <a:pt x="143" y="67"/>
                  </a:lnTo>
                  <a:lnTo>
                    <a:pt x="143" y="58"/>
                  </a:lnTo>
                  <a:lnTo>
                    <a:pt x="142" y="51"/>
                  </a:lnTo>
                  <a:lnTo>
                    <a:pt x="139" y="43"/>
                  </a:lnTo>
                  <a:lnTo>
                    <a:pt x="136" y="37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30"/>
                  </a:lnTo>
                  <a:lnTo>
                    <a:pt x="56" y="30"/>
                  </a:lnTo>
                  <a:lnTo>
                    <a:pt x="47" y="31"/>
                  </a:lnTo>
                  <a:lnTo>
                    <a:pt x="40" y="32"/>
                  </a:lnTo>
                  <a:lnTo>
                    <a:pt x="33" y="36"/>
                  </a:lnTo>
                  <a:lnTo>
                    <a:pt x="29" y="40"/>
                  </a:lnTo>
                  <a:lnTo>
                    <a:pt x="25" y="45"/>
                  </a:lnTo>
                  <a:lnTo>
                    <a:pt x="21" y="51"/>
                  </a:lnTo>
                  <a:lnTo>
                    <a:pt x="20" y="57"/>
                  </a:lnTo>
                  <a:lnTo>
                    <a:pt x="19" y="63"/>
                  </a:lnTo>
                  <a:lnTo>
                    <a:pt x="20" y="69"/>
                  </a:lnTo>
                  <a:lnTo>
                    <a:pt x="21" y="74"/>
                  </a:lnTo>
                  <a:lnTo>
                    <a:pt x="24" y="80"/>
                  </a:lnTo>
                  <a:lnTo>
                    <a:pt x="29" y="85"/>
                  </a:lnTo>
                  <a:lnTo>
                    <a:pt x="33" y="89"/>
                  </a:lnTo>
                  <a:lnTo>
                    <a:pt x="40" y="93"/>
                  </a:lnTo>
                  <a:lnTo>
                    <a:pt x="47" y="95"/>
                  </a:lnTo>
                  <a:lnTo>
                    <a:pt x="57" y="95"/>
                  </a:lnTo>
                  <a:lnTo>
                    <a:pt x="0" y="95"/>
                  </a:lnTo>
                  <a:lnTo>
                    <a:pt x="21" y="30"/>
                  </a:lnTo>
                  <a:lnTo>
                    <a:pt x="116" y="30"/>
                  </a:lnTo>
                  <a:lnTo>
                    <a:pt x="122" y="30"/>
                  </a:lnTo>
                  <a:lnTo>
                    <a:pt x="131" y="29"/>
                  </a:lnTo>
                  <a:lnTo>
                    <a:pt x="139" y="27"/>
                  </a:lnTo>
                  <a:lnTo>
                    <a:pt x="148" y="25"/>
                  </a:lnTo>
                  <a:lnTo>
                    <a:pt x="155" y="21"/>
                  </a:lnTo>
                  <a:lnTo>
                    <a:pt x="161" y="16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68" y="5"/>
                  </a:lnTo>
                  <a:lnTo>
                    <a:pt x="168" y="0"/>
                  </a:lnTo>
                  <a:lnTo>
                    <a:pt x="168" y="163"/>
                  </a:lnTo>
                  <a:close/>
                </a:path>
              </a:pathLst>
            </a:custGeom>
            <a:solidFill>
              <a:srgbClr val="02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40" name="Freeform 1775"/>
            <p:cNvSpPr>
              <a:spLocks/>
            </p:cNvSpPr>
            <p:nvPr/>
          </p:nvSpPr>
          <p:spPr bwMode="auto">
            <a:xfrm>
              <a:off x="903" y="3308"/>
              <a:ext cx="41" cy="40"/>
            </a:xfrm>
            <a:custGeom>
              <a:avLst/>
              <a:gdLst>
                <a:gd name="T0" fmla="*/ 0 w 168"/>
                <a:gd name="T1" fmla="*/ 0 h 163"/>
                <a:gd name="T2" fmla="*/ 0 w 168"/>
                <a:gd name="T3" fmla="*/ 0 h 163"/>
                <a:gd name="T4" fmla="*/ 0 w 168"/>
                <a:gd name="T5" fmla="*/ 0 h 163"/>
                <a:gd name="T6" fmla="*/ 0 w 168"/>
                <a:gd name="T7" fmla="*/ 0 h 163"/>
                <a:gd name="T8" fmla="*/ 0 w 168"/>
                <a:gd name="T9" fmla="*/ 0 h 163"/>
                <a:gd name="T10" fmla="*/ 0 w 168"/>
                <a:gd name="T11" fmla="*/ 0 h 163"/>
                <a:gd name="T12" fmla="*/ 0 w 168"/>
                <a:gd name="T13" fmla="*/ 0 h 163"/>
                <a:gd name="T14" fmla="*/ 0 w 168"/>
                <a:gd name="T15" fmla="*/ 0 h 163"/>
                <a:gd name="T16" fmla="*/ 0 w 168"/>
                <a:gd name="T17" fmla="*/ 0 h 163"/>
                <a:gd name="T18" fmla="*/ 0 w 168"/>
                <a:gd name="T19" fmla="*/ 0 h 163"/>
                <a:gd name="T20" fmla="*/ 0 w 168"/>
                <a:gd name="T21" fmla="*/ 0 h 163"/>
                <a:gd name="T22" fmla="*/ 0 w 168"/>
                <a:gd name="T23" fmla="*/ 0 h 163"/>
                <a:gd name="T24" fmla="*/ 0 w 168"/>
                <a:gd name="T25" fmla="*/ 0 h 163"/>
                <a:gd name="T26" fmla="*/ 0 w 168"/>
                <a:gd name="T27" fmla="*/ 0 h 163"/>
                <a:gd name="T28" fmla="*/ 0 w 168"/>
                <a:gd name="T29" fmla="*/ 0 h 163"/>
                <a:gd name="T30" fmla="*/ 0 w 168"/>
                <a:gd name="T31" fmla="*/ 0 h 163"/>
                <a:gd name="T32" fmla="*/ 0 w 168"/>
                <a:gd name="T33" fmla="*/ 0 h 163"/>
                <a:gd name="T34" fmla="*/ 0 w 168"/>
                <a:gd name="T35" fmla="*/ 0 h 163"/>
                <a:gd name="T36" fmla="*/ 0 w 168"/>
                <a:gd name="T37" fmla="*/ 0 h 163"/>
                <a:gd name="T38" fmla="*/ 0 w 168"/>
                <a:gd name="T39" fmla="*/ 0 h 163"/>
                <a:gd name="T40" fmla="*/ 0 w 168"/>
                <a:gd name="T41" fmla="*/ 0 h 163"/>
                <a:gd name="T42" fmla="*/ 0 w 168"/>
                <a:gd name="T43" fmla="*/ 0 h 163"/>
                <a:gd name="T44" fmla="*/ 0 w 168"/>
                <a:gd name="T45" fmla="*/ 0 h 163"/>
                <a:gd name="T46" fmla="*/ 0 w 168"/>
                <a:gd name="T47" fmla="*/ 0 h 163"/>
                <a:gd name="T48" fmla="*/ 0 w 168"/>
                <a:gd name="T49" fmla="*/ 0 h 163"/>
                <a:gd name="T50" fmla="*/ 0 w 168"/>
                <a:gd name="T51" fmla="*/ 0 h 163"/>
                <a:gd name="T52" fmla="*/ 0 w 168"/>
                <a:gd name="T53" fmla="*/ 0 h 163"/>
                <a:gd name="T54" fmla="*/ 0 w 168"/>
                <a:gd name="T55" fmla="*/ 0 h 163"/>
                <a:gd name="T56" fmla="*/ 0 w 168"/>
                <a:gd name="T57" fmla="*/ 0 h 163"/>
                <a:gd name="T58" fmla="*/ 0 w 168"/>
                <a:gd name="T59" fmla="*/ 0 h 163"/>
                <a:gd name="T60" fmla="*/ 0 w 168"/>
                <a:gd name="T61" fmla="*/ 0 h 163"/>
                <a:gd name="T62" fmla="*/ 0 w 168"/>
                <a:gd name="T63" fmla="*/ 0 h 163"/>
                <a:gd name="T64" fmla="*/ 0 w 168"/>
                <a:gd name="T65" fmla="*/ 0 h 163"/>
                <a:gd name="T66" fmla="*/ 0 w 168"/>
                <a:gd name="T67" fmla="*/ 0 h 163"/>
                <a:gd name="T68" fmla="*/ 0 w 168"/>
                <a:gd name="T69" fmla="*/ 0 h 163"/>
                <a:gd name="T70" fmla="*/ 0 w 168"/>
                <a:gd name="T71" fmla="*/ 0 h 163"/>
                <a:gd name="T72" fmla="*/ 0 w 168"/>
                <a:gd name="T73" fmla="*/ 0 h 163"/>
                <a:gd name="T74" fmla="*/ 0 w 168"/>
                <a:gd name="T75" fmla="*/ 0 h 163"/>
                <a:gd name="T76" fmla="*/ 0 w 168"/>
                <a:gd name="T77" fmla="*/ 0 h 163"/>
                <a:gd name="T78" fmla="*/ 0 w 168"/>
                <a:gd name="T79" fmla="*/ 0 h 163"/>
                <a:gd name="T80" fmla="*/ 0 w 168"/>
                <a:gd name="T81" fmla="*/ 0 h 163"/>
                <a:gd name="T82" fmla="*/ 0 w 168"/>
                <a:gd name="T83" fmla="*/ 0 h 163"/>
                <a:gd name="T84" fmla="*/ 0 w 168"/>
                <a:gd name="T85" fmla="*/ 0 h 163"/>
                <a:gd name="T86" fmla="*/ 0 w 168"/>
                <a:gd name="T87" fmla="*/ 0 h 163"/>
                <a:gd name="T88" fmla="*/ 0 w 168"/>
                <a:gd name="T89" fmla="*/ 0 h 163"/>
                <a:gd name="T90" fmla="*/ 0 w 168"/>
                <a:gd name="T91" fmla="*/ 0 h 163"/>
                <a:gd name="T92" fmla="*/ 0 w 168"/>
                <a:gd name="T93" fmla="*/ 0 h 163"/>
                <a:gd name="T94" fmla="*/ 0 w 168"/>
                <a:gd name="T95" fmla="*/ 0 h 163"/>
                <a:gd name="T96" fmla="*/ 0 w 168"/>
                <a:gd name="T97" fmla="*/ 0 h 163"/>
                <a:gd name="T98" fmla="*/ 0 w 168"/>
                <a:gd name="T99" fmla="*/ 0 h 1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8"/>
                <a:gd name="T151" fmla="*/ 0 h 163"/>
                <a:gd name="T152" fmla="*/ 168 w 168"/>
                <a:gd name="T153" fmla="*/ 163 h 1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8" h="163">
                  <a:moveTo>
                    <a:pt x="168" y="163"/>
                  </a:moveTo>
                  <a:lnTo>
                    <a:pt x="93" y="163"/>
                  </a:lnTo>
                  <a:lnTo>
                    <a:pt x="99" y="162"/>
                  </a:lnTo>
                  <a:lnTo>
                    <a:pt x="104" y="160"/>
                  </a:lnTo>
                  <a:lnTo>
                    <a:pt x="107" y="158"/>
                  </a:lnTo>
                  <a:lnTo>
                    <a:pt x="111" y="156"/>
                  </a:lnTo>
                  <a:lnTo>
                    <a:pt x="113" y="152"/>
                  </a:lnTo>
                  <a:lnTo>
                    <a:pt x="117" y="147"/>
                  </a:lnTo>
                  <a:lnTo>
                    <a:pt x="120" y="142"/>
                  </a:lnTo>
                  <a:lnTo>
                    <a:pt x="122" y="136"/>
                  </a:lnTo>
                  <a:lnTo>
                    <a:pt x="141" y="77"/>
                  </a:lnTo>
                  <a:lnTo>
                    <a:pt x="143" y="67"/>
                  </a:lnTo>
                  <a:lnTo>
                    <a:pt x="143" y="58"/>
                  </a:lnTo>
                  <a:lnTo>
                    <a:pt x="142" y="51"/>
                  </a:lnTo>
                  <a:lnTo>
                    <a:pt x="139" y="43"/>
                  </a:lnTo>
                  <a:lnTo>
                    <a:pt x="136" y="37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30"/>
                  </a:lnTo>
                  <a:lnTo>
                    <a:pt x="56" y="30"/>
                  </a:lnTo>
                  <a:lnTo>
                    <a:pt x="47" y="31"/>
                  </a:lnTo>
                  <a:lnTo>
                    <a:pt x="40" y="32"/>
                  </a:lnTo>
                  <a:lnTo>
                    <a:pt x="33" y="36"/>
                  </a:lnTo>
                  <a:lnTo>
                    <a:pt x="29" y="40"/>
                  </a:lnTo>
                  <a:lnTo>
                    <a:pt x="25" y="45"/>
                  </a:lnTo>
                  <a:lnTo>
                    <a:pt x="21" y="51"/>
                  </a:lnTo>
                  <a:lnTo>
                    <a:pt x="20" y="57"/>
                  </a:lnTo>
                  <a:lnTo>
                    <a:pt x="19" y="63"/>
                  </a:lnTo>
                  <a:lnTo>
                    <a:pt x="20" y="69"/>
                  </a:lnTo>
                  <a:lnTo>
                    <a:pt x="21" y="74"/>
                  </a:lnTo>
                  <a:lnTo>
                    <a:pt x="24" y="80"/>
                  </a:lnTo>
                  <a:lnTo>
                    <a:pt x="29" y="85"/>
                  </a:lnTo>
                  <a:lnTo>
                    <a:pt x="33" y="89"/>
                  </a:lnTo>
                  <a:lnTo>
                    <a:pt x="40" y="93"/>
                  </a:lnTo>
                  <a:lnTo>
                    <a:pt x="47" y="95"/>
                  </a:lnTo>
                  <a:lnTo>
                    <a:pt x="57" y="95"/>
                  </a:lnTo>
                  <a:lnTo>
                    <a:pt x="0" y="95"/>
                  </a:lnTo>
                  <a:lnTo>
                    <a:pt x="21" y="30"/>
                  </a:lnTo>
                  <a:lnTo>
                    <a:pt x="116" y="30"/>
                  </a:lnTo>
                  <a:lnTo>
                    <a:pt x="122" y="30"/>
                  </a:lnTo>
                  <a:lnTo>
                    <a:pt x="131" y="29"/>
                  </a:lnTo>
                  <a:lnTo>
                    <a:pt x="139" y="27"/>
                  </a:lnTo>
                  <a:lnTo>
                    <a:pt x="148" y="25"/>
                  </a:lnTo>
                  <a:lnTo>
                    <a:pt x="155" y="21"/>
                  </a:lnTo>
                  <a:lnTo>
                    <a:pt x="161" y="16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68" y="5"/>
                  </a:lnTo>
                  <a:lnTo>
                    <a:pt x="168" y="0"/>
                  </a:lnTo>
                  <a:lnTo>
                    <a:pt x="168" y="1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41" name="Line 1776"/>
            <p:cNvSpPr>
              <a:spLocks noChangeShapeType="1"/>
            </p:cNvSpPr>
            <p:nvPr/>
          </p:nvSpPr>
          <p:spPr bwMode="auto">
            <a:xfrm>
              <a:off x="885" y="3361"/>
              <a:ext cx="60" cy="1"/>
            </a:xfrm>
            <a:prstGeom prst="line">
              <a:avLst/>
            </a:prstGeom>
            <a:noFill/>
            <a:ln w="3175">
              <a:solidFill>
                <a:srgbClr val="02C4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42" name="Freeform 1777"/>
            <p:cNvSpPr>
              <a:spLocks/>
            </p:cNvSpPr>
            <p:nvPr/>
          </p:nvSpPr>
          <p:spPr bwMode="auto">
            <a:xfrm>
              <a:off x="885" y="3351"/>
              <a:ext cx="7" cy="8"/>
            </a:xfrm>
            <a:custGeom>
              <a:avLst/>
              <a:gdLst>
                <a:gd name="T0" fmla="*/ 0 w 26"/>
                <a:gd name="T1" fmla="*/ 0 h 31"/>
                <a:gd name="T2" fmla="*/ 0 w 26"/>
                <a:gd name="T3" fmla="*/ 0 h 31"/>
                <a:gd name="T4" fmla="*/ 0 w 26"/>
                <a:gd name="T5" fmla="*/ 0 h 31"/>
                <a:gd name="T6" fmla="*/ 0 w 26"/>
                <a:gd name="T7" fmla="*/ 0 h 31"/>
                <a:gd name="T8" fmla="*/ 0 w 26"/>
                <a:gd name="T9" fmla="*/ 0 h 31"/>
                <a:gd name="T10" fmla="*/ 0 w 26"/>
                <a:gd name="T11" fmla="*/ 0 h 31"/>
                <a:gd name="T12" fmla="*/ 0 w 26"/>
                <a:gd name="T13" fmla="*/ 0 h 31"/>
                <a:gd name="T14" fmla="*/ 0 w 26"/>
                <a:gd name="T15" fmla="*/ 0 h 31"/>
                <a:gd name="T16" fmla="*/ 0 w 26"/>
                <a:gd name="T17" fmla="*/ 0 h 31"/>
                <a:gd name="T18" fmla="*/ 0 w 26"/>
                <a:gd name="T19" fmla="*/ 0 h 31"/>
                <a:gd name="T20" fmla="*/ 0 w 26"/>
                <a:gd name="T21" fmla="*/ 0 h 31"/>
                <a:gd name="T22" fmla="*/ 0 w 26"/>
                <a:gd name="T23" fmla="*/ 0 h 31"/>
                <a:gd name="T24" fmla="*/ 0 w 26"/>
                <a:gd name="T25" fmla="*/ 0 h 31"/>
                <a:gd name="T26" fmla="*/ 0 w 26"/>
                <a:gd name="T27" fmla="*/ 0 h 31"/>
                <a:gd name="T28" fmla="*/ 0 w 26"/>
                <a:gd name="T29" fmla="*/ 0 h 31"/>
                <a:gd name="T30" fmla="*/ 0 w 26"/>
                <a:gd name="T31" fmla="*/ 0 h 31"/>
                <a:gd name="T32" fmla="*/ 0 w 26"/>
                <a:gd name="T33" fmla="*/ 0 h 31"/>
                <a:gd name="T34" fmla="*/ 0 w 26"/>
                <a:gd name="T35" fmla="*/ 0 h 31"/>
                <a:gd name="T36" fmla="*/ 0 w 26"/>
                <a:gd name="T37" fmla="*/ 0 h 31"/>
                <a:gd name="T38" fmla="*/ 0 w 26"/>
                <a:gd name="T39" fmla="*/ 0 h 31"/>
                <a:gd name="T40" fmla="*/ 0 w 26"/>
                <a:gd name="T41" fmla="*/ 0 h 31"/>
                <a:gd name="T42" fmla="*/ 0 w 26"/>
                <a:gd name="T43" fmla="*/ 0 h 31"/>
                <a:gd name="T44" fmla="*/ 0 w 26"/>
                <a:gd name="T45" fmla="*/ 0 h 31"/>
                <a:gd name="T46" fmla="*/ 0 w 26"/>
                <a:gd name="T47" fmla="*/ 0 h 31"/>
                <a:gd name="T48" fmla="*/ 0 w 26"/>
                <a:gd name="T49" fmla="*/ 0 h 31"/>
                <a:gd name="T50" fmla="*/ 0 w 26"/>
                <a:gd name="T51" fmla="*/ 0 h 31"/>
                <a:gd name="T52" fmla="*/ 0 w 26"/>
                <a:gd name="T53" fmla="*/ 0 h 31"/>
                <a:gd name="T54" fmla="*/ 0 w 26"/>
                <a:gd name="T55" fmla="*/ 0 h 31"/>
                <a:gd name="T56" fmla="*/ 0 w 26"/>
                <a:gd name="T57" fmla="*/ 0 h 31"/>
                <a:gd name="T58" fmla="*/ 0 w 26"/>
                <a:gd name="T59" fmla="*/ 0 h 31"/>
                <a:gd name="T60" fmla="*/ 0 w 26"/>
                <a:gd name="T61" fmla="*/ 0 h 31"/>
                <a:gd name="T62" fmla="*/ 0 w 26"/>
                <a:gd name="T63" fmla="*/ 0 h 31"/>
                <a:gd name="T64" fmla="*/ 0 w 26"/>
                <a:gd name="T65" fmla="*/ 0 h 31"/>
                <a:gd name="T66" fmla="*/ 0 w 26"/>
                <a:gd name="T67" fmla="*/ 0 h 31"/>
                <a:gd name="T68" fmla="*/ 0 w 26"/>
                <a:gd name="T69" fmla="*/ 0 h 31"/>
                <a:gd name="T70" fmla="*/ 0 w 26"/>
                <a:gd name="T71" fmla="*/ 0 h 31"/>
                <a:gd name="T72" fmla="*/ 0 w 26"/>
                <a:gd name="T73" fmla="*/ 0 h 31"/>
                <a:gd name="T74" fmla="*/ 0 w 26"/>
                <a:gd name="T75" fmla="*/ 0 h 31"/>
                <a:gd name="T76" fmla="*/ 0 w 26"/>
                <a:gd name="T77" fmla="*/ 0 h 31"/>
                <a:gd name="T78" fmla="*/ 0 w 26"/>
                <a:gd name="T79" fmla="*/ 0 h 31"/>
                <a:gd name="T80" fmla="*/ 0 w 26"/>
                <a:gd name="T81" fmla="*/ 0 h 31"/>
                <a:gd name="T82" fmla="*/ 0 w 26"/>
                <a:gd name="T83" fmla="*/ 0 h 31"/>
                <a:gd name="T84" fmla="*/ 0 w 26"/>
                <a:gd name="T85" fmla="*/ 0 h 31"/>
                <a:gd name="T86" fmla="*/ 0 w 26"/>
                <a:gd name="T87" fmla="*/ 0 h 31"/>
                <a:gd name="T88" fmla="*/ 0 w 26"/>
                <a:gd name="T89" fmla="*/ 0 h 31"/>
                <a:gd name="T90" fmla="*/ 0 w 26"/>
                <a:gd name="T91" fmla="*/ 0 h 31"/>
                <a:gd name="T92" fmla="*/ 0 w 26"/>
                <a:gd name="T93" fmla="*/ 0 h 31"/>
                <a:gd name="T94" fmla="*/ 0 w 26"/>
                <a:gd name="T95" fmla="*/ 0 h 31"/>
                <a:gd name="T96" fmla="*/ 0 w 26"/>
                <a:gd name="T97" fmla="*/ 0 h 31"/>
                <a:gd name="T98" fmla="*/ 0 w 26"/>
                <a:gd name="T99" fmla="*/ 0 h 31"/>
                <a:gd name="T100" fmla="*/ 0 w 26"/>
                <a:gd name="T101" fmla="*/ 0 h 31"/>
                <a:gd name="T102" fmla="*/ 0 w 26"/>
                <a:gd name="T103" fmla="*/ 0 h 31"/>
                <a:gd name="T104" fmla="*/ 0 w 26"/>
                <a:gd name="T105" fmla="*/ 0 h 31"/>
                <a:gd name="T106" fmla="*/ 0 w 26"/>
                <a:gd name="T107" fmla="*/ 0 h 31"/>
                <a:gd name="T108" fmla="*/ 0 w 26"/>
                <a:gd name="T109" fmla="*/ 0 h 31"/>
                <a:gd name="T110" fmla="*/ 0 w 26"/>
                <a:gd name="T111" fmla="*/ 0 h 31"/>
                <a:gd name="T112" fmla="*/ 0 w 26"/>
                <a:gd name="T113" fmla="*/ 0 h 31"/>
                <a:gd name="T114" fmla="*/ 0 w 26"/>
                <a:gd name="T115" fmla="*/ 0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"/>
                <a:gd name="T175" fmla="*/ 0 h 31"/>
                <a:gd name="T176" fmla="*/ 26 w 26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" h="31">
                  <a:moveTo>
                    <a:pt x="13" y="18"/>
                  </a:moveTo>
                  <a:lnTo>
                    <a:pt x="14" y="15"/>
                  </a:lnTo>
                  <a:lnTo>
                    <a:pt x="24" y="15"/>
                  </a:lnTo>
                  <a:lnTo>
                    <a:pt x="20" y="26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6" y="28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20" y="18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43" name="Freeform 1778"/>
            <p:cNvSpPr>
              <a:spLocks noEditPoints="1"/>
            </p:cNvSpPr>
            <p:nvPr/>
          </p:nvSpPr>
          <p:spPr bwMode="auto">
            <a:xfrm>
              <a:off x="891" y="3351"/>
              <a:ext cx="7" cy="7"/>
            </a:xfrm>
            <a:custGeom>
              <a:avLst/>
              <a:gdLst>
                <a:gd name="T0" fmla="*/ 0 w 27"/>
                <a:gd name="T1" fmla="*/ 0 h 30"/>
                <a:gd name="T2" fmla="*/ 0 w 27"/>
                <a:gd name="T3" fmla="*/ 0 h 30"/>
                <a:gd name="T4" fmla="*/ 0 w 27"/>
                <a:gd name="T5" fmla="*/ 0 h 30"/>
                <a:gd name="T6" fmla="*/ 0 w 27"/>
                <a:gd name="T7" fmla="*/ 0 h 30"/>
                <a:gd name="T8" fmla="*/ 0 w 27"/>
                <a:gd name="T9" fmla="*/ 0 h 30"/>
                <a:gd name="T10" fmla="*/ 0 w 27"/>
                <a:gd name="T11" fmla="*/ 0 h 30"/>
                <a:gd name="T12" fmla="*/ 0 w 27"/>
                <a:gd name="T13" fmla="*/ 0 h 30"/>
                <a:gd name="T14" fmla="*/ 0 w 27"/>
                <a:gd name="T15" fmla="*/ 0 h 30"/>
                <a:gd name="T16" fmla="*/ 0 w 27"/>
                <a:gd name="T17" fmla="*/ 0 h 30"/>
                <a:gd name="T18" fmla="*/ 0 w 27"/>
                <a:gd name="T19" fmla="*/ 0 h 30"/>
                <a:gd name="T20" fmla="*/ 0 w 27"/>
                <a:gd name="T21" fmla="*/ 0 h 30"/>
                <a:gd name="T22" fmla="*/ 0 w 27"/>
                <a:gd name="T23" fmla="*/ 0 h 30"/>
                <a:gd name="T24" fmla="*/ 0 w 27"/>
                <a:gd name="T25" fmla="*/ 0 h 30"/>
                <a:gd name="T26" fmla="*/ 0 w 27"/>
                <a:gd name="T27" fmla="*/ 0 h 30"/>
                <a:gd name="T28" fmla="*/ 0 w 27"/>
                <a:gd name="T29" fmla="*/ 0 h 30"/>
                <a:gd name="T30" fmla="*/ 0 w 27"/>
                <a:gd name="T31" fmla="*/ 0 h 30"/>
                <a:gd name="T32" fmla="*/ 0 w 27"/>
                <a:gd name="T33" fmla="*/ 0 h 30"/>
                <a:gd name="T34" fmla="*/ 0 w 27"/>
                <a:gd name="T35" fmla="*/ 0 h 30"/>
                <a:gd name="T36" fmla="*/ 0 w 27"/>
                <a:gd name="T37" fmla="*/ 0 h 30"/>
                <a:gd name="T38" fmla="*/ 0 w 27"/>
                <a:gd name="T39" fmla="*/ 0 h 30"/>
                <a:gd name="T40" fmla="*/ 0 w 27"/>
                <a:gd name="T41" fmla="*/ 0 h 30"/>
                <a:gd name="T42" fmla="*/ 0 w 27"/>
                <a:gd name="T43" fmla="*/ 0 h 30"/>
                <a:gd name="T44" fmla="*/ 0 w 27"/>
                <a:gd name="T45" fmla="*/ 0 h 30"/>
                <a:gd name="T46" fmla="*/ 0 w 27"/>
                <a:gd name="T47" fmla="*/ 0 h 30"/>
                <a:gd name="T48" fmla="*/ 0 w 27"/>
                <a:gd name="T49" fmla="*/ 0 h 30"/>
                <a:gd name="T50" fmla="*/ 0 w 27"/>
                <a:gd name="T51" fmla="*/ 0 h 30"/>
                <a:gd name="T52" fmla="*/ 0 w 27"/>
                <a:gd name="T53" fmla="*/ 0 h 30"/>
                <a:gd name="T54" fmla="*/ 0 w 27"/>
                <a:gd name="T55" fmla="*/ 0 h 30"/>
                <a:gd name="T56" fmla="*/ 0 w 27"/>
                <a:gd name="T57" fmla="*/ 0 h 30"/>
                <a:gd name="T58" fmla="*/ 0 w 27"/>
                <a:gd name="T59" fmla="*/ 0 h 30"/>
                <a:gd name="T60" fmla="*/ 0 w 27"/>
                <a:gd name="T61" fmla="*/ 0 h 30"/>
                <a:gd name="T62" fmla="*/ 0 w 27"/>
                <a:gd name="T63" fmla="*/ 0 h 30"/>
                <a:gd name="T64" fmla="*/ 0 w 27"/>
                <a:gd name="T65" fmla="*/ 0 h 30"/>
                <a:gd name="T66" fmla="*/ 0 w 27"/>
                <a:gd name="T67" fmla="*/ 0 h 30"/>
                <a:gd name="T68" fmla="*/ 0 w 27"/>
                <a:gd name="T69" fmla="*/ 0 h 30"/>
                <a:gd name="T70" fmla="*/ 0 w 27"/>
                <a:gd name="T71" fmla="*/ 0 h 30"/>
                <a:gd name="T72" fmla="*/ 0 w 27"/>
                <a:gd name="T73" fmla="*/ 0 h 30"/>
                <a:gd name="T74" fmla="*/ 0 w 27"/>
                <a:gd name="T75" fmla="*/ 0 h 30"/>
                <a:gd name="T76" fmla="*/ 0 w 27"/>
                <a:gd name="T77" fmla="*/ 0 h 30"/>
                <a:gd name="T78" fmla="*/ 0 w 27"/>
                <a:gd name="T79" fmla="*/ 0 h 30"/>
                <a:gd name="T80" fmla="*/ 0 w 27"/>
                <a:gd name="T81" fmla="*/ 0 h 30"/>
                <a:gd name="T82" fmla="*/ 0 w 27"/>
                <a:gd name="T83" fmla="*/ 0 h 30"/>
                <a:gd name="T84" fmla="*/ 0 w 27"/>
                <a:gd name="T85" fmla="*/ 0 h 30"/>
                <a:gd name="T86" fmla="*/ 0 w 27"/>
                <a:gd name="T87" fmla="*/ 0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30"/>
                <a:gd name="T134" fmla="*/ 27 w 27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30">
                  <a:moveTo>
                    <a:pt x="0" y="30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4" y="12"/>
                  </a:lnTo>
                  <a:lnTo>
                    <a:pt x="23" y="14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22" y="30"/>
                  </a:lnTo>
                  <a:lnTo>
                    <a:pt x="17" y="30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8" y="14"/>
                  </a:moveTo>
                  <a:lnTo>
                    <a:pt x="16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44" name="Freeform 1779"/>
            <p:cNvSpPr>
              <a:spLocks noEditPoints="1"/>
            </p:cNvSpPr>
            <p:nvPr/>
          </p:nvSpPr>
          <p:spPr bwMode="auto">
            <a:xfrm>
              <a:off x="898" y="3351"/>
              <a:ext cx="7" cy="8"/>
            </a:xfrm>
            <a:custGeom>
              <a:avLst/>
              <a:gdLst>
                <a:gd name="T0" fmla="*/ 0 w 27"/>
                <a:gd name="T1" fmla="*/ 0 h 31"/>
                <a:gd name="T2" fmla="*/ 0 w 27"/>
                <a:gd name="T3" fmla="*/ 0 h 31"/>
                <a:gd name="T4" fmla="*/ 0 w 27"/>
                <a:gd name="T5" fmla="*/ 0 h 31"/>
                <a:gd name="T6" fmla="*/ 0 w 27"/>
                <a:gd name="T7" fmla="*/ 0 h 31"/>
                <a:gd name="T8" fmla="*/ 0 w 27"/>
                <a:gd name="T9" fmla="*/ 0 h 31"/>
                <a:gd name="T10" fmla="*/ 0 w 27"/>
                <a:gd name="T11" fmla="*/ 0 h 31"/>
                <a:gd name="T12" fmla="*/ 0 w 27"/>
                <a:gd name="T13" fmla="*/ 0 h 31"/>
                <a:gd name="T14" fmla="*/ 0 w 27"/>
                <a:gd name="T15" fmla="*/ 0 h 31"/>
                <a:gd name="T16" fmla="*/ 0 w 27"/>
                <a:gd name="T17" fmla="*/ 0 h 31"/>
                <a:gd name="T18" fmla="*/ 0 w 27"/>
                <a:gd name="T19" fmla="*/ 0 h 31"/>
                <a:gd name="T20" fmla="*/ 0 w 27"/>
                <a:gd name="T21" fmla="*/ 0 h 31"/>
                <a:gd name="T22" fmla="*/ 0 w 27"/>
                <a:gd name="T23" fmla="*/ 0 h 31"/>
                <a:gd name="T24" fmla="*/ 0 w 27"/>
                <a:gd name="T25" fmla="*/ 0 h 31"/>
                <a:gd name="T26" fmla="*/ 0 w 27"/>
                <a:gd name="T27" fmla="*/ 0 h 31"/>
                <a:gd name="T28" fmla="*/ 0 w 27"/>
                <a:gd name="T29" fmla="*/ 0 h 31"/>
                <a:gd name="T30" fmla="*/ 0 w 27"/>
                <a:gd name="T31" fmla="*/ 0 h 31"/>
                <a:gd name="T32" fmla="*/ 0 w 27"/>
                <a:gd name="T33" fmla="*/ 0 h 31"/>
                <a:gd name="T34" fmla="*/ 0 w 27"/>
                <a:gd name="T35" fmla="*/ 0 h 31"/>
                <a:gd name="T36" fmla="*/ 0 w 27"/>
                <a:gd name="T37" fmla="*/ 0 h 31"/>
                <a:gd name="T38" fmla="*/ 0 w 27"/>
                <a:gd name="T39" fmla="*/ 0 h 31"/>
                <a:gd name="T40" fmla="*/ 0 w 27"/>
                <a:gd name="T41" fmla="*/ 0 h 31"/>
                <a:gd name="T42" fmla="*/ 0 w 27"/>
                <a:gd name="T43" fmla="*/ 0 h 31"/>
                <a:gd name="T44" fmla="*/ 0 w 27"/>
                <a:gd name="T45" fmla="*/ 0 h 31"/>
                <a:gd name="T46" fmla="*/ 0 w 27"/>
                <a:gd name="T47" fmla="*/ 0 h 31"/>
                <a:gd name="T48" fmla="*/ 0 w 27"/>
                <a:gd name="T49" fmla="*/ 0 h 31"/>
                <a:gd name="T50" fmla="*/ 0 w 27"/>
                <a:gd name="T51" fmla="*/ 0 h 31"/>
                <a:gd name="T52" fmla="*/ 0 w 27"/>
                <a:gd name="T53" fmla="*/ 0 h 31"/>
                <a:gd name="T54" fmla="*/ 0 w 27"/>
                <a:gd name="T55" fmla="*/ 0 h 31"/>
                <a:gd name="T56" fmla="*/ 0 w 27"/>
                <a:gd name="T57" fmla="*/ 0 h 31"/>
                <a:gd name="T58" fmla="*/ 0 w 27"/>
                <a:gd name="T59" fmla="*/ 0 h 31"/>
                <a:gd name="T60" fmla="*/ 0 w 27"/>
                <a:gd name="T61" fmla="*/ 0 h 31"/>
                <a:gd name="T62" fmla="*/ 0 w 27"/>
                <a:gd name="T63" fmla="*/ 0 h 31"/>
                <a:gd name="T64" fmla="*/ 0 w 27"/>
                <a:gd name="T65" fmla="*/ 0 h 31"/>
                <a:gd name="T66" fmla="*/ 0 w 27"/>
                <a:gd name="T67" fmla="*/ 0 h 31"/>
                <a:gd name="T68" fmla="*/ 0 w 27"/>
                <a:gd name="T69" fmla="*/ 0 h 31"/>
                <a:gd name="T70" fmla="*/ 0 w 27"/>
                <a:gd name="T71" fmla="*/ 0 h 31"/>
                <a:gd name="T72" fmla="*/ 0 w 27"/>
                <a:gd name="T73" fmla="*/ 0 h 31"/>
                <a:gd name="T74" fmla="*/ 0 w 27"/>
                <a:gd name="T75" fmla="*/ 0 h 31"/>
                <a:gd name="T76" fmla="*/ 0 w 27"/>
                <a:gd name="T77" fmla="*/ 0 h 31"/>
                <a:gd name="T78" fmla="*/ 0 w 27"/>
                <a:gd name="T79" fmla="*/ 0 h 31"/>
                <a:gd name="T80" fmla="*/ 0 w 27"/>
                <a:gd name="T81" fmla="*/ 0 h 31"/>
                <a:gd name="T82" fmla="*/ 0 w 27"/>
                <a:gd name="T83" fmla="*/ 0 h 31"/>
                <a:gd name="T84" fmla="*/ 0 w 27"/>
                <a:gd name="T85" fmla="*/ 0 h 31"/>
                <a:gd name="T86" fmla="*/ 0 w 27"/>
                <a:gd name="T87" fmla="*/ 0 h 31"/>
                <a:gd name="T88" fmla="*/ 0 w 27"/>
                <a:gd name="T89" fmla="*/ 0 h 31"/>
                <a:gd name="T90" fmla="*/ 0 w 27"/>
                <a:gd name="T91" fmla="*/ 0 h 31"/>
                <a:gd name="T92" fmla="*/ 0 w 27"/>
                <a:gd name="T93" fmla="*/ 0 h 31"/>
                <a:gd name="T94" fmla="*/ 0 w 27"/>
                <a:gd name="T95" fmla="*/ 0 h 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"/>
                <a:gd name="T145" fmla="*/ 0 h 31"/>
                <a:gd name="T146" fmla="*/ 27 w 27"/>
                <a:gd name="T147" fmla="*/ 31 h 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" h="31">
                  <a:moveTo>
                    <a:pt x="1" y="16"/>
                  </a:moveTo>
                  <a:lnTo>
                    <a:pt x="2" y="14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5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18" y="26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close/>
                  <a:moveTo>
                    <a:pt x="5" y="16"/>
                  </a:moveTo>
                  <a:lnTo>
                    <a:pt x="5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3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18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45" name="Freeform 1780"/>
            <p:cNvSpPr>
              <a:spLocks/>
            </p:cNvSpPr>
            <p:nvPr/>
          </p:nvSpPr>
          <p:spPr bwMode="auto">
            <a:xfrm>
              <a:off x="904" y="3351"/>
              <a:ext cx="7" cy="7"/>
            </a:xfrm>
            <a:custGeom>
              <a:avLst/>
              <a:gdLst>
                <a:gd name="T0" fmla="*/ 0 w 27"/>
                <a:gd name="T1" fmla="*/ 0 h 30"/>
                <a:gd name="T2" fmla="*/ 0 w 27"/>
                <a:gd name="T3" fmla="*/ 0 h 30"/>
                <a:gd name="T4" fmla="*/ 0 w 27"/>
                <a:gd name="T5" fmla="*/ 0 h 30"/>
                <a:gd name="T6" fmla="*/ 0 w 27"/>
                <a:gd name="T7" fmla="*/ 0 h 30"/>
                <a:gd name="T8" fmla="*/ 0 w 27"/>
                <a:gd name="T9" fmla="*/ 0 h 30"/>
                <a:gd name="T10" fmla="*/ 0 w 27"/>
                <a:gd name="T11" fmla="*/ 0 h 30"/>
                <a:gd name="T12" fmla="*/ 0 w 27"/>
                <a:gd name="T13" fmla="*/ 0 h 30"/>
                <a:gd name="T14" fmla="*/ 0 w 27"/>
                <a:gd name="T15" fmla="*/ 0 h 30"/>
                <a:gd name="T16" fmla="*/ 0 w 27"/>
                <a:gd name="T17" fmla="*/ 0 h 30"/>
                <a:gd name="T18" fmla="*/ 0 w 27"/>
                <a:gd name="T19" fmla="*/ 0 h 30"/>
                <a:gd name="T20" fmla="*/ 0 w 27"/>
                <a:gd name="T21" fmla="*/ 0 h 30"/>
                <a:gd name="T22" fmla="*/ 0 w 27"/>
                <a:gd name="T23" fmla="*/ 0 h 30"/>
                <a:gd name="T24" fmla="*/ 0 w 27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30"/>
                <a:gd name="T41" fmla="*/ 27 w 27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30">
                  <a:moveTo>
                    <a:pt x="0" y="30"/>
                  </a:moveTo>
                  <a:lnTo>
                    <a:pt x="10" y="0"/>
                  </a:lnTo>
                  <a:lnTo>
                    <a:pt x="27" y="0"/>
                  </a:lnTo>
                  <a:lnTo>
                    <a:pt x="26" y="4"/>
                  </a:lnTo>
                  <a:lnTo>
                    <a:pt x="13" y="4"/>
                  </a:lnTo>
                  <a:lnTo>
                    <a:pt x="9" y="12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8" y="16"/>
                  </a:lnTo>
                  <a:lnTo>
                    <a:pt x="5" y="27"/>
                  </a:lnTo>
                  <a:lnTo>
                    <a:pt x="20" y="27"/>
                  </a:lnTo>
                  <a:lnTo>
                    <a:pt x="19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46" name="Freeform 1781"/>
            <p:cNvSpPr>
              <a:spLocks/>
            </p:cNvSpPr>
            <p:nvPr/>
          </p:nvSpPr>
          <p:spPr bwMode="auto">
            <a:xfrm>
              <a:off x="910" y="3351"/>
              <a:ext cx="7" cy="7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w 29"/>
                <a:gd name="T13" fmla="*/ 0 h 30"/>
                <a:gd name="T14" fmla="*/ 0 w 29"/>
                <a:gd name="T15" fmla="*/ 0 h 30"/>
                <a:gd name="T16" fmla="*/ 0 w 29"/>
                <a:gd name="T17" fmla="*/ 0 h 30"/>
                <a:gd name="T18" fmla="*/ 0 w 29"/>
                <a:gd name="T19" fmla="*/ 0 h 30"/>
                <a:gd name="T20" fmla="*/ 0 w 29"/>
                <a:gd name="T21" fmla="*/ 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30"/>
                <a:gd name="T35" fmla="*/ 29 w 29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30">
                  <a:moveTo>
                    <a:pt x="0" y="30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8" y="23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1" y="6"/>
                  </a:lnTo>
                  <a:lnTo>
                    <a:pt x="3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47" name="Freeform 1782"/>
            <p:cNvSpPr>
              <a:spLocks/>
            </p:cNvSpPr>
            <p:nvPr/>
          </p:nvSpPr>
          <p:spPr bwMode="auto">
            <a:xfrm>
              <a:off x="916" y="3351"/>
              <a:ext cx="7" cy="7"/>
            </a:xfrm>
            <a:custGeom>
              <a:avLst/>
              <a:gdLst>
                <a:gd name="T0" fmla="*/ 0 w 27"/>
                <a:gd name="T1" fmla="*/ 0 h 30"/>
                <a:gd name="T2" fmla="*/ 0 w 27"/>
                <a:gd name="T3" fmla="*/ 0 h 30"/>
                <a:gd name="T4" fmla="*/ 0 w 27"/>
                <a:gd name="T5" fmla="*/ 0 h 30"/>
                <a:gd name="T6" fmla="*/ 0 w 27"/>
                <a:gd name="T7" fmla="*/ 0 h 30"/>
                <a:gd name="T8" fmla="*/ 0 w 27"/>
                <a:gd name="T9" fmla="*/ 0 h 30"/>
                <a:gd name="T10" fmla="*/ 0 w 27"/>
                <a:gd name="T11" fmla="*/ 0 h 30"/>
                <a:gd name="T12" fmla="*/ 0 w 27"/>
                <a:gd name="T13" fmla="*/ 0 h 30"/>
                <a:gd name="T14" fmla="*/ 0 w 27"/>
                <a:gd name="T15" fmla="*/ 0 h 30"/>
                <a:gd name="T16" fmla="*/ 0 w 27"/>
                <a:gd name="T17" fmla="*/ 0 h 30"/>
                <a:gd name="T18" fmla="*/ 0 w 27"/>
                <a:gd name="T19" fmla="*/ 0 h 30"/>
                <a:gd name="T20" fmla="*/ 0 w 27"/>
                <a:gd name="T21" fmla="*/ 0 h 30"/>
                <a:gd name="T22" fmla="*/ 0 w 27"/>
                <a:gd name="T23" fmla="*/ 0 h 30"/>
                <a:gd name="T24" fmla="*/ 0 w 27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30"/>
                <a:gd name="T41" fmla="*/ 27 w 27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30">
                  <a:moveTo>
                    <a:pt x="0" y="30"/>
                  </a:moveTo>
                  <a:lnTo>
                    <a:pt x="10" y="0"/>
                  </a:lnTo>
                  <a:lnTo>
                    <a:pt x="27" y="0"/>
                  </a:lnTo>
                  <a:lnTo>
                    <a:pt x="26" y="4"/>
                  </a:lnTo>
                  <a:lnTo>
                    <a:pt x="11" y="4"/>
                  </a:lnTo>
                  <a:lnTo>
                    <a:pt x="9" y="12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8" y="16"/>
                  </a:lnTo>
                  <a:lnTo>
                    <a:pt x="4" y="27"/>
                  </a:lnTo>
                  <a:lnTo>
                    <a:pt x="20" y="27"/>
                  </a:lnTo>
                  <a:lnTo>
                    <a:pt x="19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48" name="Freeform 1783"/>
            <p:cNvSpPr>
              <a:spLocks/>
            </p:cNvSpPr>
            <p:nvPr/>
          </p:nvSpPr>
          <p:spPr bwMode="auto">
            <a:xfrm>
              <a:off x="923" y="3351"/>
              <a:ext cx="6" cy="7"/>
            </a:xfrm>
            <a:custGeom>
              <a:avLst/>
              <a:gdLst>
                <a:gd name="T0" fmla="*/ 0 w 22"/>
                <a:gd name="T1" fmla="*/ 0 h 30"/>
                <a:gd name="T2" fmla="*/ 0 w 22"/>
                <a:gd name="T3" fmla="*/ 0 h 30"/>
                <a:gd name="T4" fmla="*/ 0 w 22"/>
                <a:gd name="T5" fmla="*/ 0 h 30"/>
                <a:gd name="T6" fmla="*/ 0 w 22"/>
                <a:gd name="T7" fmla="*/ 0 h 30"/>
                <a:gd name="T8" fmla="*/ 0 w 22"/>
                <a:gd name="T9" fmla="*/ 0 h 30"/>
                <a:gd name="T10" fmla="*/ 0 w 22"/>
                <a:gd name="T11" fmla="*/ 0 h 30"/>
                <a:gd name="T12" fmla="*/ 0 w 22"/>
                <a:gd name="T13" fmla="*/ 0 h 30"/>
                <a:gd name="T14" fmla="*/ 0 w 22"/>
                <a:gd name="T15" fmla="*/ 0 h 30"/>
                <a:gd name="T16" fmla="*/ 0 w 22"/>
                <a:gd name="T17" fmla="*/ 0 h 30"/>
                <a:gd name="T18" fmla="*/ 0 w 22"/>
                <a:gd name="T19" fmla="*/ 0 h 30"/>
                <a:gd name="T20" fmla="*/ 0 w 22"/>
                <a:gd name="T21" fmla="*/ 0 h 30"/>
                <a:gd name="T22" fmla="*/ 0 w 22"/>
                <a:gd name="T23" fmla="*/ 0 h 30"/>
                <a:gd name="T24" fmla="*/ 0 w 22"/>
                <a:gd name="T25" fmla="*/ 0 h 30"/>
                <a:gd name="T26" fmla="*/ 0 w 22"/>
                <a:gd name="T27" fmla="*/ 0 h 30"/>
                <a:gd name="T28" fmla="*/ 0 w 22"/>
                <a:gd name="T29" fmla="*/ 0 h 30"/>
                <a:gd name="T30" fmla="*/ 0 w 22"/>
                <a:gd name="T31" fmla="*/ 0 h 30"/>
                <a:gd name="T32" fmla="*/ 0 w 22"/>
                <a:gd name="T33" fmla="*/ 0 h 30"/>
                <a:gd name="T34" fmla="*/ 0 w 22"/>
                <a:gd name="T35" fmla="*/ 0 h 30"/>
                <a:gd name="T36" fmla="*/ 0 w 22"/>
                <a:gd name="T37" fmla="*/ 0 h 30"/>
                <a:gd name="T38" fmla="*/ 0 w 22"/>
                <a:gd name="T39" fmla="*/ 0 h 30"/>
                <a:gd name="T40" fmla="*/ 0 w 22"/>
                <a:gd name="T41" fmla="*/ 0 h 30"/>
                <a:gd name="T42" fmla="*/ 0 w 22"/>
                <a:gd name="T43" fmla="*/ 0 h 30"/>
                <a:gd name="T44" fmla="*/ 0 w 22"/>
                <a:gd name="T45" fmla="*/ 0 h 30"/>
                <a:gd name="T46" fmla="*/ 0 w 22"/>
                <a:gd name="T47" fmla="*/ 0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"/>
                <a:gd name="T73" fmla="*/ 0 h 30"/>
                <a:gd name="T74" fmla="*/ 22 w 22"/>
                <a:gd name="T75" fmla="*/ 30 h 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" h="30">
                  <a:moveTo>
                    <a:pt x="0" y="3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4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49" name="Freeform 1784"/>
            <p:cNvSpPr>
              <a:spLocks/>
            </p:cNvSpPr>
            <p:nvPr/>
          </p:nvSpPr>
          <p:spPr bwMode="auto">
            <a:xfrm>
              <a:off x="927" y="3351"/>
              <a:ext cx="7" cy="7"/>
            </a:xfrm>
            <a:custGeom>
              <a:avLst/>
              <a:gdLst>
                <a:gd name="T0" fmla="*/ 0 w 27"/>
                <a:gd name="T1" fmla="*/ 0 h 30"/>
                <a:gd name="T2" fmla="*/ 0 w 27"/>
                <a:gd name="T3" fmla="*/ 0 h 30"/>
                <a:gd name="T4" fmla="*/ 0 w 27"/>
                <a:gd name="T5" fmla="*/ 0 h 30"/>
                <a:gd name="T6" fmla="*/ 0 w 27"/>
                <a:gd name="T7" fmla="*/ 0 h 30"/>
                <a:gd name="T8" fmla="*/ 0 w 27"/>
                <a:gd name="T9" fmla="*/ 0 h 30"/>
                <a:gd name="T10" fmla="*/ 0 w 27"/>
                <a:gd name="T11" fmla="*/ 0 h 30"/>
                <a:gd name="T12" fmla="*/ 0 w 27"/>
                <a:gd name="T13" fmla="*/ 0 h 30"/>
                <a:gd name="T14" fmla="*/ 0 w 27"/>
                <a:gd name="T15" fmla="*/ 0 h 30"/>
                <a:gd name="T16" fmla="*/ 0 w 27"/>
                <a:gd name="T17" fmla="*/ 0 h 30"/>
                <a:gd name="T18" fmla="*/ 0 w 27"/>
                <a:gd name="T19" fmla="*/ 0 h 30"/>
                <a:gd name="T20" fmla="*/ 0 w 27"/>
                <a:gd name="T21" fmla="*/ 0 h 30"/>
                <a:gd name="T22" fmla="*/ 0 w 27"/>
                <a:gd name="T23" fmla="*/ 0 h 30"/>
                <a:gd name="T24" fmla="*/ 0 w 27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30"/>
                <a:gd name="T41" fmla="*/ 27 w 27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30">
                  <a:moveTo>
                    <a:pt x="0" y="30"/>
                  </a:moveTo>
                  <a:lnTo>
                    <a:pt x="10" y="0"/>
                  </a:lnTo>
                  <a:lnTo>
                    <a:pt x="27" y="0"/>
                  </a:lnTo>
                  <a:lnTo>
                    <a:pt x="26" y="4"/>
                  </a:lnTo>
                  <a:lnTo>
                    <a:pt x="12" y="4"/>
                  </a:lnTo>
                  <a:lnTo>
                    <a:pt x="9" y="12"/>
                  </a:lnTo>
                  <a:lnTo>
                    <a:pt x="22" y="12"/>
                  </a:lnTo>
                  <a:lnTo>
                    <a:pt x="21" y="16"/>
                  </a:lnTo>
                  <a:lnTo>
                    <a:pt x="7" y="16"/>
                  </a:lnTo>
                  <a:lnTo>
                    <a:pt x="5" y="27"/>
                  </a:lnTo>
                  <a:lnTo>
                    <a:pt x="20" y="27"/>
                  </a:lnTo>
                  <a:lnTo>
                    <a:pt x="18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50" name="Freeform 1785"/>
            <p:cNvSpPr>
              <a:spLocks/>
            </p:cNvSpPr>
            <p:nvPr/>
          </p:nvSpPr>
          <p:spPr bwMode="auto">
            <a:xfrm>
              <a:off x="933" y="3351"/>
              <a:ext cx="4" cy="7"/>
            </a:xfrm>
            <a:custGeom>
              <a:avLst/>
              <a:gdLst>
                <a:gd name="T0" fmla="*/ 0 w 17"/>
                <a:gd name="T1" fmla="*/ 0 h 30"/>
                <a:gd name="T2" fmla="*/ 0 w 17"/>
                <a:gd name="T3" fmla="*/ 0 h 30"/>
                <a:gd name="T4" fmla="*/ 0 w 17"/>
                <a:gd name="T5" fmla="*/ 0 h 30"/>
                <a:gd name="T6" fmla="*/ 0 w 17"/>
                <a:gd name="T7" fmla="*/ 0 h 30"/>
                <a:gd name="T8" fmla="*/ 0 w 17"/>
                <a:gd name="T9" fmla="*/ 0 h 30"/>
                <a:gd name="T10" fmla="*/ 0 w 17"/>
                <a:gd name="T11" fmla="*/ 0 h 30"/>
                <a:gd name="T12" fmla="*/ 0 w 17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0"/>
                <a:gd name="T23" fmla="*/ 17 w 17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0">
                  <a:moveTo>
                    <a:pt x="0" y="3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5" y="27"/>
                  </a:lnTo>
                  <a:lnTo>
                    <a:pt x="17" y="27"/>
                  </a:lnTo>
                  <a:lnTo>
                    <a:pt x="1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51" name="Freeform 1786"/>
            <p:cNvSpPr>
              <a:spLocks noEditPoints="1"/>
            </p:cNvSpPr>
            <p:nvPr/>
          </p:nvSpPr>
          <p:spPr bwMode="auto">
            <a:xfrm>
              <a:off x="938" y="3351"/>
              <a:ext cx="7" cy="7"/>
            </a:xfrm>
            <a:custGeom>
              <a:avLst/>
              <a:gdLst>
                <a:gd name="T0" fmla="*/ 0 w 27"/>
                <a:gd name="T1" fmla="*/ 0 h 30"/>
                <a:gd name="T2" fmla="*/ 0 w 27"/>
                <a:gd name="T3" fmla="*/ 0 h 30"/>
                <a:gd name="T4" fmla="*/ 0 w 27"/>
                <a:gd name="T5" fmla="*/ 0 h 30"/>
                <a:gd name="T6" fmla="*/ 0 w 27"/>
                <a:gd name="T7" fmla="*/ 0 h 30"/>
                <a:gd name="T8" fmla="*/ 0 w 27"/>
                <a:gd name="T9" fmla="*/ 0 h 30"/>
                <a:gd name="T10" fmla="*/ 0 w 27"/>
                <a:gd name="T11" fmla="*/ 0 h 30"/>
                <a:gd name="T12" fmla="*/ 0 w 27"/>
                <a:gd name="T13" fmla="*/ 0 h 30"/>
                <a:gd name="T14" fmla="*/ 0 w 27"/>
                <a:gd name="T15" fmla="*/ 0 h 30"/>
                <a:gd name="T16" fmla="*/ 0 w 27"/>
                <a:gd name="T17" fmla="*/ 0 h 30"/>
                <a:gd name="T18" fmla="*/ 0 w 27"/>
                <a:gd name="T19" fmla="*/ 0 h 30"/>
                <a:gd name="T20" fmla="*/ 0 w 27"/>
                <a:gd name="T21" fmla="*/ 0 h 30"/>
                <a:gd name="T22" fmla="*/ 0 w 27"/>
                <a:gd name="T23" fmla="*/ 0 h 30"/>
                <a:gd name="T24" fmla="*/ 0 w 27"/>
                <a:gd name="T25" fmla="*/ 0 h 30"/>
                <a:gd name="T26" fmla="*/ 0 w 27"/>
                <a:gd name="T27" fmla="*/ 0 h 30"/>
                <a:gd name="T28" fmla="*/ 0 w 27"/>
                <a:gd name="T29" fmla="*/ 0 h 30"/>
                <a:gd name="T30" fmla="*/ 0 w 27"/>
                <a:gd name="T31" fmla="*/ 0 h 30"/>
                <a:gd name="T32" fmla="*/ 0 w 27"/>
                <a:gd name="T33" fmla="*/ 0 h 30"/>
                <a:gd name="T34" fmla="*/ 0 w 27"/>
                <a:gd name="T35" fmla="*/ 0 h 30"/>
                <a:gd name="T36" fmla="*/ 0 w 27"/>
                <a:gd name="T37" fmla="*/ 0 h 30"/>
                <a:gd name="T38" fmla="*/ 0 w 27"/>
                <a:gd name="T39" fmla="*/ 0 h 30"/>
                <a:gd name="T40" fmla="*/ 0 w 27"/>
                <a:gd name="T41" fmla="*/ 0 h 30"/>
                <a:gd name="T42" fmla="*/ 0 w 27"/>
                <a:gd name="T43" fmla="*/ 0 h 30"/>
                <a:gd name="T44" fmla="*/ 0 w 27"/>
                <a:gd name="T45" fmla="*/ 0 h 30"/>
                <a:gd name="T46" fmla="*/ 0 w 27"/>
                <a:gd name="T47" fmla="*/ 0 h 30"/>
                <a:gd name="T48" fmla="*/ 0 w 27"/>
                <a:gd name="T49" fmla="*/ 0 h 30"/>
                <a:gd name="T50" fmla="*/ 0 w 27"/>
                <a:gd name="T51" fmla="*/ 0 h 30"/>
                <a:gd name="T52" fmla="*/ 0 w 27"/>
                <a:gd name="T53" fmla="*/ 0 h 30"/>
                <a:gd name="T54" fmla="*/ 0 w 27"/>
                <a:gd name="T55" fmla="*/ 0 h 30"/>
                <a:gd name="T56" fmla="*/ 0 w 27"/>
                <a:gd name="T57" fmla="*/ 0 h 30"/>
                <a:gd name="T58" fmla="*/ 0 w 27"/>
                <a:gd name="T59" fmla="*/ 0 h 30"/>
                <a:gd name="T60" fmla="*/ 0 w 27"/>
                <a:gd name="T61" fmla="*/ 0 h 30"/>
                <a:gd name="T62" fmla="*/ 0 w 27"/>
                <a:gd name="T63" fmla="*/ 0 h 30"/>
                <a:gd name="T64" fmla="*/ 0 w 27"/>
                <a:gd name="T65" fmla="*/ 0 h 30"/>
                <a:gd name="T66" fmla="*/ 0 w 27"/>
                <a:gd name="T67" fmla="*/ 0 h 30"/>
                <a:gd name="T68" fmla="*/ 0 w 27"/>
                <a:gd name="T69" fmla="*/ 0 h 30"/>
                <a:gd name="T70" fmla="*/ 0 w 27"/>
                <a:gd name="T71" fmla="*/ 0 h 30"/>
                <a:gd name="T72" fmla="*/ 0 w 27"/>
                <a:gd name="T73" fmla="*/ 0 h 30"/>
                <a:gd name="T74" fmla="*/ 0 w 27"/>
                <a:gd name="T75" fmla="*/ 0 h 30"/>
                <a:gd name="T76" fmla="*/ 0 w 27"/>
                <a:gd name="T77" fmla="*/ 0 h 30"/>
                <a:gd name="T78" fmla="*/ 0 w 27"/>
                <a:gd name="T79" fmla="*/ 0 h 30"/>
                <a:gd name="T80" fmla="*/ 0 w 27"/>
                <a:gd name="T81" fmla="*/ 0 h 30"/>
                <a:gd name="T82" fmla="*/ 0 w 27"/>
                <a:gd name="T83" fmla="*/ 0 h 30"/>
                <a:gd name="T84" fmla="*/ 0 w 27"/>
                <a:gd name="T85" fmla="*/ 0 h 30"/>
                <a:gd name="T86" fmla="*/ 0 w 27"/>
                <a:gd name="T87" fmla="*/ 0 h 30"/>
                <a:gd name="T88" fmla="*/ 0 w 27"/>
                <a:gd name="T89" fmla="*/ 0 h 30"/>
                <a:gd name="T90" fmla="*/ 0 w 27"/>
                <a:gd name="T91" fmla="*/ 0 h 30"/>
                <a:gd name="T92" fmla="*/ 0 w 27"/>
                <a:gd name="T93" fmla="*/ 0 h 30"/>
                <a:gd name="T94" fmla="*/ 0 w 27"/>
                <a:gd name="T95" fmla="*/ 0 h 30"/>
                <a:gd name="T96" fmla="*/ 0 w 27"/>
                <a:gd name="T97" fmla="*/ 0 h 30"/>
                <a:gd name="T98" fmla="*/ 0 w 27"/>
                <a:gd name="T99" fmla="*/ 0 h 30"/>
                <a:gd name="T100" fmla="*/ 0 w 27"/>
                <a:gd name="T101" fmla="*/ 0 h 30"/>
                <a:gd name="T102" fmla="*/ 0 w 27"/>
                <a:gd name="T103" fmla="*/ 0 h 30"/>
                <a:gd name="T104" fmla="*/ 0 w 27"/>
                <a:gd name="T105" fmla="*/ 0 h 30"/>
                <a:gd name="T106" fmla="*/ 0 w 27"/>
                <a:gd name="T107" fmla="*/ 0 h 30"/>
                <a:gd name="T108" fmla="*/ 0 w 27"/>
                <a:gd name="T109" fmla="*/ 0 h 30"/>
                <a:gd name="T110" fmla="*/ 0 w 27"/>
                <a:gd name="T111" fmla="*/ 0 h 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"/>
                <a:gd name="T169" fmla="*/ 0 h 30"/>
                <a:gd name="T170" fmla="*/ 27 w 27"/>
                <a:gd name="T171" fmla="*/ 30 h 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" h="30">
                  <a:moveTo>
                    <a:pt x="0" y="3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0" y="30"/>
                  </a:lnTo>
                  <a:close/>
                  <a:moveTo>
                    <a:pt x="3" y="27"/>
                  </a:moveTo>
                  <a:lnTo>
                    <a:pt x="10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3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52" name="Rectangle 1787"/>
            <p:cNvSpPr>
              <a:spLocks noChangeArrowheads="1"/>
            </p:cNvSpPr>
            <p:nvPr/>
          </p:nvSpPr>
          <p:spPr bwMode="auto">
            <a:xfrm>
              <a:off x="876" y="2456"/>
              <a:ext cx="448" cy="16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3" name="Rectangle 1788"/>
            <p:cNvSpPr>
              <a:spLocks noChangeArrowheads="1"/>
            </p:cNvSpPr>
            <p:nvPr/>
          </p:nvSpPr>
          <p:spPr bwMode="auto">
            <a:xfrm>
              <a:off x="876" y="2456"/>
              <a:ext cx="448" cy="1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4" name="Rectangle 1789"/>
            <p:cNvSpPr>
              <a:spLocks noChangeArrowheads="1"/>
            </p:cNvSpPr>
            <p:nvPr/>
          </p:nvSpPr>
          <p:spPr bwMode="auto">
            <a:xfrm>
              <a:off x="877" y="2287"/>
              <a:ext cx="447" cy="29"/>
            </a:xfrm>
            <a:prstGeom prst="rect">
              <a:avLst/>
            </a:prstGeom>
            <a:solidFill>
              <a:srgbClr val="1919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5" name="Rectangle 1790"/>
            <p:cNvSpPr>
              <a:spLocks noChangeArrowheads="1"/>
            </p:cNvSpPr>
            <p:nvPr/>
          </p:nvSpPr>
          <p:spPr bwMode="auto">
            <a:xfrm>
              <a:off x="877" y="2287"/>
              <a:ext cx="447" cy="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6" name="Freeform 1791"/>
            <p:cNvSpPr>
              <a:spLocks/>
            </p:cNvSpPr>
            <p:nvPr/>
          </p:nvSpPr>
          <p:spPr bwMode="auto">
            <a:xfrm>
              <a:off x="872" y="2288"/>
              <a:ext cx="9" cy="184"/>
            </a:xfrm>
            <a:custGeom>
              <a:avLst/>
              <a:gdLst>
                <a:gd name="T0" fmla="*/ 0 w 37"/>
                <a:gd name="T1" fmla="*/ 0 h 738"/>
                <a:gd name="T2" fmla="*/ 0 w 37"/>
                <a:gd name="T3" fmla="*/ 0 h 738"/>
                <a:gd name="T4" fmla="*/ 0 w 37"/>
                <a:gd name="T5" fmla="*/ 1 h 738"/>
                <a:gd name="T6" fmla="*/ 0 w 37"/>
                <a:gd name="T7" fmla="*/ 1 h 738"/>
                <a:gd name="T8" fmla="*/ 0 w 37"/>
                <a:gd name="T9" fmla="*/ 0 h 738"/>
                <a:gd name="T10" fmla="*/ 0 w 37"/>
                <a:gd name="T11" fmla="*/ 0 h 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738"/>
                <a:gd name="T20" fmla="*/ 37 w 37"/>
                <a:gd name="T21" fmla="*/ 738 h 7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738">
                  <a:moveTo>
                    <a:pt x="19" y="0"/>
                  </a:moveTo>
                  <a:lnTo>
                    <a:pt x="0" y="0"/>
                  </a:lnTo>
                  <a:lnTo>
                    <a:pt x="0" y="738"/>
                  </a:lnTo>
                  <a:lnTo>
                    <a:pt x="36" y="738"/>
                  </a:lnTo>
                  <a:lnTo>
                    <a:pt x="37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57" name="Freeform 1792"/>
            <p:cNvSpPr>
              <a:spLocks/>
            </p:cNvSpPr>
            <p:nvPr/>
          </p:nvSpPr>
          <p:spPr bwMode="auto">
            <a:xfrm>
              <a:off x="1319" y="2288"/>
              <a:ext cx="9" cy="184"/>
            </a:xfrm>
            <a:custGeom>
              <a:avLst/>
              <a:gdLst>
                <a:gd name="T0" fmla="*/ 0 w 38"/>
                <a:gd name="T1" fmla="*/ 0 h 738"/>
                <a:gd name="T2" fmla="*/ 0 w 38"/>
                <a:gd name="T3" fmla="*/ 0 h 738"/>
                <a:gd name="T4" fmla="*/ 0 w 38"/>
                <a:gd name="T5" fmla="*/ 1 h 738"/>
                <a:gd name="T6" fmla="*/ 0 w 38"/>
                <a:gd name="T7" fmla="*/ 1 h 738"/>
                <a:gd name="T8" fmla="*/ 0 w 38"/>
                <a:gd name="T9" fmla="*/ 0 h 738"/>
                <a:gd name="T10" fmla="*/ 0 w 38"/>
                <a:gd name="T11" fmla="*/ 0 h 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38"/>
                <a:gd name="T20" fmla="*/ 38 w 38"/>
                <a:gd name="T21" fmla="*/ 738 h 7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38">
                  <a:moveTo>
                    <a:pt x="19" y="0"/>
                  </a:moveTo>
                  <a:lnTo>
                    <a:pt x="1" y="0"/>
                  </a:lnTo>
                  <a:lnTo>
                    <a:pt x="0" y="738"/>
                  </a:lnTo>
                  <a:lnTo>
                    <a:pt x="37" y="738"/>
                  </a:lnTo>
                  <a:lnTo>
                    <a:pt x="3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58" name="Rectangle 1793"/>
            <p:cNvSpPr>
              <a:spLocks noChangeArrowheads="1"/>
            </p:cNvSpPr>
            <p:nvPr/>
          </p:nvSpPr>
          <p:spPr bwMode="auto">
            <a:xfrm>
              <a:off x="795" y="2131"/>
              <a:ext cx="1" cy="1410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9" name="Rectangle 1794"/>
            <p:cNvSpPr>
              <a:spLocks noChangeArrowheads="1"/>
            </p:cNvSpPr>
            <p:nvPr/>
          </p:nvSpPr>
          <p:spPr bwMode="auto">
            <a:xfrm>
              <a:off x="794" y="2131"/>
              <a:ext cx="2" cy="1410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0" name="Rectangle 1795"/>
            <p:cNvSpPr>
              <a:spLocks noChangeArrowheads="1"/>
            </p:cNvSpPr>
            <p:nvPr/>
          </p:nvSpPr>
          <p:spPr bwMode="auto">
            <a:xfrm>
              <a:off x="793" y="2131"/>
              <a:ext cx="2" cy="1410"/>
            </a:xfrm>
            <a:prstGeom prst="rect">
              <a:avLst/>
            </a:prstGeom>
            <a:solidFill>
              <a:srgbClr val="3636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1" name="Rectangle 1796"/>
            <p:cNvSpPr>
              <a:spLocks noChangeArrowheads="1"/>
            </p:cNvSpPr>
            <p:nvPr/>
          </p:nvSpPr>
          <p:spPr bwMode="auto">
            <a:xfrm>
              <a:off x="792" y="2131"/>
              <a:ext cx="2" cy="1410"/>
            </a:xfrm>
            <a:prstGeom prst="rect">
              <a:avLst/>
            </a:prstGeom>
            <a:solidFill>
              <a:srgbClr val="3838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2" name="Rectangle 1797"/>
            <p:cNvSpPr>
              <a:spLocks noChangeArrowheads="1"/>
            </p:cNvSpPr>
            <p:nvPr/>
          </p:nvSpPr>
          <p:spPr bwMode="auto">
            <a:xfrm>
              <a:off x="791" y="2131"/>
              <a:ext cx="2" cy="1410"/>
            </a:xfrm>
            <a:prstGeom prst="rect">
              <a:avLst/>
            </a:prstGeom>
            <a:solidFill>
              <a:srgbClr val="3B3B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3" name="Rectangle 1798"/>
            <p:cNvSpPr>
              <a:spLocks noChangeArrowheads="1"/>
            </p:cNvSpPr>
            <p:nvPr/>
          </p:nvSpPr>
          <p:spPr bwMode="auto">
            <a:xfrm>
              <a:off x="791" y="2131"/>
              <a:ext cx="1" cy="1410"/>
            </a:xfrm>
            <a:prstGeom prst="rect">
              <a:avLst/>
            </a:prstGeom>
            <a:solidFill>
              <a:srgbClr val="3D3D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4" name="Rectangle 1799"/>
            <p:cNvSpPr>
              <a:spLocks noChangeArrowheads="1"/>
            </p:cNvSpPr>
            <p:nvPr/>
          </p:nvSpPr>
          <p:spPr bwMode="auto">
            <a:xfrm>
              <a:off x="790" y="2131"/>
              <a:ext cx="1" cy="1410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5" name="Rectangle 1800"/>
            <p:cNvSpPr>
              <a:spLocks noChangeArrowheads="1"/>
            </p:cNvSpPr>
            <p:nvPr/>
          </p:nvSpPr>
          <p:spPr bwMode="auto">
            <a:xfrm>
              <a:off x="789" y="2131"/>
              <a:ext cx="2" cy="1410"/>
            </a:xfrm>
            <a:prstGeom prst="rect">
              <a:avLst/>
            </a:prstGeom>
            <a:solidFill>
              <a:srgbClr val="4242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6" name="Rectangle 1801"/>
            <p:cNvSpPr>
              <a:spLocks noChangeArrowheads="1"/>
            </p:cNvSpPr>
            <p:nvPr/>
          </p:nvSpPr>
          <p:spPr bwMode="auto">
            <a:xfrm>
              <a:off x="788" y="2131"/>
              <a:ext cx="2" cy="1410"/>
            </a:xfrm>
            <a:prstGeom prst="rect">
              <a:avLst/>
            </a:prstGeom>
            <a:solidFill>
              <a:srgbClr val="45454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7" name="Rectangle 1802"/>
            <p:cNvSpPr>
              <a:spLocks noChangeArrowheads="1"/>
            </p:cNvSpPr>
            <p:nvPr/>
          </p:nvSpPr>
          <p:spPr bwMode="auto">
            <a:xfrm>
              <a:off x="787" y="2131"/>
              <a:ext cx="2" cy="1410"/>
            </a:xfrm>
            <a:prstGeom prst="rect">
              <a:avLst/>
            </a:prstGeom>
            <a:solidFill>
              <a:srgbClr val="4747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8" name="Rectangle 1803"/>
            <p:cNvSpPr>
              <a:spLocks noChangeArrowheads="1"/>
            </p:cNvSpPr>
            <p:nvPr/>
          </p:nvSpPr>
          <p:spPr bwMode="auto">
            <a:xfrm>
              <a:off x="786" y="2131"/>
              <a:ext cx="2" cy="1410"/>
            </a:xfrm>
            <a:prstGeom prst="rect">
              <a:avLst/>
            </a:prstGeom>
            <a:solidFill>
              <a:srgbClr val="4A4A4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9" name="Rectangle 1804"/>
            <p:cNvSpPr>
              <a:spLocks noChangeArrowheads="1"/>
            </p:cNvSpPr>
            <p:nvPr/>
          </p:nvSpPr>
          <p:spPr bwMode="auto">
            <a:xfrm>
              <a:off x="785" y="2131"/>
              <a:ext cx="2" cy="1410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" name="Rectangle 1805"/>
            <p:cNvSpPr>
              <a:spLocks noChangeArrowheads="1"/>
            </p:cNvSpPr>
            <p:nvPr/>
          </p:nvSpPr>
          <p:spPr bwMode="auto">
            <a:xfrm>
              <a:off x="784" y="2131"/>
              <a:ext cx="2" cy="1410"/>
            </a:xfrm>
            <a:prstGeom prst="rect">
              <a:avLst/>
            </a:prstGeom>
            <a:solidFill>
              <a:srgbClr val="4F4F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" name="Rectangle 1806"/>
            <p:cNvSpPr>
              <a:spLocks noChangeArrowheads="1"/>
            </p:cNvSpPr>
            <p:nvPr/>
          </p:nvSpPr>
          <p:spPr bwMode="auto">
            <a:xfrm>
              <a:off x="783" y="2131"/>
              <a:ext cx="2" cy="1410"/>
            </a:xfrm>
            <a:prstGeom prst="rect">
              <a:avLst/>
            </a:prstGeom>
            <a:solidFill>
              <a:srgbClr val="5252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" name="Rectangle 1807"/>
            <p:cNvSpPr>
              <a:spLocks noChangeArrowheads="1"/>
            </p:cNvSpPr>
            <p:nvPr/>
          </p:nvSpPr>
          <p:spPr bwMode="auto">
            <a:xfrm>
              <a:off x="782" y="2131"/>
              <a:ext cx="2" cy="1410"/>
            </a:xfrm>
            <a:prstGeom prst="rect">
              <a:avLst/>
            </a:prstGeom>
            <a:solidFill>
              <a:srgbClr val="5454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" name="Rectangle 1808"/>
            <p:cNvSpPr>
              <a:spLocks noChangeArrowheads="1"/>
            </p:cNvSpPr>
            <p:nvPr/>
          </p:nvSpPr>
          <p:spPr bwMode="auto">
            <a:xfrm>
              <a:off x="781" y="2131"/>
              <a:ext cx="2" cy="1410"/>
            </a:xfrm>
            <a:prstGeom prst="rect">
              <a:avLst/>
            </a:prstGeom>
            <a:solidFill>
              <a:srgbClr val="57575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" name="Rectangle 1809"/>
            <p:cNvSpPr>
              <a:spLocks noChangeArrowheads="1"/>
            </p:cNvSpPr>
            <p:nvPr/>
          </p:nvSpPr>
          <p:spPr bwMode="auto">
            <a:xfrm>
              <a:off x="780" y="2131"/>
              <a:ext cx="2" cy="1410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" name="Rectangle 1810"/>
            <p:cNvSpPr>
              <a:spLocks noChangeArrowheads="1"/>
            </p:cNvSpPr>
            <p:nvPr/>
          </p:nvSpPr>
          <p:spPr bwMode="auto">
            <a:xfrm>
              <a:off x="779" y="2131"/>
              <a:ext cx="2" cy="1410"/>
            </a:xfrm>
            <a:prstGeom prst="rect">
              <a:avLst/>
            </a:prstGeom>
            <a:solidFill>
              <a:srgbClr val="5C5C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811"/>
          <p:cNvGrpSpPr>
            <a:grpSpLocks/>
          </p:cNvGrpSpPr>
          <p:nvPr/>
        </p:nvGrpSpPr>
        <p:grpSpPr bwMode="auto">
          <a:xfrm>
            <a:off x="1171575" y="2984500"/>
            <a:ext cx="1085850" cy="2033588"/>
            <a:chOff x="750" y="2131"/>
            <a:chExt cx="696" cy="1451"/>
          </a:xfrm>
        </p:grpSpPr>
        <p:sp>
          <p:nvSpPr>
            <p:cNvPr id="15376" name="Rectangle 1812"/>
            <p:cNvSpPr>
              <a:spLocks noChangeArrowheads="1"/>
            </p:cNvSpPr>
            <p:nvPr/>
          </p:nvSpPr>
          <p:spPr bwMode="auto">
            <a:xfrm>
              <a:off x="779" y="2131"/>
              <a:ext cx="1" cy="1410"/>
            </a:xfrm>
            <a:prstGeom prst="rect">
              <a:avLst/>
            </a:prstGeom>
            <a:solidFill>
              <a:srgbClr val="5E5E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Rectangle 1813"/>
            <p:cNvSpPr>
              <a:spLocks noChangeArrowheads="1"/>
            </p:cNvSpPr>
            <p:nvPr/>
          </p:nvSpPr>
          <p:spPr bwMode="auto">
            <a:xfrm>
              <a:off x="778" y="2131"/>
              <a:ext cx="1" cy="1410"/>
            </a:xfrm>
            <a:prstGeom prst="rect">
              <a:avLst/>
            </a:prstGeom>
            <a:solidFill>
              <a:srgbClr val="616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Rectangle 1814"/>
            <p:cNvSpPr>
              <a:spLocks noChangeArrowheads="1"/>
            </p:cNvSpPr>
            <p:nvPr/>
          </p:nvSpPr>
          <p:spPr bwMode="auto">
            <a:xfrm>
              <a:off x="777" y="2131"/>
              <a:ext cx="2" cy="1410"/>
            </a:xfrm>
            <a:prstGeom prst="rect">
              <a:avLst/>
            </a:prstGeom>
            <a:solidFill>
              <a:srgbClr val="6363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Rectangle 1815"/>
            <p:cNvSpPr>
              <a:spLocks noChangeArrowheads="1"/>
            </p:cNvSpPr>
            <p:nvPr/>
          </p:nvSpPr>
          <p:spPr bwMode="auto">
            <a:xfrm>
              <a:off x="776" y="2131"/>
              <a:ext cx="2" cy="1410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Rectangle 1816"/>
            <p:cNvSpPr>
              <a:spLocks noChangeArrowheads="1"/>
            </p:cNvSpPr>
            <p:nvPr/>
          </p:nvSpPr>
          <p:spPr bwMode="auto">
            <a:xfrm>
              <a:off x="775" y="2131"/>
              <a:ext cx="2" cy="1410"/>
            </a:xfrm>
            <a:prstGeom prst="rect">
              <a:avLst/>
            </a:prstGeom>
            <a:solidFill>
              <a:srgbClr val="6969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Rectangle 1817"/>
            <p:cNvSpPr>
              <a:spLocks noChangeArrowheads="1"/>
            </p:cNvSpPr>
            <p:nvPr/>
          </p:nvSpPr>
          <p:spPr bwMode="auto">
            <a:xfrm>
              <a:off x="774" y="2131"/>
              <a:ext cx="2" cy="1410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Rectangle 1818"/>
            <p:cNvSpPr>
              <a:spLocks noChangeArrowheads="1"/>
            </p:cNvSpPr>
            <p:nvPr/>
          </p:nvSpPr>
          <p:spPr bwMode="auto">
            <a:xfrm>
              <a:off x="773" y="2131"/>
              <a:ext cx="2" cy="1410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1819"/>
            <p:cNvSpPr>
              <a:spLocks noChangeArrowheads="1"/>
            </p:cNvSpPr>
            <p:nvPr/>
          </p:nvSpPr>
          <p:spPr bwMode="auto">
            <a:xfrm>
              <a:off x="772" y="2131"/>
              <a:ext cx="2" cy="1410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Rectangle 1820"/>
            <p:cNvSpPr>
              <a:spLocks noChangeArrowheads="1"/>
            </p:cNvSpPr>
            <p:nvPr/>
          </p:nvSpPr>
          <p:spPr bwMode="auto">
            <a:xfrm>
              <a:off x="771" y="2131"/>
              <a:ext cx="2" cy="1410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Rectangle 1821"/>
            <p:cNvSpPr>
              <a:spLocks noChangeArrowheads="1"/>
            </p:cNvSpPr>
            <p:nvPr/>
          </p:nvSpPr>
          <p:spPr bwMode="auto">
            <a:xfrm>
              <a:off x="771" y="2131"/>
              <a:ext cx="1" cy="1410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Rectangle 1822"/>
            <p:cNvSpPr>
              <a:spLocks noChangeArrowheads="1"/>
            </p:cNvSpPr>
            <p:nvPr/>
          </p:nvSpPr>
          <p:spPr bwMode="auto">
            <a:xfrm>
              <a:off x="770" y="2131"/>
              <a:ext cx="1" cy="1410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Rectangle 1823"/>
            <p:cNvSpPr>
              <a:spLocks noChangeArrowheads="1"/>
            </p:cNvSpPr>
            <p:nvPr/>
          </p:nvSpPr>
          <p:spPr bwMode="auto">
            <a:xfrm>
              <a:off x="769" y="2131"/>
              <a:ext cx="2" cy="1410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Rectangle 1824"/>
            <p:cNvSpPr>
              <a:spLocks noChangeArrowheads="1"/>
            </p:cNvSpPr>
            <p:nvPr/>
          </p:nvSpPr>
          <p:spPr bwMode="auto">
            <a:xfrm>
              <a:off x="768" y="2131"/>
              <a:ext cx="2" cy="1410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Rectangle 1825"/>
            <p:cNvSpPr>
              <a:spLocks noChangeArrowheads="1"/>
            </p:cNvSpPr>
            <p:nvPr/>
          </p:nvSpPr>
          <p:spPr bwMode="auto">
            <a:xfrm>
              <a:off x="767" y="2131"/>
              <a:ext cx="2" cy="141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Rectangle 1826"/>
            <p:cNvSpPr>
              <a:spLocks noChangeArrowheads="1"/>
            </p:cNvSpPr>
            <p:nvPr/>
          </p:nvSpPr>
          <p:spPr bwMode="auto">
            <a:xfrm>
              <a:off x="766" y="2131"/>
              <a:ext cx="2" cy="1410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Rectangle 1827"/>
            <p:cNvSpPr>
              <a:spLocks noChangeArrowheads="1"/>
            </p:cNvSpPr>
            <p:nvPr/>
          </p:nvSpPr>
          <p:spPr bwMode="auto">
            <a:xfrm>
              <a:off x="765" y="2131"/>
              <a:ext cx="2" cy="1410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Rectangle 1828"/>
            <p:cNvSpPr>
              <a:spLocks noChangeArrowheads="1"/>
            </p:cNvSpPr>
            <p:nvPr/>
          </p:nvSpPr>
          <p:spPr bwMode="auto">
            <a:xfrm>
              <a:off x="764" y="2131"/>
              <a:ext cx="2" cy="1410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Rectangle 1829"/>
            <p:cNvSpPr>
              <a:spLocks noChangeArrowheads="1"/>
            </p:cNvSpPr>
            <p:nvPr/>
          </p:nvSpPr>
          <p:spPr bwMode="auto">
            <a:xfrm>
              <a:off x="763" y="2131"/>
              <a:ext cx="2" cy="1410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Rectangle 1830"/>
            <p:cNvSpPr>
              <a:spLocks noChangeArrowheads="1"/>
            </p:cNvSpPr>
            <p:nvPr/>
          </p:nvSpPr>
          <p:spPr bwMode="auto">
            <a:xfrm>
              <a:off x="762" y="2131"/>
              <a:ext cx="2" cy="1410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Rectangle 1831"/>
            <p:cNvSpPr>
              <a:spLocks noChangeArrowheads="1"/>
            </p:cNvSpPr>
            <p:nvPr/>
          </p:nvSpPr>
          <p:spPr bwMode="auto">
            <a:xfrm>
              <a:off x="761" y="2131"/>
              <a:ext cx="2" cy="1410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Rectangle 1832"/>
            <p:cNvSpPr>
              <a:spLocks noChangeArrowheads="1"/>
            </p:cNvSpPr>
            <p:nvPr/>
          </p:nvSpPr>
          <p:spPr bwMode="auto">
            <a:xfrm>
              <a:off x="760" y="2131"/>
              <a:ext cx="2" cy="1410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Rectangle 1833"/>
            <p:cNvSpPr>
              <a:spLocks noChangeArrowheads="1"/>
            </p:cNvSpPr>
            <p:nvPr/>
          </p:nvSpPr>
          <p:spPr bwMode="auto">
            <a:xfrm>
              <a:off x="759" y="2131"/>
              <a:ext cx="2" cy="1410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Rectangle 1834"/>
            <p:cNvSpPr>
              <a:spLocks noChangeArrowheads="1"/>
            </p:cNvSpPr>
            <p:nvPr/>
          </p:nvSpPr>
          <p:spPr bwMode="auto">
            <a:xfrm>
              <a:off x="759" y="2131"/>
              <a:ext cx="1" cy="1410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Rectangle 1835"/>
            <p:cNvSpPr>
              <a:spLocks noChangeArrowheads="1"/>
            </p:cNvSpPr>
            <p:nvPr/>
          </p:nvSpPr>
          <p:spPr bwMode="auto">
            <a:xfrm>
              <a:off x="758" y="2131"/>
              <a:ext cx="1" cy="1410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Rectangle 1836"/>
            <p:cNvSpPr>
              <a:spLocks noChangeArrowheads="1"/>
            </p:cNvSpPr>
            <p:nvPr/>
          </p:nvSpPr>
          <p:spPr bwMode="auto">
            <a:xfrm>
              <a:off x="757" y="2131"/>
              <a:ext cx="2" cy="1410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Rectangle 1837"/>
            <p:cNvSpPr>
              <a:spLocks noChangeArrowheads="1"/>
            </p:cNvSpPr>
            <p:nvPr/>
          </p:nvSpPr>
          <p:spPr bwMode="auto">
            <a:xfrm>
              <a:off x="756" y="2131"/>
              <a:ext cx="2" cy="1410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Rectangle 1838"/>
            <p:cNvSpPr>
              <a:spLocks noChangeArrowheads="1"/>
            </p:cNvSpPr>
            <p:nvPr/>
          </p:nvSpPr>
          <p:spPr bwMode="auto">
            <a:xfrm>
              <a:off x="755" y="2131"/>
              <a:ext cx="2" cy="1410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Rectangle 1839"/>
            <p:cNvSpPr>
              <a:spLocks noChangeArrowheads="1"/>
            </p:cNvSpPr>
            <p:nvPr/>
          </p:nvSpPr>
          <p:spPr bwMode="auto">
            <a:xfrm>
              <a:off x="754" y="2131"/>
              <a:ext cx="2" cy="1410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Rectangle 1840"/>
            <p:cNvSpPr>
              <a:spLocks noChangeArrowheads="1"/>
            </p:cNvSpPr>
            <p:nvPr/>
          </p:nvSpPr>
          <p:spPr bwMode="auto">
            <a:xfrm>
              <a:off x="753" y="2131"/>
              <a:ext cx="2" cy="1410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Rectangle 1841"/>
            <p:cNvSpPr>
              <a:spLocks noChangeArrowheads="1"/>
            </p:cNvSpPr>
            <p:nvPr/>
          </p:nvSpPr>
          <p:spPr bwMode="auto">
            <a:xfrm>
              <a:off x="752" y="2131"/>
              <a:ext cx="2" cy="1410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Rectangle 1842"/>
            <p:cNvSpPr>
              <a:spLocks noChangeArrowheads="1"/>
            </p:cNvSpPr>
            <p:nvPr/>
          </p:nvSpPr>
          <p:spPr bwMode="auto">
            <a:xfrm>
              <a:off x="751" y="2131"/>
              <a:ext cx="2" cy="141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Rectangle 1843"/>
            <p:cNvSpPr>
              <a:spLocks noChangeArrowheads="1"/>
            </p:cNvSpPr>
            <p:nvPr/>
          </p:nvSpPr>
          <p:spPr bwMode="auto">
            <a:xfrm>
              <a:off x="750" y="2131"/>
              <a:ext cx="2" cy="1410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Rectangle 1844"/>
            <p:cNvSpPr>
              <a:spLocks noChangeArrowheads="1"/>
            </p:cNvSpPr>
            <p:nvPr/>
          </p:nvSpPr>
          <p:spPr bwMode="auto">
            <a:xfrm>
              <a:off x="750" y="2131"/>
              <a:ext cx="1" cy="141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1845"/>
            <p:cNvSpPr>
              <a:spLocks/>
            </p:cNvSpPr>
            <p:nvPr/>
          </p:nvSpPr>
          <p:spPr bwMode="auto">
            <a:xfrm>
              <a:off x="750" y="2131"/>
              <a:ext cx="1" cy="1410"/>
            </a:xfrm>
            <a:custGeom>
              <a:avLst/>
              <a:gdLst>
                <a:gd name="T0" fmla="*/ 0 w 1"/>
                <a:gd name="T1" fmla="*/ 0 h 5639"/>
                <a:gd name="T2" fmla="*/ 0 w 1"/>
                <a:gd name="T3" fmla="*/ 6 h 5639"/>
                <a:gd name="T4" fmla="*/ 0 w 1"/>
                <a:gd name="T5" fmla="*/ 0 h 5639"/>
                <a:gd name="T6" fmla="*/ 0 60000 65536"/>
                <a:gd name="T7" fmla="*/ 0 60000 65536"/>
                <a:gd name="T8" fmla="*/ 0 60000 65536"/>
                <a:gd name="T9" fmla="*/ 0 w 1"/>
                <a:gd name="T10" fmla="*/ 0 h 5639"/>
                <a:gd name="T11" fmla="*/ 1 w 1"/>
                <a:gd name="T12" fmla="*/ 5639 h 56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639">
                  <a:moveTo>
                    <a:pt x="0" y="0"/>
                  </a:moveTo>
                  <a:lnTo>
                    <a:pt x="0" y="5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10" name="Rectangle 1846"/>
            <p:cNvSpPr>
              <a:spLocks noChangeArrowheads="1"/>
            </p:cNvSpPr>
            <p:nvPr/>
          </p:nvSpPr>
          <p:spPr bwMode="auto">
            <a:xfrm>
              <a:off x="750" y="2131"/>
              <a:ext cx="46" cy="1410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Rectangle 1847"/>
            <p:cNvSpPr>
              <a:spLocks noChangeArrowheads="1"/>
            </p:cNvSpPr>
            <p:nvPr/>
          </p:nvSpPr>
          <p:spPr bwMode="auto">
            <a:xfrm>
              <a:off x="1399" y="2131"/>
              <a:ext cx="1" cy="1410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Rectangle 1848"/>
            <p:cNvSpPr>
              <a:spLocks noChangeArrowheads="1"/>
            </p:cNvSpPr>
            <p:nvPr/>
          </p:nvSpPr>
          <p:spPr bwMode="auto">
            <a:xfrm>
              <a:off x="1399" y="2131"/>
              <a:ext cx="2" cy="1410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Rectangle 1849"/>
            <p:cNvSpPr>
              <a:spLocks noChangeArrowheads="1"/>
            </p:cNvSpPr>
            <p:nvPr/>
          </p:nvSpPr>
          <p:spPr bwMode="auto">
            <a:xfrm>
              <a:off x="1400" y="2131"/>
              <a:ext cx="2" cy="1410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Rectangle 1850"/>
            <p:cNvSpPr>
              <a:spLocks noChangeArrowheads="1"/>
            </p:cNvSpPr>
            <p:nvPr/>
          </p:nvSpPr>
          <p:spPr bwMode="auto">
            <a:xfrm>
              <a:off x="1401" y="2131"/>
              <a:ext cx="2" cy="1410"/>
            </a:xfrm>
            <a:prstGeom prst="rect">
              <a:avLst/>
            </a:prstGeom>
            <a:solidFill>
              <a:srgbClr val="3636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Rectangle 1851"/>
            <p:cNvSpPr>
              <a:spLocks noChangeArrowheads="1"/>
            </p:cNvSpPr>
            <p:nvPr/>
          </p:nvSpPr>
          <p:spPr bwMode="auto">
            <a:xfrm>
              <a:off x="1402" y="2131"/>
              <a:ext cx="2" cy="1410"/>
            </a:xfrm>
            <a:prstGeom prst="rect">
              <a:avLst/>
            </a:prstGeom>
            <a:solidFill>
              <a:srgbClr val="3838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Rectangle 1852"/>
            <p:cNvSpPr>
              <a:spLocks noChangeArrowheads="1"/>
            </p:cNvSpPr>
            <p:nvPr/>
          </p:nvSpPr>
          <p:spPr bwMode="auto">
            <a:xfrm>
              <a:off x="1403" y="2131"/>
              <a:ext cx="1" cy="1410"/>
            </a:xfrm>
            <a:prstGeom prst="rect">
              <a:avLst/>
            </a:prstGeom>
            <a:solidFill>
              <a:srgbClr val="3B3B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Rectangle 1853"/>
            <p:cNvSpPr>
              <a:spLocks noChangeArrowheads="1"/>
            </p:cNvSpPr>
            <p:nvPr/>
          </p:nvSpPr>
          <p:spPr bwMode="auto">
            <a:xfrm>
              <a:off x="1404" y="2131"/>
              <a:ext cx="1" cy="1410"/>
            </a:xfrm>
            <a:prstGeom prst="rect">
              <a:avLst/>
            </a:prstGeom>
            <a:solidFill>
              <a:srgbClr val="3D3D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Rectangle 1854"/>
            <p:cNvSpPr>
              <a:spLocks noChangeArrowheads="1"/>
            </p:cNvSpPr>
            <p:nvPr/>
          </p:nvSpPr>
          <p:spPr bwMode="auto">
            <a:xfrm>
              <a:off x="1404" y="2131"/>
              <a:ext cx="2" cy="1410"/>
            </a:xfrm>
            <a:prstGeom prst="rect">
              <a:avLst/>
            </a:prstGeom>
            <a:solidFill>
              <a:srgbClr val="3D3D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Rectangle 1855"/>
            <p:cNvSpPr>
              <a:spLocks noChangeArrowheads="1"/>
            </p:cNvSpPr>
            <p:nvPr/>
          </p:nvSpPr>
          <p:spPr bwMode="auto">
            <a:xfrm>
              <a:off x="1405" y="2131"/>
              <a:ext cx="2" cy="1410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Rectangle 1856"/>
            <p:cNvSpPr>
              <a:spLocks noChangeArrowheads="1"/>
            </p:cNvSpPr>
            <p:nvPr/>
          </p:nvSpPr>
          <p:spPr bwMode="auto">
            <a:xfrm>
              <a:off x="1406" y="2131"/>
              <a:ext cx="2" cy="1410"/>
            </a:xfrm>
            <a:prstGeom prst="rect">
              <a:avLst/>
            </a:prstGeom>
            <a:solidFill>
              <a:srgbClr val="4242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Rectangle 1857"/>
            <p:cNvSpPr>
              <a:spLocks noChangeArrowheads="1"/>
            </p:cNvSpPr>
            <p:nvPr/>
          </p:nvSpPr>
          <p:spPr bwMode="auto">
            <a:xfrm>
              <a:off x="1407" y="2131"/>
              <a:ext cx="2" cy="1410"/>
            </a:xfrm>
            <a:prstGeom prst="rect">
              <a:avLst/>
            </a:prstGeom>
            <a:solidFill>
              <a:srgbClr val="45454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Rectangle 1858"/>
            <p:cNvSpPr>
              <a:spLocks noChangeArrowheads="1"/>
            </p:cNvSpPr>
            <p:nvPr/>
          </p:nvSpPr>
          <p:spPr bwMode="auto">
            <a:xfrm>
              <a:off x="1408" y="2131"/>
              <a:ext cx="2" cy="1410"/>
            </a:xfrm>
            <a:prstGeom prst="rect">
              <a:avLst/>
            </a:prstGeom>
            <a:solidFill>
              <a:srgbClr val="4747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Rectangle 1859"/>
            <p:cNvSpPr>
              <a:spLocks noChangeArrowheads="1"/>
            </p:cNvSpPr>
            <p:nvPr/>
          </p:nvSpPr>
          <p:spPr bwMode="auto">
            <a:xfrm>
              <a:off x="1409" y="2131"/>
              <a:ext cx="2" cy="1410"/>
            </a:xfrm>
            <a:prstGeom prst="rect">
              <a:avLst/>
            </a:prstGeom>
            <a:solidFill>
              <a:srgbClr val="4747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Rectangle 1860"/>
            <p:cNvSpPr>
              <a:spLocks noChangeArrowheads="1"/>
            </p:cNvSpPr>
            <p:nvPr/>
          </p:nvSpPr>
          <p:spPr bwMode="auto">
            <a:xfrm>
              <a:off x="1410" y="2131"/>
              <a:ext cx="2" cy="1410"/>
            </a:xfrm>
            <a:prstGeom prst="rect">
              <a:avLst/>
            </a:prstGeom>
            <a:solidFill>
              <a:srgbClr val="4A4A4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Rectangle 1861"/>
            <p:cNvSpPr>
              <a:spLocks noChangeArrowheads="1"/>
            </p:cNvSpPr>
            <p:nvPr/>
          </p:nvSpPr>
          <p:spPr bwMode="auto">
            <a:xfrm>
              <a:off x="1411" y="2131"/>
              <a:ext cx="2" cy="1410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Rectangle 1862"/>
            <p:cNvSpPr>
              <a:spLocks noChangeArrowheads="1"/>
            </p:cNvSpPr>
            <p:nvPr/>
          </p:nvSpPr>
          <p:spPr bwMode="auto">
            <a:xfrm>
              <a:off x="1412" y="2131"/>
              <a:ext cx="2" cy="1410"/>
            </a:xfrm>
            <a:prstGeom prst="rect">
              <a:avLst/>
            </a:prstGeom>
            <a:solidFill>
              <a:srgbClr val="4F4F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Rectangle 1863"/>
            <p:cNvSpPr>
              <a:spLocks noChangeArrowheads="1"/>
            </p:cNvSpPr>
            <p:nvPr/>
          </p:nvSpPr>
          <p:spPr bwMode="auto">
            <a:xfrm>
              <a:off x="1413" y="2131"/>
              <a:ext cx="2" cy="1410"/>
            </a:xfrm>
            <a:prstGeom prst="rect">
              <a:avLst/>
            </a:prstGeom>
            <a:solidFill>
              <a:srgbClr val="5252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Rectangle 1864"/>
            <p:cNvSpPr>
              <a:spLocks noChangeArrowheads="1"/>
            </p:cNvSpPr>
            <p:nvPr/>
          </p:nvSpPr>
          <p:spPr bwMode="auto">
            <a:xfrm>
              <a:off x="1414" y="2131"/>
              <a:ext cx="2" cy="1410"/>
            </a:xfrm>
            <a:prstGeom prst="rect">
              <a:avLst/>
            </a:prstGeom>
            <a:solidFill>
              <a:srgbClr val="5454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Rectangle 1865"/>
            <p:cNvSpPr>
              <a:spLocks noChangeArrowheads="1"/>
            </p:cNvSpPr>
            <p:nvPr/>
          </p:nvSpPr>
          <p:spPr bwMode="auto">
            <a:xfrm>
              <a:off x="1415" y="2131"/>
              <a:ext cx="1" cy="1410"/>
            </a:xfrm>
            <a:prstGeom prst="rect">
              <a:avLst/>
            </a:prstGeom>
            <a:solidFill>
              <a:srgbClr val="5454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Rectangle 1866"/>
            <p:cNvSpPr>
              <a:spLocks noChangeArrowheads="1"/>
            </p:cNvSpPr>
            <p:nvPr/>
          </p:nvSpPr>
          <p:spPr bwMode="auto">
            <a:xfrm>
              <a:off x="1416" y="2131"/>
              <a:ext cx="1" cy="1410"/>
            </a:xfrm>
            <a:prstGeom prst="rect">
              <a:avLst/>
            </a:prstGeom>
            <a:solidFill>
              <a:srgbClr val="57575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Rectangle 1867"/>
            <p:cNvSpPr>
              <a:spLocks noChangeArrowheads="1"/>
            </p:cNvSpPr>
            <p:nvPr/>
          </p:nvSpPr>
          <p:spPr bwMode="auto">
            <a:xfrm>
              <a:off x="1416" y="2131"/>
              <a:ext cx="2" cy="1410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Rectangle 1868"/>
            <p:cNvSpPr>
              <a:spLocks noChangeArrowheads="1"/>
            </p:cNvSpPr>
            <p:nvPr/>
          </p:nvSpPr>
          <p:spPr bwMode="auto">
            <a:xfrm>
              <a:off x="1417" y="2131"/>
              <a:ext cx="2" cy="1410"/>
            </a:xfrm>
            <a:prstGeom prst="rect">
              <a:avLst/>
            </a:prstGeom>
            <a:solidFill>
              <a:srgbClr val="5C5C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Rectangle 1869"/>
            <p:cNvSpPr>
              <a:spLocks noChangeArrowheads="1"/>
            </p:cNvSpPr>
            <p:nvPr/>
          </p:nvSpPr>
          <p:spPr bwMode="auto">
            <a:xfrm>
              <a:off x="1418" y="2131"/>
              <a:ext cx="2" cy="1410"/>
            </a:xfrm>
            <a:prstGeom prst="rect">
              <a:avLst/>
            </a:prstGeom>
            <a:solidFill>
              <a:srgbClr val="5E5E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Rectangle 1870"/>
            <p:cNvSpPr>
              <a:spLocks noChangeArrowheads="1"/>
            </p:cNvSpPr>
            <p:nvPr/>
          </p:nvSpPr>
          <p:spPr bwMode="auto">
            <a:xfrm>
              <a:off x="1419" y="2131"/>
              <a:ext cx="2" cy="1410"/>
            </a:xfrm>
            <a:prstGeom prst="rect">
              <a:avLst/>
            </a:prstGeom>
            <a:solidFill>
              <a:srgbClr val="5E5E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Rectangle 1871"/>
            <p:cNvSpPr>
              <a:spLocks noChangeArrowheads="1"/>
            </p:cNvSpPr>
            <p:nvPr/>
          </p:nvSpPr>
          <p:spPr bwMode="auto">
            <a:xfrm>
              <a:off x="1420" y="2131"/>
              <a:ext cx="2" cy="1410"/>
            </a:xfrm>
            <a:prstGeom prst="rect">
              <a:avLst/>
            </a:prstGeom>
            <a:solidFill>
              <a:srgbClr val="616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Rectangle 1872"/>
            <p:cNvSpPr>
              <a:spLocks noChangeArrowheads="1"/>
            </p:cNvSpPr>
            <p:nvPr/>
          </p:nvSpPr>
          <p:spPr bwMode="auto">
            <a:xfrm>
              <a:off x="1421" y="2131"/>
              <a:ext cx="2" cy="1410"/>
            </a:xfrm>
            <a:prstGeom prst="rect">
              <a:avLst/>
            </a:prstGeom>
            <a:solidFill>
              <a:srgbClr val="6363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Rectangle 1873"/>
            <p:cNvSpPr>
              <a:spLocks noChangeArrowheads="1"/>
            </p:cNvSpPr>
            <p:nvPr/>
          </p:nvSpPr>
          <p:spPr bwMode="auto">
            <a:xfrm>
              <a:off x="1422" y="2131"/>
              <a:ext cx="2" cy="1410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Rectangle 1874"/>
            <p:cNvSpPr>
              <a:spLocks noChangeArrowheads="1"/>
            </p:cNvSpPr>
            <p:nvPr/>
          </p:nvSpPr>
          <p:spPr bwMode="auto">
            <a:xfrm>
              <a:off x="1423" y="2131"/>
              <a:ext cx="2" cy="1410"/>
            </a:xfrm>
            <a:prstGeom prst="rect">
              <a:avLst/>
            </a:prstGeom>
            <a:solidFill>
              <a:srgbClr val="6969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Rectangle 1875"/>
            <p:cNvSpPr>
              <a:spLocks noChangeArrowheads="1"/>
            </p:cNvSpPr>
            <p:nvPr/>
          </p:nvSpPr>
          <p:spPr bwMode="auto">
            <a:xfrm>
              <a:off x="1424" y="2131"/>
              <a:ext cx="2" cy="1410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Rectangle 1876"/>
            <p:cNvSpPr>
              <a:spLocks noChangeArrowheads="1"/>
            </p:cNvSpPr>
            <p:nvPr/>
          </p:nvSpPr>
          <p:spPr bwMode="auto">
            <a:xfrm>
              <a:off x="1425" y="2131"/>
              <a:ext cx="2" cy="1410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Rectangle 1877"/>
            <p:cNvSpPr>
              <a:spLocks noChangeArrowheads="1"/>
            </p:cNvSpPr>
            <p:nvPr/>
          </p:nvSpPr>
          <p:spPr bwMode="auto">
            <a:xfrm>
              <a:off x="1426" y="2131"/>
              <a:ext cx="2" cy="1410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Rectangle 1878"/>
            <p:cNvSpPr>
              <a:spLocks noChangeArrowheads="1"/>
            </p:cNvSpPr>
            <p:nvPr/>
          </p:nvSpPr>
          <p:spPr bwMode="auto">
            <a:xfrm>
              <a:off x="1427" y="2131"/>
              <a:ext cx="1" cy="1410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Rectangle 1879"/>
            <p:cNvSpPr>
              <a:spLocks noChangeArrowheads="1"/>
            </p:cNvSpPr>
            <p:nvPr/>
          </p:nvSpPr>
          <p:spPr bwMode="auto">
            <a:xfrm>
              <a:off x="1428" y="2131"/>
              <a:ext cx="1" cy="1410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Rectangle 1880"/>
            <p:cNvSpPr>
              <a:spLocks noChangeArrowheads="1"/>
            </p:cNvSpPr>
            <p:nvPr/>
          </p:nvSpPr>
          <p:spPr bwMode="auto">
            <a:xfrm>
              <a:off x="1428" y="2131"/>
              <a:ext cx="2" cy="1410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Rectangle 1881"/>
            <p:cNvSpPr>
              <a:spLocks noChangeArrowheads="1"/>
            </p:cNvSpPr>
            <p:nvPr/>
          </p:nvSpPr>
          <p:spPr bwMode="auto">
            <a:xfrm>
              <a:off x="1429" y="2131"/>
              <a:ext cx="2" cy="1410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Rectangle 1882"/>
            <p:cNvSpPr>
              <a:spLocks noChangeArrowheads="1"/>
            </p:cNvSpPr>
            <p:nvPr/>
          </p:nvSpPr>
          <p:spPr bwMode="auto">
            <a:xfrm>
              <a:off x="1430" y="2131"/>
              <a:ext cx="2" cy="1410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Rectangle 1883"/>
            <p:cNvSpPr>
              <a:spLocks noChangeArrowheads="1"/>
            </p:cNvSpPr>
            <p:nvPr/>
          </p:nvSpPr>
          <p:spPr bwMode="auto">
            <a:xfrm>
              <a:off x="1431" y="2131"/>
              <a:ext cx="2" cy="1410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Rectangle 1884"/>
            <p:cNvSpPr>
              <a:spLocks noChangeArrowheads="1"/>
            </p:cNvSpPr>
            <p:nvPr/>
          </p:nvSpPr>
          <p:spPr bwMode="auto">
            <a:xfrm>
              <a:off x="1432" y="2131"/>
              <a:ext cx="2" cy="1410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Rectangle 1885"/>
            <p:cNvSpPr>
              <a:spLocks noChangeArrowheads="1"/>
            </p:cNvSpPr>
            <p:nvPr/>
          </p:nvSpPr>
          <p:spPr bwMode="auto">
            <a:xfrm>
              <a:off x="1433" y="2131"/>
              <a:ext cx="2" cy="141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Rectangle 1886"/>
            <p:cNvSpPr>
              <a:spLocks noChangeArrowheads="1"/>
            </p:cNvSpPr>
            <p:nvPr/>
          </p:nvSpPr>
          <p:spPr bwMode="auto">
            <a:xfrm>
              <a:off x="1434" y="2131"/>
              <a:ext cx="2" cy="1410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Rectangle 1887"/>
            <p:cNvSpPr>
              <a:spLocks noChangeArrowheads="1"/>
            </p:cNvSpPr>
            <p:nvPr/>
          </p:nvSpPr>
          <p:spPr bwMode="auto">
            <a:xfrm>
              <a:off x="1435" y="2131"/>
              <a:ext cx="2" cy="1410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Rectangle 1888"/>
            <p:cNvSpPr>
              <a:spLocks noChangeArrowheads="1"/>
            </p:cNvSpPr>
            <p:nvPr/>
          </p:nvSpPr>
          <p:spPr bwMode="auto">
            <a:xfrm>
              <a:off x="1436" y="2131"/>
              <a:ext cx="2" cy="1410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Rectangle 1889"/>
            <p:cNvSpPr>
              <a:spLocks noChangeArrowheads="1"/>
            </p:cNvSpPr>
            <p:nvPr/>
          </p:nvSpPr>
          <p:spPr bwMode="auto">
            <a:xfrm>
              <a:off x="1437" y="2131"/>
              <a:ext cx="2" cy="1410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Rectangle 1890"/>
            <p:cNvSpPr>
              <a:spLocks noChangeArrowheads="1"/>
            </p:cNvSpPr>
            <p:nvPr/>
          </p:nvSpPr>
          <p:spPr bwMode="auto">
            <a:xfrm>
              <a:off x="1438" y="2131"/>
              <a:ext cx="2" cy="1410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Rectangle 1891"/>
            <p:cNvSpPr>
              <a:spLocks noChangeArrowheads="1"/>
            </p:cNvSpPr>
            <p:nvPr/>
          </p:nvSpPr>
          <p:spPr bwMode="auto">
            <a:xfrm>
              <a:off x="1439" y="2131"/>
              <a:ext cx="1" cy="1410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Rectangle 1892"/>
            <p:cNvSpPr>
              <a:spLocks noChangeArrowheads="1"/>
            </p:cNvSpPr>
            <p:nvPr/>
          </p:nvSpPr>
          <p:spPr bwMode="auto">
            <a:xfrm>
              <a:off x="1440" y="2131"/>
              <a:ext cx="1" cy="1410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Rectangle 1893"/>
            <p:cNvSpPr>
              <a:spLocks noChangeArrowheads="1"/>
            </p:cNvSpPr>
            <p:nvPr/>
          </p:nvSpPr>
          <p:spPr bwMode="auto">
            <a:xfrm>
              <a:off x="1440" y="2131"/>
              <a:ext cx="2" cy="1410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Rectangle 1894"/>
            <p:cNvSpPr>
              <a:spLocks noChangeArrowheads="1"/>
            </p:cNvSpPr>
            <p:nvPr/>
          </p:nvSpPr>
          <p:spPr bwMode="auto">
            <a:xfrm>
              <a:off x="1441" y="2131"/>
              <a:ext cx="2" cy="1410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Rectangle 1895"/>
            <p:cNvSpPr>
              <a:spLocks noChangeArrowheads="1"/>
            </p:cNvSpPr>
            <p:nvPr/>
          </p:nvSpPr>
          <p:spPr bwMode="auto">
            <a:xfrm>
              <a:off x="1442" y="2131"/>
              <a:ext cx="2" cy="1410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Rectangle 1896"/>
            <p:cNvSpPr>
              <a:spLocks noChangeArrowheads="1"/>
            </p:cNvSpPr>
            <p:nvPr/>
          </p:nvSpPr>
          <p:spPr bwMode="auto">
            <a:xfrm>
              <a:off x="1443" y="2131"/>
              <a:ext cx="2" cy="1410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Rectangle 1897"/>
            <p:cNvSpPr>
              <a:spLocks noChangeArrowheads="1"/>
            </p:cNvSpPr>
            <p:nvPr/>
          </p:nvSpPr>
          <p:spPr bwMode="auto">
            <a:xfrm>
              <a:off x="1444" y="2131"/>
              <a:ext cx="1" cy="1410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1898"/>
            <p:cNvSpPr>
              <a:spLocks/>
            </p:cNvSpPr>
            <p:nvPr/>
          </p:nvSpPr>
          <p:spPr bwMode="auto">
            <a:xfrm>
              <a:off x="1445" y="2131"/>
              <a:ext cx="1" cy="1410"/>
            </a:xfrm>
            <a:custGeom>
              <a:avLst/>
              <a:gdLst>
                <a:gd name="T0" fmla="*/ 0 w 1"/>
                <a:gd name="T1" fmla="*/ 6 h 5639"/>
                <a:gd name="T2" fmla="*/ 0 w 1"/>
                <a:gd name="T3" fmla="*/ 0 h 5639"/>
                <a:gd name="T4" fmla="*/ 0 w 1"/>
                <a:gd name="T5" fmla="*/ 6 h 5639"/>
                <a:gd name="T6" fmla="*/ 0 60000 65536"/>
                <a:gd name="T7" fmla="*/ 0 60000 65536"/>
                <a:gd name="T8" fmla="*/ 0 60000 65536"/>
                <a:gd name="T9" fmla="*/ 0 w 1"/>
                <a:gd name="T10" fmla="*/ 0 h 5639"/>
                <a:gd name="T11" fmla="*/ 1 w 1"/>
                <a:gd name="T12" fmla="*/ 5639 h 56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639">
                  <a:moveTo>
                    <a:pt x="0" y="5639"/>
                  </a:moveTo>
                  <a:lnTo>
                    <a:pt x="0" y="0"/>
                  </a:lnTo>
                  <a:lnTo>
                    <a:pt x="0" y="56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63" name="Rectangle 1899"/>
            <p:cNvSpPr>
              <a:spLocks noChangeArrowheads="1"/>
            </p:cNvSpPr>
            <p:nvPr/>
          </p:nvSpPr>
          <p:spPr bwMode="auto">
            <a:xfrm>
              <a:off x="1399" y="2131"/>
              <a:ext cx="46" cy="1410"/>
            </a:xfrm>
            <a:prstGeom prst="rect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1900"/>
            <p:cNvSpPr>
              <a:spLocks/>
            </p:cNvSpPr>
            <p:nvPr/>
          </p:nvSpPr>
          <p:spPr bwMode="auto">
            <a:xfrm>
              <a:off x="759" y="3564"/>
              <a:ext cx="14" cy="12"/>
            </a:xfrm>
            <a:custGeom>
              <a:avLst/>
              <a:gdLst>
                <a:gd name="T0" fmla="*/ 0 w 58"/>
                <a:gd name="T1" fmla="*/ 0 h 49"/>
                <a:gd name="T2" fmla="*/ 0 w 58"/>
                <a:gd name="T3" fmla="*/ 0 h 49"/>
                <a:gd name="T4" fmla="*/ 0 w 58"/>
                <a:gd name="T5" fmla="*/ 0 h 49"/>
                <a:gd name="T6" fmla="*/ 0 w 58"/>
                <a:gd name="T7" fmla="*/ 0 h 49"/>
                <a:gd name="T8" fmla="*/ 0 w 58"/>
                <a:gd name="T9" fmla="*/ 0 h 49"/>
                <a:gd name="T10" fmla="*/ 0 w 58"/>
                <a:gd name="T11" fmla="*/ 0 h 49"/>
                <a:gd name="T12" fmla="*/ 0 w 58"/>
                <a:gd name="T13" fmla="*/ 0 h 49"/>
                <a:gd name="T14" fmla="*/ 0 w 58"/>
                <a:gd name="T15" fmla="*/ 0 h 49"/>
                <a:gd name="T16" fmla="*/ 0 w 58"/>
                <a:gd name="T17" fmla="*/ 0 h 49"/>
                <a:gd name="T18" fmla="*/ 0 w 58"/>
                <a:gd name="T19" fmla="*/ 0 h 49"/>
                <a:gd name="T20" fmla="*/ 0 w 58"/>
                <a:gd name="T21" fmla="*/ 0 h 49"/>
                <a:gd name="T22" fmla="*/ 0 w 58"/>
                <a:gd name="T23" fmla="*/ 0 h 49"/>
                <a:gd name="T24" fmla="*/ 0 w 58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49"/>
                <a:gd name="T41" fmla="*/ 58 w 58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49">
                  <a:moveTo>
                    <a:pt x="0" y="0"/>
                  </a:moveTo>
                  <a:lnTo>
                    <a:pt x="11" y="12"/>
                  </a:lnTo>
                  <a:lnTo>
                    <a:pt x="30" y="29"/>
                  </a:lnTo>
                  <a:lnTo>
                    <a:pt x="51" y="44"/>
                  </a:lnTo>
                  <a:lnTo>
                    <a:pt x="58" y="49"/>
                  </a:lnTo>
                  <a:lnTo>
                    <a:pt x="49" y="44"/>
                  </a:lnTo>
                  <a:lnTo>
                    <a:pt x="41" y="39"/>
                  </a:lnTo>
                  <a:lnTo>
                    <a:pt x="32" y="33"/>
                  </a:lnTo>
                  <a:lnTo>
                    <a:pt x="25" y="27"/>
                  </a:lnTo>
                  <a:lnTo>
                    <a:pt x="19" y="21"/>
                  </a:lnTo>
                  <a:lnTo>
                    <a:pt x="11" y="13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65" name="Freeform 1901"/>
            <p:cNvSpPr>
              <a:spLocks/>
            </p:cNvSpPr>
            <p:nvPr/>
          </p:nvSpPr>
          <p:spPr bwMode="auto">
            <a:xfrm>
              <a:off x="752" y="3552"/>
              <a:ext cx="36" cy="29"/>
            </a:xfrm>
            <a:custGeom>
              <a:avLst/>
              <a:gdLst>
                <a:gd name="T0" fmla="*/ 0 w 142"/>
                <a:gd name="T1" fmla="*/ 0 h 116"/>
                <a:gd name="T2" fmla="*/ 0 w 142"/>
                <a:gd name="T3" fmla="*/ 0 h 116"/>
                <a:gd name="T4" fmla="*/ 0 w 142"/>
                <a:gd name="T5" fmla="*/ 0 h 116"/>
                <a:gd name="T6" fmla="*/ 0 w 142"/>
                <a:gd name="T7" fmla="*/ 0 h 116"/>
                <a:gd name="T8" fmla="*/ 0 w 142"/>
                <a:gd name="T9" fmla="*/ 0 h 116"/>
                <a:gd name="T10" fmla="*/ 0 w 142"/>
                <a:gd name="T11" fmla="*/ 0 h 116"/>
                <a:gd name="T12" fmla="*/ 0 w 142"/>
                <a:gd name="T13" fmla="*/ 0 h 116"/>
                <a:gd name="T14" fmla="*/ 0 w 142"/>
                <a:gd name="T15" fmla="*/ 0 h 116"/>
                <a:gd name="T16" fmla="*/ 0 w 142"/>
                <a:gd name="T17" fmla="*/ 0 h 116"/>
                <a:gd name="T18" fmla="*/ 0 w 142"/>
                <a:gd name="T19" fmla="*/ 0 h 116"/>
                <a:gd name="T20" fmla="*/ 0 w 142"/>
                <a:gd name="T21" fmla="*/ 0 h 116"/>
                <a:gd name="T22" fmla="*/ 0 w 142"/>
                <a:gd name="T23" fmla="*/ 0 h 116"/>
                <a:gd name="T24" fmla="*/ 0 w 142"/>
                <a:gd name="T25" fmla="*/ 0 h 116"/>
                <a:gd name="T26" fmla="*/ 0 w 142"/>
                <a:gd name="T27" fmla="*/ 0 h 116"/>
                <a:gd name="T28" fmla="*/ 0 w 142"/>
                <a:gd name="T29" fmla="*/ 0 h 116"/>
                <a:gd name="T30" fmla="*/ 0 w 142"/>
                <a:gd name="T31" fmla="*/ 0 h 116"/>
                <a:gd name="T32" fmla="*/ 0 w 142"/>
                <a:gd name="T33" fmla="*/ 0 h 116"/>
                <a:gd name="T34" fmla="*/ 0 w 142"/>
                <a:gd name="T35" fmla="*/ 0 h 116"/>
                <a:gd name="T36" fmla="*/ 0 w 142"/>
                <a:gd name="T37" fmla="*/ 0 h 116"/>
                <a:gd name="T38" fmla="*/ 0 w 142"/>
                <a:gd name="T39" fmla="*/ 0 h 116"/>
                <a:gd name="T40" fmla="*/ 0 w 142"/>
                <a:gd name="T41" fmla="*/ 0 h 116"/>
                <a:gd name="T42" fmla="*/ 0 w 142"/>
                <a:gd name="T43" fmla="*/ 0 h 116"/>
                <a:gd name="T44" fmla="*/ 0 w 142"/>
                <a:gd name="T45" fmla="*/ 0 h 116"/>
                <a:gd name="T46" fmla="*/ 0 w 142"/>
                <a:gd name="T47" fmla="*/ 0 h 116"/>
                <a:gd name="T48" fmla="*/ 0 w 142"/>
                <a:gd name="T49" fmla="*/ 0 h 1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2"/>
                <a:gd name="T76" fmla="*/ 0 h 116"/>
                <a:gd name="T77" fmla="*/ 142 w 142"/>
                <a:gd name="T78" fmla="*/ 116 h 1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2" h="116">
                  <a:moveTo>
                    <a:pt x="0" y="0"/>
                  </a:moveTo>
                  <a:lnTo>
                    <a:pt x="9" y="15"/>
                  </a:lnTo>
                  <a:lnTo>
                    <a:pt x="24" y="35"/>
                  </a:lnTo>
                  <a:lnTo>
                    <a:pt x="41" y="53"/>
                  </a:lnTo>
                  <a:lnTo>
                    <a:pt x="60" y="70"/>
                  </a:lnTo>
                  <a:lnTo>
                    <a:pt x="79" y="85"/>
                  </a:lnTo>
                  <a:lnTo>
                    <a:pt x="100" y="97"/>
                  </a:lnTo>
                  <a:lnTo>
                    <a:pt x="124" y="108"/>
                  </a:lnTo>
                  <a:lnTo>
                    <a:pt x="142" y="116"/>
                  </a:lnTo>
                  <a:lnTo>
                    <a:pt x="128" y="113"/>
                  </a:lnTo>
                  <a:lnTo>
                    <a:pt x="116" y="110"/>
                  </a:lnTo>
                  <a:lnTo>
                    <a:pt x="104" y="105"/>
                  </a:lnTo>
                  <a:lnTo>
                    <a:pt x="92" y="100"/>
                  </a:lnTo>
                  <a:lnTo>
                    <a:pt x="80" y="94"/>
                  </a:lnTo>
                  <a:lnTo>
                    <a:pt x="71" y="88"/>
                  </a:lnTo>
                  <a:lnTo>
                    <a:pt x="61" y="81"/>
                  </a:lnTo>
                  <a:lnTo>
                    <a:pt x="51" y="74"/>
                  </a:lnTo>
                  <a:lnTo>
                    <a:pt x="42" y="65"/>
                  </a:lnTo>
                  <a:lnTo>
                    <a:pt x="35" y="58"/>
                  </a:lnTo>
                  <a:lnTo>
                    <a:pt x="28" y="49"/>
                  </a:lnTo>
                  <a:lnTo>
                    <a:pt x="20" y="39"/>
                  </a:lnTo>
                  <a:lnTo>
                    <a:pt x="14" y="31"/>
                  </a:lnTo>
                  <a:lnTo>
                    <a:pt x="9" y="21"/>
                  </a:lnTo>
                  <a:lnTo>
                    <a:pt x="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66" name="Freeform 1902"/>
            <p:cNvSpPr>
              <a:spLocks/>
            </p:cNvSpPr>
            <p:nvPr/>
          </p:nvSpPr>
          <p:spPr bwMode="auto">
            <a:xfrm>
              <a:off x="751" y="3546"/>
              <a:ext cx="45" cy="36"/>
            </a:xfrm>
            <a:custGeom>
              <a:avLst/>
              <a:gdLst>
                <a:gd name="T0" fmla="*/ 0 w 183"/>
                <a:gd name="T1" fmla="*/ 0 h 147"/>
                <a:gd name="T2" fmla="*/ 0 w 183"/>
                <a:gd name="T3" fmla="*/ 0 h 147"/>
                <a:gd name="T4" fmla="*/ 0 w 183"/>
                <a:gd name="T5" fmla="*/ 0 h 147"/>
                <a:gd name="T6" fmla="*/ 0 w 183"/>
                <a:gd name="T7" fmla="*/ 0 h 147"/>
                <a:gd name="T8" fmla="*/ 0 w 183"/>
                <a:gd name="T9" fmla="*/ 0 h 147"/>
                <a:gd name="T10" fmla="*/ 0 w 183"/>
                <a:gd name="T11" fmla="*/ 0 h 147"/>
                <a:gd name="T12" fmla="*/ 0 w 183"/>
                <a:gd name="T13" fmla="*/ 0 h 147"/>
                <a:gd name="T14" fmla="*/ 0 w 183"/>
                <a:gd name="T15" fmla="*/ 0 h 147"/>
                <a:gd name="T16" fmla="*/ 0 w 183"/>
                <a:gd name="T17" fmla="*/ 0 h 147"/>
                <a:gd name="T18" fmla="*/ 0 w 183"/>
                <a:gd name="T19" fmla="*/ 0 h 147"/>
                <a:gd name="T20" fmla="*/ 0 w 183"/>
                <a:gd name="T21" fmla="*/ 0 h 147"/>
                <a:gd name="T22" fmla="*/ 0 w 183"/>
                <a:gd name="T23" fmla="*/ 0 h 147"/>
                <a:gd name="T24" fmla="*/ 0 w 183"/>
                <a:gd name="T25" fmla="*/ 0 h 147"/>
                <a:gd name="T26" fmla="*/ 0 w 183"/>
                <a:gd name="T27" fmla="*/ 0 h 147"/>
                <a:gd name="T28" fmla="*/ 0 w 183"/>
                <a:gd name="T29" fmla="*/ 0 h 147"/>
                <a:gd name="T30" fmla="*/ 0 w 183"/>
                <a:gd name="T31" fmla="*/ 0 h 147"/>
                <a:gd name="T32" fmla="*/ 0 w 183"/>
                <a:gd name="T33" fmla="*/ 0 h 147"/>
                <a:gd name="T34" fmla="*/ 0 w 183"/>
                <a:gd name="T35" fmla="*/ 0 h 147"/>
                <a:gd name="T36" fmla="*/ 0 w 183"/>
                <a:gd name="T37" fmla="*/ 0 h 147"/>
                <a:gd name="T38" fmla="*/ 0 w 183"/>
                <a:gd name="T39" fmla="*/ 0 h 147"/>
                <a:gd name="T40" fmla="*/ 0 w 183"/>
                <a:gd name="T41" fmla="*/ 0 h 147"/>
                <a:gd name="T42" fmla="*/ 0 w 183"/>
                <a:gd name="T43" fmla="*/ 0 h 147"/>
                <a:gd name="T44" fmla="*/ 0 w 183"/>
                <a:gd name="T45" fmla="*/ 0 h 147"/>
                <a:gd name="T46" fmla="*/ 0 w 183"/>
                <a:gd name="T47" fmla="*/ 0 h 147"/>
                <a:gd name="T48" fmla="*/ 0 w 183"/>
                <a:gd name="T49" fmla="*/ 0 h 147"/>
                <a:gd name="T50" fmla="*/ 0 w 183"/>
                <a:gd name="T51" fmla="*/ 0 h 147"/>
                <a:gd name="T52" fmla="*/ 0 w 183"/>
                <a:gd name="T53" fmla="*/ 0 h 147"/>
                <a:gd name="T54" fmla="*/ 0 w 183"/>
                <a:gd name="T55" fmla="*/ 0 h 147"/>
                <a:gd name="T56" fmla="*/ 0 w 183"/>
                <a:gd name="T57" fmla="*/ 0 h 147"/>
                <a:gd name="T58" fmla="*/ 0 w 183"/>
                <a:gd name="T59" fmla="*/ 0 h 147"/>
                <a:gd name="T60" fmla="*/ 0 w 183"/>
                <a:gd name="T61" fmla="*/ 0 h 147"/>
                <a:gd name="T62" fmla="*/ 0 w 183"/>
                <a:gd name="T63" fmla="*/ 0 h 147"/>
                <a:gd name="T64" fmla="*/ 0 w 183"/>
                <a:gd name="T65" fmla="*/ 0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3"/>
                <a:gd name="T100" fmla="*/ 0 h 147"/>
                <a:gd name="T101" fmla="*/ 183 w 183"/>
                <a:gd name="T102" fmla="*/ 147 h 1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3" h="147">
                  <a:moveTo>
                    <a:pt x="31" y="73"/>
                  </a:moveTo>
                  <a:lnTo>
                    <a:pt x="42" y="85"/>
                  </a:lnTo>
                  <a:lnTo>
                    <a:pt x="61" y="102"/>
                  </a:lnTo>
                  <a:lnTo>
                    <a:pt x="82" y="117"/>
                  </a:lnTo>
                  <a:lnTo>
                    <a:pt x="89" y="122"/>
                  </a:lnTo>
                  <a:lnTo>
                    <a:pt x="99" y="127"/>
                  </a:lnTo>
                  <a:lnTo>
                    <a:pt x="110" y="132"/>
                  </a:lnTo>
                  <a:lnTo>
                    <a:pt x="121" y="135"/>
                  </a:lnTo>
                  <a:lnTo>
                    <a:pt x="132" y="139"/>
                  </a:lnTo>
                  <a:lnTo>
                    <a:pt x="144" y="142"/>
                  </a:lnTo>
                  <a:lnTo>
                    <a:pt x="157" y="144"/>
                  </a:lnTo>
                  <a:lnTo>
                    <a:pt x="170" y="145"/>
                  </a:lnTo>
                  <a:lnTo>
                    <a:pt x="183" y="147"/>
                  </a:lnTo>
                  <a:lnTo>
                    <a:pt x="183" y="145"/>
                  </a:lnTo>
                  <a:lnTo>
                    <a:pt x="179" y="144"/>
                  </a:lnTo>
                  <a:lnTo>
                    <a:pt x="155" y="138"/>
                  </a:lnTo>
                  <a:lnTo>
                    <a:pt x="132" y="129"/>
                  </a:lnTo>
                  <a:lnTo>
                    <a:pt x="110" y="119"/>
                  </a:lnTo>
                  <a:lnTo>
                    <a:pt x="89" y="106"/>
                  </a:lnTo>
                  <a:lnTo>
                    <a:pt x="69" y="91"/>
                  </a:lnTo>
                  <a:lnTo>
                    <a:pt x="52" y="75"/>
                  </a:lnTo>
                  <a:lnTo>
                    <a:pt x="35" y="58"/>
                  </a:lnTo>
                  <a:lnTo>
                    <a:pt x="20" y="38"/>
                  </a:lnTo>
                  <a:lnTo>
                    <a:pt x="8" y="17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8"/>
                  </a:lnTo>
                  <a:lnTo>
                    <a:pt x="6" y="28"/>
                  </a:lnTo>
                  <a:lnTo>
                    <a:pt x="10" y="38"/>
                  </a:lnTo>
                  <a:lnTo>
                    <a:pt x="14" y="47"/>
                  </a:lnTo>
                  <a:lnTo>
                    <a:pt x="19" y="55"/>
                  </a:lnTo>
                  <a:lnTo>
                    <a:pt x="25" y="64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67" name="Freeform 1903"/>
            <p:cNvSpPr>
              <a:spLocks/>
            </p:cNvSpPr>
            <p:nvPr/>
          </p:nvSpPr>
          <p:spPr bwMode="auto">
            <a:xfrm>
              <a:off x="750" y="3540"/>
              <a:ext cx="46" cy="42"/>
            </a:xfrm>
            <a:custGeom>
              <a:avLst/>
              <a:gdLst>
                <a:gd name="T0" fmla="*/ 0 w 185"/>
                <a:gd name="T1" fmla="*/ 0 h 168"/>
                <a:gd name="T2" fmla="*/ 0 w 185"/>
                <a:gd name="T3" fmla="*/ 0 h 168"/>
                <a:gd name="T4" fmla="*/ 0 w 185"/>
                <a:gd name="T5" fmla="*/ 0 h 168"/>
                <a:gd name="T6" fmla="*/ 0 w 185"/>
                <a:gd name="T7" fmla="*/ 0 h 168"/>
                <a:gd name="T8" fmla="*/ 0 w 185"/>
                <a:gd name="T9" fmla="*/ 0 h 168"/>
                <a:gd name="T10" fmla="*/ 0 w 185"/>
                <a:gd name="T11" fmla="*/ 0 h 168"/>
                <a:gd name="T12" fmla="*/ 0 w 185"/>
                <a:gd name="T13" fmla="*/ 0 h 168"/>
                <a:gd name="T14" fmla="*/ 0 w 185"/>
                <a:gd name="T15" fmla="*/ 0 h 168"/>
                <a:gd name="T16" fmla="*/ 0 w 185"/>
                <a:gd name="T17" fmla="*/ 0 h 168"/>
                <a:gd name="T18" fmla="*/ 0 w 185"/>
                <a:gd name="T19" fmla="*/ 0 h 168"/>
                <a:gd name="T20" fmla="*/ 0 w 185"/>
                <a:gd name="T21" fmla="*/ 0 h 168"/>
                <a:gd name="T22" fmla="*/ 0 w 185"/>
                <a:gd name="T23" fmla="*/ 0 h 168"/>
                <a:gd name="T24" fmla="*/ 0 w 185"/>
                <a:gd name="T25" fmla="*/ 0 h 168"/>
                <a:gd name="T26" fmla="*/ 0 w 185"/>
                <a:gd name="T27" fmla="*/ 0 h 168"/>
                <a:gd name="T28" fmla="*/ 0 w 185"/>
                <a:gd name="T29" fmla="*/ 0 h 168"/>
                <a:gd name="T30" fmla="*/ 0 w 185"/>
                <a:gd name="T31" fmla="*/ 0 h 168"/>
                <a:gd name="T32" fmla="*/ 0 w 185"/>
                <a:gd name="T33" fmla="*/ 0 h 168"/>
                <a:gd name="T34" fmla="*/ 0 w 185"/>
                <a:gd name="T35" fmla="*/ 0 h 168"/>
                <a:gd name="T36" fmla="*/ 0 w 185"/>
                <a:gd name="T37" fmla="*/ 0 h 168"/>
                <a:gd name="T38" fmla="*/ 0 w 185"/>
                <a:gd name="T39" fmla="*/ 0 h 168"/>
                <a:gd name="T40" fmla="*/ 0 w 185"/>
                <a:gd name="T41" fmla="*/ 0 h 168"/>
                <a:gd name="T42" fmla="*/ 0 w 185"/>
                <a:gd name="T43" fmla="*/ 0 h 168"/>
                <a:gd name="T44" fmla="*/ 0 w 185"/>
                <a:gd name="T45" fmla="*/ 0 h 168"/>
                <a:gd name="T46" fmla="*/ 0 w 185"/>
                <a:gd name="T47" fmla="*/ 0 h 168"/>
                <a:gd name="T48" fmla="*/ 0 w 185"/>
                <a:gd name="T49" fmla="*/ 0 h 168"/>
                <a:gd name="T50" fmla="*/ 0 w 185"/>
                <a:gd name="T51" fmla="*/ 0 h 168"/>
                <a:gd name="T52" fmla="*/ 0 w 185"/>
                <a:gd name="T53" fmla="*/ 0 h 168"/>
                <a:gd name="T54" fmla="*/ 0 w 185"/>
                <a:gd name="T55" fmla="*/ 0 h 168"/>
                <a:gd name="T56" fmla="*/ 0 w 185"/>
                <a:gd name="T57" fmla="*/ 0 h 168"/>
                <a:gd name="T58" fmla="*/ 0 w 185"/>
                <a:gd name="T59" fmla="*/ 0 h 168"/>
                <a:gd name="T60" fmla="*/ 0 w 185"/>
                <a:gd name="T61" fmla="*/ 0 h 168"/>
                <a:gd name="T62" fmla="*/ 0 w 185"/>
                <a:gd name="T63" fmla="*/ 0 h 168"/>
                <a:gd name="T64" fmla="*/ 0 w 185"/>
                <a:gd name="T65" fmla="*/ 0 h 168"/>
                <a:gd name="T66" fmla="*/ 0 w 185"/>
                <a:gd name="T67" fmla="*/ 0 h 168"/>
                <a:gd name="T68" fmla="*/ 0 w 185"/>
                <a:gd name="T69" fmla="*/ 0 h 168"/>
                <a:gd name="T70" fmla="*/ 0 w 185"/>
                <a:gd name="T71" fmla="*/ 0 h 168"/>
                <a:gd name="T72" fmla="*/ 0 w 185"/>
                <a:gd name="T73" fmla="*/ 0 h 168"/>
                <a:gd name="T74" fmla="*/ 0 w 185"/>
                <a:gd name="T75" fmla="*/ 0 h 168"/>
                <a:gd name="T76" fmla="*/ 0 w 185"/>
                <a:gd name="T77" fmla="*/ 0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168"/>
                <a:gd name="T119" fmla="*/ 185 w 185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168">
                  <a:moveTo>
                    <a:pt x="8" y="48"/>
                  </a:moveTo>
                  <a:lnTo>
                    <a:pt x="17" y="63"/>
                  </a:lnTo>
                  <a:lnTo>
                    <a:pt x="32" y="83"/>
                  </a:lnTo>
                  <a:lnTo>
                    <a:pt x="49" y="101"/>
                  </a:lnTo>
                  <a:lnTo>
                    <a:pt x="68" y="118"/>
                  </a:lnTo>
                  <a:lnTo>
                    <a:pt x="87" y="133"/>
                  </a:lnTo>
                  <a:lnTo>
                    <a:pt x="108" y="145"/>
                  </a:lnTo>
                  <a:lnTo>
                    <a:pt x="132" y="156"/>
                  </a:lnTo>
                  <a:lnTo>
                    <a:pt x="150" y="164"/>
                  </a:lnTo>
                  <a:lnTo>
                    <a:pt x="154" y="164"/>
                  </a:lnTo>
                  <a:lnTo>
                    <a:pt x="159" y="165"/>
                  </a:lnTo>
                  <a:lnTo>
                    <a:pt x="162" y="165"/>
                  </a:lnTo>
                  <a:lnTo>
                    <a:pt x="167" y="166"/>
                  </a:lnTo>
                  <a:lnTo>
                    <a:pt x="171" y="166"/>
                  </a:lnTo>
                  <a:lnTo>
                    <a:pt x="176" y="168"/>
                  </a:lnTo>
                  <a:lnTo>
                    <a:pt x="181" y="168"/>
                  </a:lnTo>
                  <a:lnTo>
                    <a:pt x="185" y="168"/>
                  </a:lnTo>
                  <a:lnTo>
                    <a:pt x="185" y="159"/>
                  </a:lnTo>
                  <a:lnTo>
                    <a:pt x="182" y="159"/>
                  </a:lnTo>
                  <a:lnTo>
                    <a:pt x="159" y="153"/>
                  </a:lnTo>
                  <a:lnTo>
                    <a:pt x="136" y="144"/>
                  </a:lnTo>
                  <a:lnTo>
                    <a:pt x="114" y="134"/>
                  </a:lnTo>
                  <a:lnTo>
                    <a:pt x="95" y="122"/>
                  </a:lnTo>
                  <a:lnTo>
                    <a:pt x="76" y="107"/>
                  </a:lnTo>
                  <a:lnTo>
                    <a:pt x="58" y="91"/>
                  </a:lnTo>
                  <a:lnTo>
                    <a:pt x="43" y="74"/>
                  </a:lnTo>
                  <a:lnTo>
                    <a:pt x="28" y="55"/>
                  </a:lnTo>
                  <a:lnTo>
                    <a:pt x="16" y="35"/>
                  </a:lnTo>
                  <a:lnTo>
                    <a:pt x="6" y="1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" y="12"/>
                  </a:lnTo>
                  <a:lnTo>
                    <a:pt x="1" y="19"/>
                  </a:lnTo>
                  <a:lnTo>
                    <a:pt x="2" y="25"/>
                  </a:lnTo>
                  <a:lnTo>
                    <a:pt x="4" y="31"/>
                  </a:lnTo>
                  <a:lnTo>
                    <a:pt x="5" y="37"/>
                  </a:lnTo>
                  <a:lnTo>
                    <a:pt x="6" y="43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9C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68" name="Freeform 1904"/>
            <p:cNvSpPr>
              <a:spLocks/>
            </p:cNvSpPr>
            <p:nvPr/>
          </p:nvSpPr>
          <p:spPr bwMode="auto">
            <a:xfrm>
              <a:off x="750" y="3540"/>
              <a:ext cx="46" cy="42"/>
            </a:xfrm>
            <a:custGeom>
              <a:avLst/>
              <a:gdLst>
                <a:gd name="T0" fmla="*/ 0 w 185"/>
                <a:gd name="T1" fmla="*/ 0 h 166"/>
                <a:gd name="T2" fmla="*/ 0 w 185"/>
                <a:gd name="T3" fmla="*/ 0 h 166"/>
                <a:gd name="T4" fmla="*/ 0 w 185"/>
                <a:gd name="T5" fmla="*/ 0 h 166"/>
                <a:gd name="T6" fmla="*/ 0 w 185"/>
                <a:gd name="T7" fmla="*/ 0 h 166"/>
                <a:gd name="T8" fmla="*/ 0 w 185"/>
                <a:gd name="T9" fmla="*/ 0 h 166"/>
                <a:gd name="T10" fmla="*/ 0 w 185"/>
                <a:gd name="T11" fmla="*/ 0 h 166"/>
                <a:gd name="T12" fmla="*/ 0 w 185"/>
                <a:gd name="T13" fmla="*/ 0 h 166"/>
                <a:gd name="T14" fmla="*/ 0 w 185"/>
                <a:gd name="T15" fmla="*/ 0 h 166"/>
                <a:gd name="T16" fmla="*/ 0 w 185"/>
                <a:gd name="T17" fmla="*/ 0 h 166"/>
                <a:gd name="T18" fmla="*/ 0 w 185"/>
                <a:gd name="T19" fmla="*/ 0 h 166"/>
                <a:gd name="T20" fmla="*/ 0 w 185"/>
                <a:gd name="T21" fmla="*/ 0 h 166"/>
                <a:gd name="T22" fmla="*/ 0 w 185"/>
                <a:gd name="T23" fmla="*/ 0 h 166"/>
                <a:gd name="T24" fmla="*/ 0 w 185"/>
                <a:gd name="T25" fmla="*/ 0 h 166"/>
                <a:gd name="T26" fmla="*/ 0 w 185"/>
                <a:gd name="T27" fmla="*/ 0 h 166"/>
                <a:gd name="T28" fmla="*/ 0 w 185"/>
                <a:gd name="T29" fmla="*/ 0 h 166"/>
                <a:gd name="T30" fmla="*/ 0 w 185"/>
                <a:gd name="T31" fmla="*/ 0 h 166"/>
                <a:gd name="T32" fmla="*/ 0 w 185"/>
                <a:gd name="T33" fmla="*/ 0 h 166"/>
                <a:gd name="T34" fmla="*/ 0 w 185"/>
                <a:gd name="T35" fmla="*/ 0 h 166"/>
                <a:gd name="T36" fmla="*/ 0 w 185"/>
                <a:gd name="T37" fmla="*/ 0 h 166"/>
                <a:gd name="T38" fmla="*/ 0 w 185"/>
                <a:gd name="T39" fmla="*/ 0 h 166"/>
                <a:gd name="T40" fmla="*/ 0 w 185"/>
                <a:gd name="T41" fmla="*/ 0 h 166"/>
                <a:gd name="T42" fmla="*/ 0 w 185"/>
                <a:gd name="T43" fmla="*/ 0 h 166"/>
                <a:gd name="T44" fmla="*/ 0 w 185"/>
                <a:gd name="T45" fmla="*/ 0 h 166"/>
                <a:gd name="T46" fmla="*/ 0 w 185"/>
                <a:gd name="T47" fmla="*/ 0 h 166"/>
                <a:gd name="T48" fmla="*/ 0 w 185"/>
                <a:gd name="T49" fmla="*/ 0 h 166"/>
                <a:gd name="T50" fmla="*/ 0 w 185"/>
                <a:gd name="T51" fmla="*/ 0 h 166"/>
                <a:gd name="T52" fmla="*/ 0 w 185"/>
                <a:gd name="T53" fmla="*/ 0 h 166"/>
                <a:gd name="T54" fmla="*/ 0 w 185"/>
                <a:gd name="T55" fmla="*/ 0 h 166"/>
                <a:gd name="T56" fmla="*/ 0 w 185"/>
                <a:gd name="T57" fmla="*/ 0 h 166"/>
                <a:gd name="T58" fmla="*/ 0 w 185"/>
                <a:gd name="T59" fmla="*/ 0 h 166"/>
                <a:gd name="T60" fmla="*/ 0 w 185"/>
                <a:gd name="T61" fmla="*/ 0 h 166"/>
                <a:gd name="T62" fmla="*/ 0 w 185"/>
                <a:gd name="T63" fmla="*/ 0 h 166"/>
                <a:gd name="T64" fmla="*/ 0 w 185"/>
                <a:gd name="T65" fmla="*/ 0 h 166"/>
                <a:gd name="T66" fmla="*/ 0 w 185"/>
                <a:gd name="T67" fmla="*/ 0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5"/>
                <a:gd name="T103" fmla="*/ 0 h 166"/>
                <a:gd name="T104" fmla="*/ 185 w 185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5" h="166">
                  <a:moveTo>
                    <a:pt x="2" y="21"/>
                  </a:moveTo>
                  <a:lnTo>
                    <a:pt x="10" y="38"/>
                  </a:lnTo>
                  <a:lnTo>
                    <a:pt x="22" y="59"/>
                  </a:lnTo>
                  <a:lnTo>
                    <a:pt x="37" y="79"/>
                  </a:lnTo>
                  <a:lnTo>
                    <a:pt x="54" y="96"/>
                  </a:lnTo>
                  <a:lnTo>
                    <a:pt x="71" y="112"/>
                  </a:lnTo>
                  <a:lnTo>
                    <a:pt x="91" y="127"/>
                  </a:lnTo>
                  <a:lnTo>
                    <a:pt x="112" y="140"/>
                  </a:lnTo>
                  <a:lnTo>
                    <a:pt x="134" y="150"/>
                  </a:lnTo>
                  <a:lnTo>
                    <a:pt x="157" y="159"/>
                  </a:lnTo>
                  <a:lnTo>
                    <a:pt x="181" y="165"/>
                  </a:lnTo>
                  <a:lnTo>
                    <a:pt x="185" y="166"/>
                  </a:lnTo>
                  <a:lnTo>
                    <a:pt x="185" y="152"/>
                  </a:lnTo>
                  <a:lnTo>
                    <a:pt x="161" y="145"/>
                  </a:lnTo>
                  <a:lnTo>
                    <a:pt x="139" y="138"/>
                  </a:lnTo>
                  <a:lnTo>
                    <a:pt x="118" y="128"/>
                  </a:lnTo>
                  <a:lnTo>
                    <a:pt x="98" y="116"/>
                  </a:lnTo>
                  <a:lnTo>
                    <a:pt x="80" y="102"/>
                  </a:lnTo>
                  <a:lnTo>
                    <a:pt x="63" y="86"/>
                  </a:lnTo>
                  <a:lnTo>
                    <a:pt x="48" y="70"/>
                  </a:lnTo>
                  <a:lnTo>
                    <a:pt x="34" y="52"/>
                  </a:lnTo>
                  <a:lnTo>
                    <a:pt x="22" y="32"/>
                  </a:lnTo>
                  <a:lnTo>
                    <a:pt x="12" y="1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69" name="Freeform 1905"/>
            <p:cNvSpPr>
              <a:spLocks/>
            </p:cNvSpPr>
            <p:nvPr/>
          </p:nvSpPr>
          <p:spPr bwMode="auto">
            <a:xfrm>
              <a:off x="751" y="3540"/>
              <a:ext cx="45" cy="40"/>
            </a:xfrm>
            <a:custGeom>
              <a:avLst/>
              <a:gdLst>
                <a:gd name="T0" fmla="*/ 0 w 184"/>
                <a:gd name="T1" fmla="*/ 0 h 159"/>
                <a:gd name="T2" fmla="*/ 0 w 184"/>
                <a:gd name="T3" fmla="*/ 0 h 159"/>
                <a:gd name="T4" fmla="*/ 0 w 184"/>
                <a:gd name="T5" fmla="*/ 0 h 159"/>
                <a:gd name="T6" fmla="*/ 0 w 184"/>
                <a:gd name="T7" fmla="*/ 0 h 159"/>
                <a:gd name="T8" fmla="*/ 0 w 184"/>
                <a:gd name="T9" fmla="*/ 0 h 159"/>
                <a:gd name="T10" fmla="*/ 0 w 184"/>
                <a:gd name="T11" fmla="*/ 0 h 159"/>
                <a:gd name="T12" fmla="*/ 0 w 184"/>
                <a:gd name="T13" fmla="*/ 0 h 159"/>
                <a:gd name="T14" fmla="*/ 0 w 184"/>
                <a:gd name="T15" fmla="*/ 0 h 159"/>
                <a:gd name="T16" fmla="*/ 0 w 184"/>
                <a:gd name="T17" fmla="*/ 0 h 159"/>
                <a:gd name="T18" fmla="*/ 0 w 184"/>
                <a:gd name="T19" fmla="*/ 0 h 159"/>
                <a:gd name="T20" fmla="*/ 0 w 184"/>
                <a:gd name="T21" fmla="*/ 0 h 159"/>
                <a:gd name="T22" fmla="*/ 0 w 184"/>
                <a:gd name="T23" fmla="*/ 0 h 159"/>
                <a:gd name="T24" fmla="*/ 0 w 184"/>
                <a:gd name="T25" fmla="*/ 0 h 159"/>
                <a:gd name="T26" fmla="*/ 0 w 184"/>
                <a:gd name="T27" fmla="*/ 0 h 159"/>
                <a:gd name="T28" fmla="*/ 0 w 184"/>
                <a:gd name="T29" fmla="*/ 0 h 159"/>
                <a:gd name="T30" fmla="*/ 0 w 184"/>
                <a:gd name="T31" fmla="*/ 0 h 159"/>
                <a:gd name="T32" fmla="*/ 0 w 184"/>
                <a:gd name="T33" fmla="*/ 0 h 159"/>
                <a:gd name="T34" fmla="*/ 0 w 184"/>
                <a:gd name="T35" fmla="*/ 0 h 159"/>
                <a:gd name="T36" fmla="*/ 0 w 184"/>
                <a:gd name="T37" fmla="*/ 0 h 159"/>
                <a:gd name="T38" fmla="*/ 0 w 184"/>
                <a:gd name="T39" fmla="*/ 0 h 159"/>
                <a:gd name="T40" fmla="*/ 0 w 184"/>
                <a:gd name="T41" fmla="*/ 0 h 159"/>
                <a:gd name="T42" fmla="*/ 0 w 184"/>
                <a:gd name="T43" fmla="*/ 0 h 159"/>
                <a:gd name="T44" fmla="*/ 0 w 184"/>
                <a:gd name="T45" fmla="*/ 0 h 159"/>
                <a:gd name="T46" fmla="*/ 0 w 184"/>
                <a:gd name="T47" fmla="*/ 0 h 159"/>
                <a:gd name="T48" fmla="*/ 0 w 184"/>
                <a:gd name="T49" fmla="*/ 0 h 159"/>
                <a:gd name="T50" fmla="*/ 0 w 184"/>
                <a:gd name="T51" fmla="*/ 0 h 1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4"/>
                <a:gd name="T79" fmla="*/ 0 h 159"/>
                <a:gd name="T80" fmla="*/ 184 w 184"/>
                <a:gd name="T81" fmla="*/ 159 h 1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4" h="159">
                  <a:moveTo>
                    <a:pt x="0" y="0"/>
                  </a:moveTo>
                  <a:lnTo>
                    <a:pt x="5" y="14"/>
                  </a:lnTo>
                  <a:lnTo>
                    <a:pt x="15" y="35"/>
                  </a:lnTo>
                  <a:lnTo>
                    <a:pt x="27" y="55"/>
                  </a:lnTo>
                  <a:lnTo>
                    <a:pt x="42" y="74"/>
                  </a:lnTo>
                  <a:lnTo>
                    <a:pt x="57" y="91"/>
                  </a:lnTo>
                  <a:lnTo>
                    <a:pt x="75" y="107"/>
                  </a:lnTo>
                  <a:lnTo>
                    <a:pt x="94" y="122"/>
                  </a:lnTo>
                  <a:lnTo>
                    <a:pt x="113" y="134"/>
                  </a:lnTo>
                  <a:lnTo>
                    <a:pt x="135" y="144"/>
                  </a:lnTo>
                  <a:lnTo>
                    <a:pt x="158" y="153"/>
                  </a:lnTo>
                  <a:lnTo>
                    <a:pt x="181" y="159"/>
                  </a:lnTo>
                  <a:lnTo>
                    <a:pt x="184" y="159"/>
                  </a:lnTo>
                  <a:lnTo>
                    <a:pt x="184" y="145"/>
                  </a:lnTo>
                  <a:lnTo>
                    <a:pt x="163" y="139"/>
                  </a:lnTo>
                  <a:lnTo>
                    <a:pt x="140" y="132"/>
                  </a:lnTo>
                  <a:lnTo>
                    <a:pt x="121" y="122"/>
                  </a:lnTo>
                  <a:lnTo>
                    <a:pt x="101" y="110"/>
                  </a:lnTo>
                  <a:lnTo>
                    <a:pt x="84" y="97"/>
                  </a:lnTo>
                  <a:lnTo>
                    <a:pt x="67" y="81"/>
                  </a:lnTo>
                  <a:lnTo>
                    <a:pt x="52" y="65"/>
                  </a:lnTo>
                  <a:lnTo>
                    <a:pt x="38" y="48"/>
                  </a:lnTo>
                  <a:lnTo>
                    <a:pt x="27" y="28"/>
                  </a:lnTo>
                  <a:lnTo>
                    <a:pt x="17" y="7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70" name="Freeform 1906"/>
            <p:cNvSpPr>
              <a:spLocks/>
            </p:cNvSpPr>
            <p:nvPr/>
          </p:nvSpPr>
          <p:spPr bwMode="auto">
            <a:xfrm>
              <a:off x="752" y="3540"/>
              <a:ext cx="44" cy="38"/>
            </a:xfrm>
            <a:custGeom>
              <a:avLst/>
              <a:gdLst>
                <a:gd name="T0" fmla="*/ 0 w 177"/>
                <a:gd name="T1" fmla="*/ 0 h 152"/>
                <a:gd name="T2" fmla="*/ 0 w 177"/>
                <a:gd name="T3" fmla="*/ 0 h 152"/>
                <a:gd name="T4" fmla="*/ 0 w 177"/>
                <a:gd name="T5" fmla="*/ 0 h 152"/>
                <a:gd name="T6" fmla="*/ 0 w 177"/>
                <a:gd name="T7" fmla="*/ 0 h 152"/>
                <a:gd name="T8" fmla="*/ 0 w 177"/>
                <a:gd name="T9" fmla="*/ 0 h 152"/>
                <a:gd name="T10" fmla="*/ 0 w 177"/>
                <a:gd name="T11" fmla="*/ 0 h 152"/>
                <a:gd name="T12" fmla="*/ 0 w 177"/>
                <a:gd name="T13" fmla="*/ 0 h 152"/>
                <a:gd name="T14" fmla="*/ 0 w 177"/>
                <a:gd name="T15" fmla="*/ 0 h 152"/>
                <a:gd name="T16" fmla="*/ 0 w 177"/>
                <a:gd name="T17" fmla="*/ 0 h 152"/>
                <a:gd name="T18" fmla="*/ 0 w 177"/>
                <a:gd name="T19" fmla="*/ 0 h 152"/>
                <a:gd name="T20" fmla="*/ 0 w 177"/>
                <a:gd name="T21" fmla="*/ 0 h 152"/>
                <a:gd name="T22" fmla="*/ 0 w 177"/>
                <a:gd name="T23" fmla="*/ 0 h 152"/>
                <a:gd name="T24" fmla="*/ 0 w 177"/>
                <a:gd name="T25" fmla="*/ 0 h 152"/>
                <a:gd name="T26" fmla="*/ 0 w 177"/>
                <a:gd name="T27" fmla="*/ 0 h 152"/>
                <a:gd name="T28" fmla="*/ 0 w 177"/>
                <a:gd name="T29" fmla="*/ 0 h 152"/>
                <a:gd name="T30" fmla="*/ 0 w 177"/>
                <a:gd name="T31" fmla="*/ 0 h 152"/>
                <a:gd name="T32" fmla="*/ 0 w 177"/>
                <a:gd name="T33" fmla="*/ 0 h 152"/>
                <a:gd name="T34" fmla="*/ 0 w 177"/>
                <a:gd name="T35" fmla="*/ 0 h 152"/>
                <a:gd name="T36" fmla="*/ 0 w 177"/>
                <a:gd name="T37" fmla="*/ 0 h 152"/>
                <a:gd name="T38" fmla="*/ 0 w 177"/>
                <a:gd name="T39" fmla="*/ 0 h 152"/>
                <a:gd name="T40" fmla="*/ 0 w 177"/>
                <a:gd name="T41" fmla="*/ 0 h 152"/>
                <a:gd name="T42" fmla="*/ 0 w 177"/>
                <a:gd name="T43" fmla="*/ 0 h 152"/>
                <a:gd name="T44" fmla="*/ 0 w 177"/>
                <a:gd name="T45" fmla="*/ 0 h 152"/>
                <a:gd name="T46" fmla="*/ 0 w 177"/>
                <a:gd name="T47" fmla="*/ 0 h 152"/>
                <a:gd name="T48" fmla="*/ 0 w 177"/>
                <a:gd name="T49" fmla="*/ 0 h 152"/>
                <a:gd name="T50" fmla="*/ 0 w 177"/>
                <a:gd name="T51" fmla="*/ 0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52"/>
                <a:gd name="T80" fmla="*/ 177 w 177"/>
                <a:gd name="T81" fmla="*/ 152 h 1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52">
                  <a:moveTo>
                    <a:pt x="0" y="0"/>
                  </a:moveTo>
                  <a:lnTo>
                    <a:pt x="4" y="11"/>
                  </a:lnTo>
                  <a:lnTo>
                    <a:pt x="14" y="32"/>
                  </a:lnTo>
                  <a:lnTo>
                    <a:pt x="26" y="52"/>
                  </a:lnTo>
                  <a:lnTo>
                    <a:pt x="40" y="70"/>
                  </a:lnTo>
                  <a:lnTo>
                    <a:pt x="55" y="86"/>
                  </a:lnTo>
                  <a:lnTo>
                    <a:pt x="72" y="102"/>
                  </a:lnTo>
                  <a:lnTo>
                    <a:pt x="90" y="116"/>
                  </a:lnTo>
                  <a:lnTo>
                    <a:pt x="110" y="128"/>
                  </a:lnTo>
                  <a:lnTo>
                    <a:pt x="131" y="138"/>
                  </a:lnTo>
                  <a:lnTo>
                    <a:pt x="153" y="145"/>
                  </a:lnTo>
                  <a:lnTo>
                    <a:pt x="177" y="152"/>
                  </a:lnTo>
                  <a:lnTo>
                    <a:pt x="177" y="138"/>
                  </a:lnTo>
                  <a:lnTo>
                    <a:pt x="157" y="133"/>
                  </a:lnTo>
                  <a:lnTo>
                    <a:pt x="136" y="126"/>
                  </a:lnTo>
                  <a:lnTo>
                    <a:pt x="116" y="116"/>
                  </a:lnTo>
                  <a:lnTo>
                    <a:pt x="98" y="105"/>
                  </a:lnTo>
                  <a:lnTo>
                    <a:pt x="80" y="91"/>
                  </a:lnTo>
                  <a:lnTo>
                    <a:pt x="64" y="76"/>
                  </a:lnTo>
                  <a:lnTo>
                    <a:pt x="50" y="62"/>
                  </a:lnTo>
                  <a:lnTo>
                    <a:pt x="37" y="43"/>
                  </a:lnTo>
                  <a:lnTo>
                    <a:pt x="26" y="25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71" name="Freeform 1907"/>
            <p:cNvSpPr>
              <a:spLocks/>
            </p:cNvSpPr>
            <p:nvPr/>
          </p:nvSpPr>
          <p:spPr bwMode="auto">
            <a:xfrm>
              <a:off x="754" y="3540"/>
              <a:ext cx="42" cy="37"/>
            </a:xfrm>
            <a:custGeom>
              <a:avLst/>
              <a:gdLst>
                <a:gd name="T0" fmla="*/ 0 w 170"/>
                <a:gd name="T1" fmla="*/ 0 h 145"/>
                <a:gd name="T2" fmla="*/ 0 w 170"/>
                <a:gd name="T3" fmla="*/ 0 h 145"/>
                <a:gd name="T4" fmla="*/ 0 w 170"/>
                <a:gd name="T5" fmla="*/ 0 h 145"/>
                <a:gd name="T6" fmla="*/ 0 w 170"/>
                <a:gd name="T7" fmla="*/ 0 h 145"/>
                <a:gd name="T8" fmla="*/ 0 w 170"/>
                <a:gd name="T9" fmla="*/ 0 h 145"/>
                <a:gd name="T10" fmla="*/ 0 w 170"/>
                <a:gd name="T11" fmla="*/ 0 h 145"/>
                <a:gd name="T12" fmla="*/ 0 w 170"/>
                <a:gd name="T13" fmla="*/ 0 h 145"/>
                <a:gd name="T14" fmla="*/ 0 w 170"/>
                <a:gd name="T15" fmla="*/ 0 h 145"/>
                <a:gd name="T16" fmla="*/ 0 w 170"/>
                <a:gd name="T17" fmla="*/ 0 h 145"/>
                <a:gd name="T18" fmla="*/ 0 w 170"/>
                <a:gd name="T19" fmla="*/ 0 h 145"/>
                <a:gd name="T20" fmla="*/ 0 w 170"/>
                <a:gd name="T21" fmla="*/ 0 h 145"/>
                <a:gd name="T22" fmla="*/ 0 w 170"/>
                <a:gd name="T23" fmla="*/ 0 h 145"/>
                <a:gd name="T24" fmla="*/ 0 w 170"/>
                <a:gd name="T25" fmla="*/ 0 h 145"/>
                <a:gd name="T26" fmla="*/ 0 w 170"/>
                <a:gd name="T27" fmla="*/ 0 h 145"/>
                <a:gd name="T28" fmla="*/ 0 w 170"/>
                <a:gd name="T29" fmla="*/ 0 h 145"/>
                <a:gd name="T30" fmla="*/ 0 w 170"/>
                <a:gd name="T31" fmla="*/ 0 h 145"/>
                <a:gd name="T32" fmla="*/ 0 w 170"/>
                <a:gd name="T33" fmla="*/ 0 h 145"/>
                <a:gd name="T34" fmla="*/ 0 w 170"/>
                <a:gd name="T35" fmla="*/ 0 h 145"/>
                <a:gd name="T36" fmla="*/ 0 w 170"/>
                <a:gd name="T37" fmla="*/ 0 h 145"/>
                <a:gd name="T38" fmla="*/ 0 w 170"/>
                <a:gd name="T39" fmla="*/ 0 h 145"/>
                <a:gd name="T40" fmla="*/ 0 w 170"/>
                <a:gd name="T41" fmla="*/ 0 h 145"/>
                <a:gd name="T42" fmla="*/ 0 w 170"/>
                <a:gd name="T43" fmla="*/ 0 h 145"/>
                <a:gd name="T44" fmla="*/ 0 w 170"/>
                <a:gd name="T45" fmla="*/ 0 h 145"/>
                <a:gd name="T46" fmla="*/ 0 w 170"/>
                <a:gd name="T47" fmla="*/ 0 h 145"/>
                <a:gd name="T48" fmla="*/ 0 w 170"/>
                <a:gd name="T49" fmla="*/ 0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0"/>
                <a:gd name="T76" fmla="*/ 0 h 145"/>
                <a:gd name="T77" fmla="*/ 170 w 170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0" h="145">
                  <a:moveTo>
                    <a:pt x="0" y="0"/>
                  </a:moveTo>
                  <a:lnTo>
                    <a:pt x="3" y="7"/>
                  </a:lnTo>
                  <a:lnTo>
                    <a:pt x="13" y="28"/>
                  </a:lnTo>
                  <a:lnTo>
                    <a:pt x="24" y="48"/>
                  </a:lnTo>
                  <a:lnTo>
                    <a:pt x="38" y="65"/>
                  </a:lnTo>
                  <a:lnTo>
                    <a:pt x="53" y="81"/>
                  </a:lnTo>
                  <a:lnTo>
                    <a:pt x="70" y="97"/>
                  </a:lnTo>
                  <a:lnTo>
                    <a:pt x="87" y="110"/>
                  </a:lnTo>
                  <a:lnTo>
                    <a:pt x="107" y="122"/>
                  </a:lnTo>
                  <a:lnTo>
                    <a:pt x="126" y="132"/>
                  </a:lnTo>
                  <a:lnTo>
                    <a:pt x="149" y="139"/>
                  </a:lnTo>
                  <a:lnTo>
                    <a:pt x="170" y="145"/>
                  </a:lnTo>
                  <a:lnTo>
                    <a:pt x="170" y="131"/>
                  </a:lnTo>
                  <a:lnTo>
                    <a:pt x="152" y="127"/>
                  </a:lnTo>
                  <a:lnTo>
                    <a:pt x="133" y="120"/>
                  </a:lnTo>
                  <a:lnTo>
                    <a:pt x="113" y="110"/>
                  </a:lnTo>
                  <a:lnTo>
                    <a:pt x="94" y="99"/>
                  </a:lnTo>
                  <a:lnTo>
                    <a:pt x="78" y="86"/>
                  </a:lnTo>
                  <a:lnTo>
                    <a:pt x="62" y="73"/>
                  </a:lnTo>
                  <a:lnTo>
                    <a:pt x="49" y="57"/>
                  </a:lnTo>
                  <a:lnTo>
                    <a:pt x="35" y="39"/>
                  </a:lnTo>
                  <a:lnTo>
                    <a:pt x="25" y="22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72" name="Freeform 1908"/>
            <p:cNvSpPr>
              <a:spLocks/>
            </p:cNvSpPr>
            <p:nvPr/>
          </p:nvSpPr>
          <p:spPr bwMode="auto">
            <a:xfrm>
              <a:off x="756" y="3540"/>
              <a:ext cx="40" cy="35"/>
            </a:xfrm>
            <a:custGeom>
              <a:avLst/>
              <a:gdLst>
                <a:gd name="T0" fmla="*/ 0 w 163"/>
                <a:gd name="T1" fmla="*/ 0 h 138"/>
                <a:gd name="T2" fmla="*/ 0 w 163"/>
                <a:gd name="T3" fmla="*/ 0 h 138"/>
                <a:gd name="T4" fmla="*/ 0 w 163"/>
                <a:gd name="T5" fmla="*/ 0 h 138"/>
                <a:gd name="T6" fmla="*/ 0 w 163"/>
                <a:gd name="T7" fmla="*/ 0 h 138"/>
                <a:gd name="T8" fmla="*/ 0 w 163"/>
                <a:gd name="T9" fmla="*/ 0 h 138"/>
                <a:gd name="T10" fmla="*/ 0 w 163"/>
                <a:gd name="T11" fmla="*/ 0 h 138"/>
                <a:gd name="T12" fmla="*/ 0 w 163"/>
                <a:gd name="T13" fmla="*/ 0 h 138"/>
                <a:gd name="T14" fmla="*/ 0 w 163"/>
                <a:gd name="T15" fmla="*/ 0 h 138"/>
                <a:gd name="T16" fmla="*/ 0 w 163"/>
                <a:gd name="T17" fmla="*/ 0 h 138"/>
                <a:gd name="T18" fmla="*/ 0 w 163"/>
                <a:gd name="T19" fmla="*/ 0 h 138"/>
                <a:gd name="T20" fmla="*/ 0 w 163"/>
                <a:gd name="T21" fmla="*/ 0 h 138"/>
                <a:gd name="T22" fmla="*/ 0 w 163"/>
                <a:gd name="T23" fmla="*/ 0 h 138"/>
                <a:gd name="T24" fmla="*/ 0 w 163"/>
                <a:gd name="T25" fmla="*/ 0 h 138"/>
                <a:gd name="T26" fmla="*/ 0 w 163"/>
                <a:gd name="T27" fmla="*/ 0 h 138"/>
                <a:gd name="T28" fmla="*/ 0 w 163"/>
                <a:gd name="T29" fmla="*/ 0 h 138"/>
                <a:gd name="T30" fmla="*/ 0 w 163"/>
                <a:gd name="T31" fmla="*/ 0 h 138"/>
                <a:gd name="T32" fmla="*/ 0 w 163"/>
                <a:gd name="T33" fmla="*/ 0 h 138"/>
                <a:gd name="T34" fmla="*/ 0 w 163"/>
                <a:gd name="T35" fmla="*/ 0 h 138"/>
                <a:gd name="T36" fmla="*/ 0 w 163"/>
                <a:gd name="T37" fmla="*/ 0 h 138"/>
                <a:gd name="T38" fmla="*/ 0 w 163"/>
                <a:gd name="T39" fmla="*/ 0 h 138"/>
                <a:gd name="T40" fmla="*/ 0 w 163"/>
                <a:gd name="T41" fmla="*/ 0 h 138"/>
                <a:gd name="T42" fmla="*/ 0 w 163"/>
                <a:gd name="T43" fmla="*/ 0 h 138"/>
                <a:gd name="T44" fmla="*/ 0 w 163"/>
                <a:gd name="T45" fmla="*/ 0 h 138"/>
                <a:gd name="T46" fmla="*/ 0 w 163"/>
                <a:gd name="T47" fmla="*/ 0 h 138"/>
                <a:gd name="T48" fmla="*/ 0 w 163"/>
                <a:gd name="T49" fmla="*/ 0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3"/>
                <a:gd name="T76" fmla="*/ 0 h 138"/>
                <a:gd name="T77" fmla="*/ 163 w 163"/>
                <a:gd name="T78" fmla="*/ 138 h 1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3" h="138">
                  <a:moveTo>
                    <a:pt x="0" y="0"/>
                  </a:moveTo>
                  <a:lnTo>
                    <a:pt x="2" y="5"/>
                  </a:lnTo>
                  <a:lnTo>
                    <a:pt x="12" y="25"/>
                  </a:lnTo>
                  <a:lnTo>
                    <a:pt x="23" y="43"/>
                  </a:lnTo>
                  <a:lnTo>
                    <a:pt x="36" y="62"/>
                  </a:lnTo>
                  <a:lnTo>
                    <a:pt x="50" y="76"/>
                  </a:lnTo>
                  <a:lnTo>
                    <a:pt x="66" y="91"/>
                  </a:lnTo>
                  <a:lnTo>
                    <a:pt x="84" y="105"/>
                  </a:lnTo>
                  <a:lnTo>
                    <a:pt x="102" y="116"/>
                  </a:lnTo>
                  <a:lnTo>
                    <a:pt x="122" y="126"/>
                  </a:lnTo>
                  <a:lnTo>
                    <a:pt x="143" y="133"/>
                  </a:lnTo>
                  <a:lnTo>
                    <a:pt x="163" y="138"/>
                  </a:lnTo>
                  <a:lnTo>
                    <a:pt x="163" y="124"/>
                  </a:lnTo>
                  <a:lnTo>
                    <a:pt x="148" y="120"/>
                  </a:lnTo>
                  <a:lnTo>
                    <a:pt x="128" y="113"/>
                  </a:lnTo>
                  <a:lnTo>
                    <a:pt x="110" y="103"/>
                  </a:lnTo>
                  <a:lnTo>
                    <a:pt x="92" y="94"/>
                  </a:lnTo>
                  <a:lnTo>
                    <a:pt x="75" y="81"/>
                  </a:lnTo>
                  <a:lnTo>
                    <a:pt x="60" y="68"/>
                  </a:lnTo>
                  <a:lnTo>
                    <a:pt x="47" y="52"/>
                  </a:lnTo>
                  <a:lnTo>
                    <a:pt x="34" y="36"/>
                  </a:lnTo>
                  <a:lnTo>
                    <a:pt x="23" y="19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73" name="Freeform 1909"/>
            <p:cNvSpPr>
              <a:spLocks/>
            </p:cNvSpPr>
            <p:nvPr/>
          </p:nvSpPr>
          <p:spPr bwMode="auto">
            <a:xfrm>
              <a:off x="758" y="3540"/>
              <a:ext cx="39" cy="33"/>
            </a:xfrm>
            <a:custGeom>
              <a:avLst/>
              <a:gdLst>
                <a:gd name="T0" fmla="*/ 0 w 157"/>
                <a:gd name="T1" fmla="*/ 0 h 131"/>
                <a:gd name="T2" fmla="*/ 0 w 157"/>
                <a:gd name="T3" fmla="*/ 0 h 131"/>
                <a:gd name="T4" fmla="*/ 0 w 157"/>
                <a:gd name="T5" fmla="*/ 0 h 131"/>
                <a:gd name="T6" fmla="*/ 0 w 157"/>
                <a:gd name="T7" fmla="*/ 0 h 131"/>
                <a:gd name="T8" fmla="*/ 0 w 157"/>
                <a:gd name="T9" fmla="*/ 0 h 131"/>
                <a:gd name="T10" fmla="*/ 0 w 157"/>
                <a:gd name="T11" fmla="*/ 0 h 131"/>
                <a:gd name="T12" fmla="*/ 0 w 157"/>
                <a:gd name="T13" fmla="*/ 0 h 131"/>
                <a:gd name="T14" fmla="*/ 0 w 157"/>
                <a:gd name="T15" fmla="*/ 0 h 131"/>
                <a:gd name="T16" fmla="*/ 0 w 157"/>
                <a:gd name="T17" fmla="*/ 0 h 131"/>
                <a:gd name="T18" fmla="*/ 0 w 157"/>
                <a:gd name="T19" fmla="*/ 0 h 131"/>
                <a:gd name="T20" fmla="*/ 0 w 157"/>
                <a:gd name="T21" fmla="*/ 0 h 131"/>
                <a:gd name="T22" fmla="*/ 0 w 157"/>
                <a:gd name="T23" fmla="*/ 0 h 131"/>
                <a:gd name="T24" fmla="*/ 0 w 157"/>
                <a:gd name="T25" fmla="*/ 0 h 131"/>
                <a:gd name="T26" fmla="*/ 0 w 157"/>
                <a:gd name="T27" fmla="*/ 0 h 131"/>
                <a:gd name="T28" fmla="*/ 0 w 157"/>
                <a:gd name="T29" fmla="*/ 0 h 131"/>
                <a:gd name="T30" fmla="*/ 0 w 157"/>
                <a:gd name="T31" fmla="*/ 0 h 131"/>
                <a:gd name="T32" fmla="*/ 0 w 157"/>
                <a:gd name="T33" fmla="*/ 0 h 131"/>
                <a:gd name="T34" fmla="*/ 0 w 157"/>
                <a:gd name="T35" fmla="*/ 0 h 131"/>
                <a:gd name="T36" fmla="*/ 0 w 157"/>
                <a:gd name="T37" fmla="*/ 0 h 131"/>
                <a:gd name="T38" fmla="*/ 0 w 157"/>
                <a:gd name="T39" fmla="*/ 0 h 131"/>
                <a:gd name="T40" fmla="*/ 0 w 157"/>
                <a:gd name="T41" fmla="*/ 0 h 131"/>
                <a:gd name="T42" fmla="*/ 0 w 157"/>
                <a:gd name="T43" fmla="*/ 0 h 131"/>
                <a:gd name="T44" fmla="*/ 0 w 157"/>
                <a:gd name="T45" fmla="*/ 0 h 131"/>
                <a:gd name="T46" fmla="*/ 0 w 157"/>
                <a:gd name="T47" fmla="*/ 0 h 1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7"/>
                <a:gd name="T73" fmla="*/ 0 h 131"/>
                <a:gd name="T74" fmla="*/ 157 w 157"/>
                <a:gd name="T75" fmla="*/ 131 h 1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7" h="131">
                  <a:moveTo>
                    <a:pt x="0" y="0"/>
                  </a:moveTo>
                  <a:lnTo>
                    <a:pt x="2" y="3"/>
                  </a:lnTo>
                  <a:lnTo>
                    <a:pt x="11" y="22"/>
                  </a:lnTo>
                  <a:lnTo>
                    <a:pt x="21" y="39"/>
                  </a:lnTo>
                  <a:lnTo>
                    <a:pt x="35" y="57"/>
                  </a:lnTo>
                  <a:lnTo>
                    <a:pt x="48" y="73"/>
                  </a:lnTo>
                  <a:lnTo>
                    <a:pt x="64" y="86"/>
                  </a:lnTo>
                  <a:lnTo>
                    <a:pt x="80" y="99"/>
                  </a:lnTo>
                  <a:lnTo>
                    <a:pt x="99" y="110"/>
                  </a:lnTo>
                  <a:lnTo>
                    <a:pt x="119" y="120"/>
                  </a:lnTo>
                  <a:lnTo>
                    <a:pt x="138" y="127"/>
                  </a:lnTo>
                  <a:lnTo>
                    <a:pt x="156" y="131"/>
                  </a:lnTo>
                  <a:lnTo>
                    <a:pt x="157" y="117"/>
                  </a:lnTo>
                  <a:lnTo>
                    <a:pt x="142" y="113"/>
                  </a:lnTo>
                  <a:lnTo>
                    <a:pt x="123" y="106"/>
                  </a:lnTo>
                  <a:lnTo>
                    <a:pt x="105" y="97"/>
                  </a:lnTo>
                  <a:lnTo>
                    <a:pt x="89" y="87"/>
                  </a:lnTo>
                  <a:lnTo>
                    <a:pt x="73" y="75"/>
                  </a:lnTo>
                  <a:lnTo>
                    <a:pt x="58" y="63"/>
                  </a:lnTo>
                  <a:lnTo>
                    <a:pt x="45" y="48"/>
                  </a:lnTo>
                  <a:lnTo>
                    <a:pt x="34" y="32"/>
                  </a:lnTo>
                  <a:lnTo>
                    <a:pt x="23" y="15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74" name="Freeform 1910"/>
            <p:cNvSpPr>
              <a:spLocks/>
            </p:cNvSpPr>
            <p:nvPr/>
          </p:nvSpPr>
          <p:spPr bwMode="auto">
            <a:xfrm>
              <a:off x="759" y="3540"/>
              <a:ext cx="38" cy="31"/>
            </a:xfrm>
            <a:custGeom>
              <a:avLst/>
              <a:gdLst>
                <a:gd name="T0" fmla="*/ 0 w 149"/>
                <a:gd name="T1" fmla="*/ 0 h 124"/>
                <a:gd name="T2" fmla="*/ 0 w 149"/>
                <a:gd name="T3" fmla="*/ 0 h 124"/>
                <a:gd name="T4" fmla="*/ 0 w 149"/>
                <a:gd name="T5" fmla="*/ 0 h 124"/>
                <a:gd name="T6" fmla="*/ 0 w 149"/>
                <a:gd name="T7" fmla="*/ 0 h 124"/>
                <a:gd name="T8" fmla="*/ 0 w 149"/>
                <a:gd name="T9" fmla="*/ 0 h 124"/>
                <a:gd name="T10" fmla="*/ 0 w 149"/>
                <a:gd name="T11" fmla="*/ 0 h 124"/>
                <a:gd name="T12" fmla="*/ 0 w 149"/>
                <a:gd name="T13" fmla="*/ 0 h 124"/>
                <a:gd name="T14" fmla="*/ 0 w 149"/>
                <a:gd name="T15" fmla="*/ 0 h 124"/>
                <a:gd name="T16" fmla="*/ 0 w 149"/>
                <a:gd name="T17" fmla="*/ 0 h 124"/>
                <a:gd name="T18" fmla="*/ 0 w 149"/>
                <a:gd name="T19" fmla="*/ 0 h 124"/>
                <a:gd name="T20" fmla="*/ 0 w 149"/>
                <a:gd name="T21" fmla="*/ 0 h 124"/>
                <a:gd name="T22" fmla="*/ 0 w 149"/>
                <a:gd name="T23" fmla="*/ 0 h 124"/>
                <a:gd name="T24" fmla="*/ 0 w 149"/>
                <a:gd name="T25" fmla="*/ 0 h 124"/>
                <a:gd name="T26" fmla="*/ 0 w 149"/>
                <a:gd name="T27" fmla="*/ 0 h 124"/>
                <a:gd name="T28" fmla="*/ 0 w 149"/>
                <a:gd name="T29" fmla="*/ 0 h 124"/>
                <a:gd name="T30" fmla="*/ 0 w 149"/>
                <a:gd name="T31" fmla="*/ 0 h 124"/>
                <a:gd name="T32" fmla="*/ 0 w 149"/>
                <a:gd name="T33" fmla="*/ 0 h 124"/>
                <a:gd name="T34" fmla="*/ 0 w 149"/>
                <a:gd name="T35" fmla="*/ 0 h 124"/>
                <a:gd name="T36" fmla="*/ 0 w 149"/>
                <a:gd name="T37" fmla="*/ 0 h 124"/>
                <a:gd name="T38" fmla="*/ 0 w 149"/>
                <a:gd name="T39" fmla="*/ 0 h 124"/>
                <a:gd name="T40" fmla="*/ 0 w 149"/>
                <a:gd name="T41" fmla="*/ 0 h 124"/>
                <a:gd name="T42" fmla="*/ 0 w 149"/>
                <a:gd name="T43" fmla="*/ 0 h 124"/>
                <a:gd name="T44" fmla="*/ 0 w 149"/>
                <a:gd name="T45" fmla="*/ 0 h 124"/>
                <a:gd name="T46" fmla="*/ 0 w 149"/>
                <a:gd name="T47" fmla="*/ 0 h 1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9"/>
                <a:gd name="T73" fmla="*/ 0 h 124"/>
                <a:gd name="T74" fmla="*/ 149 w 149"/>
                <a:gd name="T75" fmla="*/ 124 h 1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9" h="124">
                  <a:moveTo>
                    <a:pt x="0" y="0"/>
                  </a:moveTo>
                  <a:lnTo>
                    <a:pt x="0" y="0"/>
                  </a:lnTo>
                  <a:lnTo>
                    <a:pt x="8" y="19"/>
                  </a:lnTo>
                  <a:lnTo>
                    <a:pt x="19" y="36"/>
                  </a:lnTo>
                  <a:lnTo>
                    <a:pt x="32" y="52"/>
                  </a:lnTo>
                  <a:lnTo>
                    <a:pt x="45" y="68"/>
                  </a:lnTo>
                  <a:lnTo>
                    <a:pt x="60" y="81"/>
                  </a:lnTo>
                  <a:lnTo>
                    <a:pt x="77" y="94"/>
                  </a:lnTo>
                  <a:lnTo>
                    <a:pt x="95" y="103"/>
                  </a:lnTo>
                  <a:lnTo>
                    <a:pt x="113" y="113"/>
                  </a:lnTo>
                  <a:lnTo>
                    <a:pt x="133" y="120"/>
                  </a:lnTo>
                  <a:lnTo>
                    <a:pt x="148" y="124"/>
                  </a:lnTo>
                  <a:lnTo>
                    <a:pt x="149" y="110"/>
                  </a:lnTo>
                  <a:lnTo>
                    <a:pt x="136" y="107"/>
                  </a:lnTo>
                  <a:lnTo>
                    <a:pt x="118" y="100"/>
                  </a:lnTo>
                  <a:lnTo>
                    <a:pt x="101" y="92"/>
                  </a:lnTo>
                  <a:lnTo>
                    <a:pt x="85" y="81"/>
                  </a:lnTo>
                  <a:lnTo>
                    <a:pt x="69" y="70"/>
                  </a:lnTo>
                  <a:lnTo>
                    <a:pt x="55" y="58"/>
                  </a:lnTo>
                  <a:lnTo>
                    <a:pt x="43" y="43"/>
                  </a:lnTo>
                  <a:lnTo>
                    <a:pt x="31" y="28"/>
                  </a:lnTo>
                  <a:lnTo>
                    <a:pt x="21" y="12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75" name="Freeform 1911"/>
            <p:cNvSpPr>
              <a:spLocks/>
            </p:cNvSpPr>
            <p:nvPr/>
          </p:nvSpPr>
          <p:spPr bwMode="auto">
            <a:xfrm>
              <a:off x="761" y="3540"/>
              <a:ext cx="36" cy="30"/>
            </a:xfrm>
            <a:custGeom>
              <a:avLst/>
              <a:gdLst>
                <a:gd name="T0" fmla="*/ 0 w 142"/>
                <a:gd name="T1" fmla="*/ 0 h 117"/>
                <a:gd name="T2" fmla="*/ 0 w 142"/>
                <a:gd name="T3" fmla="*/ 0 h 117"/>
                <a:gd name="T4" fmla="*/ 0 w 142"/>
                <a:gd name="T5" fmla="*/ 0 h 117"/>
                <a:gd name="T6" fmla="*/ 0 w 142"/>
                <a:gd name="T7" fmla="*/ 0 h 117"/>
                <a:gd name="T8" fmla="*/ 0 w 142"/>
                <a:gd name="T9" fmla="*/ 0 h 117"/>
                <a:gd name="T10" fmla="*/ 0 w 142"/>
                <a:gd name="T11" fmla="*/ 0 h 117"/>
                <a:gd name="T12" fmla="*/ 0 w 142"/>
                <a:gd name="T13" fmla="*/ 0 h 117"/>
                <a:gd name="T14" fmla="*/ 0 w 142"/>
                <a:gd name="T15" fmla="*/ 0 h 117"/>
                <a:gd name="T16" fmla="*/ 0 w 142"/>
                <a:gd name="T17" fmla="*/ 0 h 117"/>
                <a:gd name="T18" fmla="*/ 0 w 142"/>
                <a:gd name="T19" fmla="*/ 0 h 117"/>
                <a:gd name="T20" fmla="*/ 0 w 142"/>
                <a:gd name="T21" fmla="*/ 0 h 117"/>
                <a:gd name="T22" fmla="*/ 0 w 142"/>
                <a:gd name="T23" fmla="*/ 0 h 117"/>
                <a:gd name="T24" fmla="*/ 0 w 142"/>
                <a:gd name="T25" fmla="*/ 0 h 117"/>
                <a:gd name="T26" fmla="*/ 0 w 142"/>
                <a:gd name="T27" fmla="*/ 0 h 117"/>
                <a:gd name="T28" fmla="*/ 0 w 142"/>
                <a:gd name="T29" fmla="*/ 0 h 117"/>
                <a:gd name="T30" fmla="*/ 0 w 142"/>
                <a:gd name="T31" fmla="*/ 0 h 117"/>
                <a:gd name="T32" fmla="*/ 0 w 142"/>
                <a:gd name="T33" fmla="*/ 0 h 117"/>
                <a:gd name="T34" fmla="*/ 0 w 142"/>
                <a:gd name="T35" fmla="*/ 0 h 117"/>
                <a:gd name="T36" fmla="*/ 0 w 142"/>
                <a:gd name="T37" fmla="*/ 0 h 117"/>
                <a:gd name="T38" fmla="*/ 0 w 142"/>
                <a:gd name="T39" fmla="*/ 0 h 117"/>
                <a:gd name="T40" fmla="*/ 0 w 142"/>
                <a:gd name="T41" fmla="*/ 0 h 117"/>
                <a:gd name="T42" fmla="*/ 0 w 142"/>
                <a:gd name="T43" fmla="*/ 0 h 117"/>
                <a:gd name="T44" fmla="*/ 0 w 142"/>
                <a:gd name="T45" fmla="*/ 0 h 1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2"/>
                <a:gd name="T70" fmla="*/ 0 h 117"/>
                <a:gd name="T71" fmla="*/ 142 w 142"/>
                <a:gd name="T72" fmla="*/ 117 h 1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2" h="117">
                  <a:moveTo>
                    <a:pt x="0" y="0"/>
                  </a:moveTo>
                  <a:lnTo>
                    <a:pt x="8" y="15"/>
                  </a:lnTo>
                  <a:lnTo>
                    <a:pt x="19" y="32"/>
                  </a:lnTo>
                  <a:lnTo>
                    <a:pt x="30" y="48"/>
                  </a:lnTo>
                  <a:lnTo>
                    <a:pt x="43" y="63"/>
                  </a:lnTo>
                  <a:lnTo>
                    <a:pt x="58" y="75"/>
                  </a:lnTo>
                  <a:lnTo>
                    <a:pt x="74" y="87"/>
                  </a:lnTo>
                  <a:lnTo>
                    <a:pt x="90" y="97"/>
                  </a:lnTo>
                  <a:lnTo>
                    <a:pt x="108" y="106"/>
                  </a:lnTo>
                  <a:lnTo>
                    <a:pt x="127" y="113"/>
                  </a:lnTo>
                  <a:lnTo>
                    <a:pt x="142" y="117"/>
                  </a:lnTo>
                  <a:lnTo>
                    <a:pt x="142" y="102"/>
                  </a:lnTo>
                  <a:lnTo>
                    <a:pt x="131" y="100"/>
                  </a:lnTo>
                  <a:lnTo>
                    <a:pt x="113" y="94"/>
                  </a:lnTo>
                  <a:lnTo>
                    <a:pt x="97" y="86"/>
                  </a:lnTo>
                  <a:lnTo>
                    <a:pt x="81" y="76"/>
                  </a:lnTo>
                  <a:lnTo>
                    <a:pt x="67" y="65"/>
                  </a:lnTo>
                  <a:lnTo>
                    <a:pt x="53" y="53"/>
                  </a:lnTo>
                  <a:lnTo>
                    <a:pt x="41" y="39"/>
                  </a:lnTo>
                  <a:lnTo>
                    <a:pt x="30" y="25"/>
                  </a:lnTo>
                  <a:lnTo>
                    <a:pt x="20" y="9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76" name="Freeform 1912"/>
            <p:cNvSpPr>
              <a:spLocks/>
            </p:cNvSpPr>
            <p:nvPr/>
          </p:nvSpPr>
          <p:spPr bwMode="auto">
            <a:xfrm>
              <a:off x="763" y="3540"/>
              <a:ext cx="34" cy="28"/>
            </a:xfrm>
            <a:custGeom>
              <a:avLst/>
              <a:gdLst>
                <a:gd name="T0" fmla="*/ 0 w 134"/>
                <a:gd name="T1" fmla="*/ 0 h 110"/>
                <a:gd name="T2" fmla="*/ 0 w 134"/>
                <a:gd name="T3" fmla="*/ 0 h 110"/>
                <a:gd name="T4" fmla="*/ 0 w 134"/>
                <a:gd name="T5" fmla="*/ 0 h 110"/>
                <a:gd name="T6" fmla="*/ 0 w 134"/>
                <a:gd name="T7" fmla="*/ 0 h 110"/>
                <a:gd name="T8" fmla="*/ 0 w 134"/>
                <a:gd name="T9" fmla="*/ 0 h 110"/>
                <a:gd name="T10" fmla="*/ 0 w 134"/>
                <a:gd name="T11" fmla="*/ 0 h 110"/>
                <a:gd name="T12" fmla="*/ 0 w 134"/>
                <a:gd name="T13" fmla="*/ 0 h 110"/>
                <a:gd name="T14" fmla="*/ 0 w 134"/>
                <a:gd name="T15" fmla="*/ 0 h 110"/>
                <a:gd name="T16" fmla="*/ 0 w 134"/>
                <a:gd name="T17" fmla="*/ 0 h 110"/>
                <a:gd name="T18" fmla="*/ 0 w 134"/>
                <a:gd name="T19" fmla="*/ 0 h 110"/>
                <a:gd name="T20" fmla="*/ 0 w 134"/>
                <a:gd name="T21" fmla="*/ 0 h 110"/>
                <a:gd name="T22" fmla="*/ 0 w 134"/>
                <a:gd name="T23" fmla="*/ 0 h 110"/>
                <a:gd name="T24" fmla="*/ 0 w 134"/>
                <a:gd name="T25" fmla="*/ 0 h 110"/>
                <a:gd name="T26" fmla="*/ 0 w 134"/>
                <a:gd name="T27" fmla="*/ 0 h 110"/>
                <a:gd name="T28" fmla="*/ 0 w 134"/>
                <a:gd name="T29" fmla="*/ 0 h 110"/>
                <a:gd name="T30" fmla="*/ 0 w 134"/>
                <a:gd name="T31" fmla="*/ 0 h 110"/>
                <a:gd name="T32" fmla="*/ 0 w 134"/>
                <a:gd name="T33" fmla="*/ 0 h 110"/>
                <a:gd name="T34" fmla="*/ 0 w 134"/>
                <a:gd name="T35" fmla="*/ 0 h 110"/>
                <a:gd name="T36" fmla="*/ 0 w 134"/>
                <a:gd name="T37" fmla="*/ 0 h 110"/>
                <a:gd name="T38" fmla="*/ 0 w 134"/>
                <a:gd name="T39" fmla="*/ 0 h 110"/>
                <a:gd name="T40" fmla="*/ 0 w 134"/>
                <a:gd name="T41" fmla="*/ 0 h 110"/>
                <a:gd name="T42" fmla="*/ 0 w 134"/>
                <a:gd name="T43" fmla="*/ 0 h 110"/>
                <a:gd name="T44" fmla="*/ 0 w 134"/>
                <a:gd name="T45" fmla="*/ 0 h 1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4"/>
                <a:gd name="T70" fmla="*/ 0 h 110"/>
                <a:gd name="T71" fmla="*/ 134 w 134"/>
                <a:gd name="T72" fmla="*/ 110 h 1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4" h="110">
                  <a:moveTo>
                    <a:pt x="0" y="0"/>
                  </a:moveTo>
                  <a:lnTo>
                    <a:pt x="6" y="12"/>
                  </a:lnTo>
                  <a:lnTo>
                    <a:pt x="16" y="28"/>
                  </a:lnTo>
                  <a:lnTo>
                    <a:pt x="28" y="43"/>
                  </a:lnTo>
                  <a:lnTo>
                    <a:pt x="40" y="58"/>
                  </a:lnTo>
                  <a:lnTo>
                    <a:pt x="54" y="70"/>
                  </a:lnTo>
                  <a:lnTo>
                    <a:pt x="70" y="81"/>
                  </a:lnTo>
                  <a:lnTo>
                    <a:pt x="86" y="92"/>
                  </a:lnTo>
                  <a:lnTo>
                    <a:pt x="103" y="100"/>
                  </a:lnTo>
                  <a:lnTo>
                    <a:pt x="121" y="107"/>
                  </a:lnTo>
                  <a:lnTo>
                    <a:pt x="134" y="110"/>
                  </a:lnTo>
                  <a:lnTo>
                    <a:pt x="134" y="96"/>
                  </a:lnTo>
                  <a:lnTo>
                    <a:pt x="125" y="94"/>
                  </a:lnTo>
                  <a:lnTo>
                    <a:pt x="108" y="87"/>
                  </a:lnTo>
                  <a:lnTo>
                    <a:pt x="92" y="80"/>
                  </a:lnTo>
                  <a:lnTo>
                    <a:pt x="77" y="70"/>
                  </a:lnTo>
                  <a:lnTo>
                    <a:pt x="62" y="60"/>
                  </a:lnTo>
                  <a:lnTo>
                    <a:pt x="50" y="48"/>
                  </a:lnTo>
                  <a:lnTo>
                    <a:pt x="38" y="35"/>
                  </a:lnTo>
                  <a:lnTo>
                    <a:pt x="27" y="21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77" name="Freeform 1913"/>
            <p:cNvSpPr>
              <a:spLocks/>
            </p:cNvSpPr>
            <p:nvPr/>
          </p:nvSpPr>
          <p:spPr bwMode="auto">
            <a:xfrm>
              <a:off x="765" y="3540"/>
              <a:ext cx="32" cy="26"/>
            </a:xfrm>
            <a:custGeom>
              <a:avLst/>
              <a:gdLst>
                <a:gd name="T0" fmla="*/ 0 w 126"/>
                <a:gd name="T1" fmla="*/ 0 h 102"/>
                <a:gd name="T2" fmla="*/ 0 w 126"/>
                <a:gd name="T3" fmla="*/ 0 h 102"/>
                <a:gd name="T4" fmla="*/ 0 w 126"/>
                <a:gd name="T5" fmla="*/ 0 h 102"/>
                <a:gd name="T6" fmla="*/ 0 w 126"/>
                <a:gd name="T7" fmla="*/ 0 h 102"/>
                <a:gd name="T8" fmla="*/ 0 w 126"/>
                <a:gd name="T9" fmla="*/ 0 h 102"/>
                <a:gd name="T10" fmla="*/ 0 w 126"/>
                <a:gd name="T11" fmla="*/ 0 h 102"/>
                <a:gd name="T12" fmla="*/ 0 w 126"/>
                <a:gd name="T13" fmla="*/ 0 h 102"/>
                <a:gd name="T14" fmla="*/ 0 w 126"/>
                <a:gd name="T15" fmla="*/ 0 h 102"/>
                <a:gd name="T16" fmla="*/ 0 w 126"/>
                <a:gd name="T17" fmla="*/ 0 h 102"/>
                <a:gd name="T18" fmla="*/ 0 w 126"/>
                <a:gd name="T19" fmla="*/ 0 h 102"/>
                <a:gd name="T20" fmla="*/ 0 w 126"/>
                <a:gd name="T21" fmla="*/ 0 h 102"/>
                <a:gd name="T22" fmla="*/ 0 w 126"/>
                <a:gd name="T23" fmla="*/ 0 h 102"/>
                <a:gd name="T24" fmla="*/ 0 w 126"/>
                <a:gd name="T25" fmla="*/ 0 h 102"/>
                <a:gd name="T26" fmla="*/ 0 w 126"/>
                <a:gd name="T27" fmla="*/ 0 h 102"/>
                <a:gd name="T28" fmla="*/ 0 w 126"/>
                <a:gd name="T29" fmla="*/ 0 h 102"/>
                <a:gd name="T30" fmla="*/ 0 w 126"/>
                <a:gd name="T31" fmla="*/ 0 h 102"/>
                <a:gd name="T32" fmla="*/ 0 w 126"/>
                <a:gd name="T33" fmla="*/ 0 h 102"/>
                <a:gd name="T34" fmla="*/ 0 w 126"/>
                <a:gd name="T35" fmla="*/ 0 h 102"/>
                <a:gd name="T36" fmla="*/ 0 w 126"/>
                <a:gd name="T37" fmla="*/ 0 h 102"/>
                <a:gd name="T38" fmla="*/ 0 w 126"/>
                <a:gd name="T39" fmla="*/ 0 h 102"/>
                <a:gd name="T40" fmla="*/ 0 w 126"/>
                <a:gd name="T41" fmla="*/ 0 h 102"/>
                <a:gd name="T42" fmla="*/ 0 w 126"/>
                <a:gd name="T43" fmla="*/ 0 h 102"/>
                <a:gd name="T44" fmla="*/ 0 w 126"/>
                <a:gd name="T45" fmla="*/ 0 h 1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6"/>
                <a:gd name="T70" fmla="*/ 0 h 102"/>
                <a:gd name="T71" fmla="*/ 126 w 126"/>
                <a:gd name="T72" fmla="*/ 102 h 10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6" h="102">
                  <a:moveTo>
                    <a:pt x="0" y="0"/>
                  </a:moveTo>
                  <a:lnTo>
                    <a:pt x="4" y="9"/>
                  </a:lnTo>
                  <a:lnTo>
                    <a:pt x="14" y="25"/>
                  </a:lnTo>
                  <a:lnTo>
                    <a:pt x="25" y="39"/>
                  </a:lnTo>
                  <a:lnTo>
                    <a:pt x="37" y="53"/>
                  </a:lnTo>
                  <a:lnTo>
                    <a:pt x="51" y="65"/>
                  </a:lnTo>
                  <a:lnTo>
                    <a:pt x="65" y="76"/>
                  </a:lnTo>
                  <a:lnTo>
                    <a:pt x="81" y="86"/>
                  </a:lnTo>
                  <a:lnTo>
                    <a:pt x="97" y="94"/>
                  </a:lnTo>
                  <a:lnTo>
                    <a:pt x="115" y="100"/>
                  </a:lnTo>
                  <a:lnTo>
                    <a:pt x="126" y="102"/>
                  </a:lnTo>
                  <a:lnTo>
                    <a:pt x="126" y="89"/>
                  </a:lnTo>
                  <a:lnTo>
                    <a:pt x="120" y="87"/>
                  </a:lnTo>
                  <a:lnTo>
                    <a:pt x="104" y="81"/>
                  </a:lnTo>
                  <a:lnTo>
                    <a:pt x="88" y="74"/>
                  </a:lnTo>
                  <a:lnTo>
                    <a:pt x="73" y="65"/>
                  </a:lnTo>
                  <a:lnTo>
                    <a:pt x="59" y="54"/>
                  </a:lnTo>
                  <a:lnTo>
                    <a:pt x="47" y="43"/>
                  </a:lnTo>
                  <a:lnTo>
                    <a:pt x="35" y="31"/>
                  </a:lnTo>
                  <a:lnTo>
                    <a:pt x="25" y="17"/>
                  </a:lnTo>
                  <a:lnTo>
                    <a:pt x="16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78" name="Freeform 1914"/>
            <p:cNvSpPr>
              <a:spLocks/>
            </p:cNvSpPr>
            <p:nvPr/>
          </p:nvSpPr>
          <p:spPr bwMode="auto">
            <a:xfrm>
              <a:off x="767" y="3540"/>
              <a:ext cx="30" cy="24"/>
            </a:xfrm>
            <a:custGeom>
              <a:avLst/>
              <a:gdLst>
                <a:gd name="T0" fmla="*/ 0 w 118"/>
                <a:gd name="T1" fmla="*/ 0 h 96"/>
                <a:gd name="T2" fmla="*/ 0 w 118"/>
                <a:gd name="T3" fmla="*/ 0 h 96"/>
                <a:gd name="T4" fmla="*/ 0 w 118"/>
                <a:gd name="T5" fmla="*/ 0 h 96"/>
                <a:gd name="T6" fmla="*/ 0 w 118"/>
                <a:gd name="T7" fmla="*/ 0 h 96"/>
                <a:gd name="T8" fmla="*/ 0 w 118"/>
                <a:gd name="T9" fmla="*/ 0 h 96"/>
                <a:gd name="T10" fmla="*/ 0 w 118"/>
                <a:gd name="T11" fmla="*/ 0 h 96"/>
                <a:gd name="T12" fmla="*/ 0 w 118"/>
                <a:gd name="T13" fmla="*/ 0 h 96"/>
                <a:gd name="T14" fmla="*/ 0 w 118"/>
                <a:gd name="T15" fmla="*/ 0 h 96"/>
                <a:gd name="T16" fmla="*/ 0 w 118"/>
                <a:gd name="T17" fmla="*/ 0 h 96"/>
                <a:gd name="T18" fmla="*/ 0 w 118"/>
                <a:gd name="T19" fmla="*/ 0 h 96"/>
                <a:gd name="T20" fmla="*/ 0 w 118"/>
                <a:gd name="T21" fmla="*/ 0 h 96"/>
                <a:gd name="T22" fmla="*/ 0 w 118"/>
                <a:gd name="T23" fmla="*/ 0 h 96"/>
                <a:gd name="T24" fmla="*/ 0 w 118"/>
                <a:gd name="T25" fmla="*/ 0 h 96"/>
                <a:gd name="T26" fmla="*/ 0 w 118"/>
                <a:gd name="T27" fmla="*/ 0 h 96"/>
                <a:gd name="T28" fmla="*/ 0 w 118"/>
                <a:gd name="T29" fmla="*/ 0 h 96"/>
                <a:gd name="T30" fmla="*/ 0 w 118"/>
                <a:gd name="T31" fmla="*/ 0 h 96"/>
                <a:gd name="T32" fmla="*/ 0 w 118"/>
                <a:gd name="T33" fmla="*/ 0 h 96"/>
                <a:gd name="T34" fmla="*/ 0 w 118"/>
                <a:gd name="T35" fmla="*/ 0 h 96"/>
                <a:gd name="T36" fmla="*/ 0 w 118"/>
                <a:gd name="T37" fmla="*/ 0 h 96"/>
                <a:gd name="T38" fmla="*/ 0 w 118"/>
                <a:gd name="T39" fmla="*/ 0 h 96"/>
                <a:gd name="T40" fmla="*/ 0 w 118"/>
                <a:gd name="T41" fmla="*/ 0 h 96"/>
                <a:gd name="T42" fmla="*/ 0 w 118"/>
                <a:gd name="T43" fmla="*/ 0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"/>
                <a:gd name="T67" fmla="*/ 0 h 96"/>
                <a:gd name="T68" fmla="*/ 118 w 118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" h="96">
                  <a:moveTo>
                    <a:pt x="0" y="0"/>
                  </a:moveTo>
                  <a:lnTo>
                    <a:pt x="2" y="5"/>
                  </a:lnTo>
                  <a:lnTo>
                    <a:pt x="11" y="21"/>
                  </a:lnTo>
                  <a:lnTo>
                    <a:pt x="22" y="35"/>
                  </a:lnTo>
                  <a:lnTo>
                    <a:pt x="34" y="48"/>
                  </a:lnTo>
                  <a:lnTo>
                    <a:pt x="46" y="60"/>
                  </a:lnTo>
                  <a:lnTo>
                    <a:pt x="61" y="70"/>
                  </a:lnTo>
                  <a:lnTo>
                    <a:pt x="76" y="80"/>
                  </a:lnTo>
                  <a:lnTo>
                    <a:pt x="92" y="87"/>
                  </a:lnTo>
                  <a:lnTo>
                    <a:pt x="109" y="94"/>
                  </a:lnTo>
                  <a:lnTo>
                    <a:pt x="118" y="96"/>
                  </a:lnTo>
                  <a:lnTo>
                    <a:pt x="118" y="81"/>
                  </a:lnTo>
                  <a:lnTo>
                    <a:pt x="113" y="81"/>
                  </a:lnTo>
                  <a:lnTo>
                    <a:pt x="98" y="75"/>
                  </a:lnTo>
                  <a:lnTo>
                    <a:pt x="83" y="68"/>
                  </a:lnTo>
                  <a:lnTo>
                    <a:pt x="68" y="59"/>
                  </a:lnTo>
                  <a:lnTo>
                    <a:pt x="55" y="49"/>
                  </a:lnTo>
                  <a:lnTo>
                    <a:pt x="44" y="38"/>
                  </a:lnTo>
                  <a:lnTo>
                    <a:pt x="33" y="26"/>
                  </a:lnTo>
                  <a:lnTo>
                    <a:pt x="23" y="1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85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79" name="Freeform 1915"/>
            <p:cNvSpPr>
              <a:spLocks/>
            </p:cNvSpPr>
            <p:nvPr/>
          </p:nvSpPr>
          <p:spPr bwMode="auto">
            <a:xfrm>
              <a:off x="769" y="3540"/>
              <a:ext cx="28" cy="22"/>
            </a:xfrm>
            <a:custGeom>
              <a:avLst/>
              <a:gdLst>
                <a:gd name="T0" fmla="*/ 0 w 111"/>
                <a:gd name="T1" fmla="*/ 0 h 89"/>
                <a:gd name="T2" fmla="*/ 0 w 111"/>
                <a:gd name="T3" fmla="*/ 0 h 89"/>
                <a:gd name="T4" fmla="*/ 0 w 111"/>
                <a:gd name="T5" fmla="*/ 0 h 89"/>
                <a:gd name="T6" fmla="*/ 0 w 111"/>
                <a:gd name="T7" fmla="*/ 0 h 89"/>
                <a:gd name="T8" fmla="*/ 0 w 111"/>
                <a:gd name="T9" fmla="*/ 0 h 89"/>
                <a:gd name="T10" fmla="*/ 0 w 111"/>
                <a:gd name="T11" fmla="*/ 0 h 89"/>
                <a:gd name="T12" fmla="*/ 0 w 111"/>
                <a:gd name="T13" fmla="*/ 0 h 89"/>
                <a:gd name="T14" fmla="*/ 0 w 111"/>
                <a:gd name="T15" fmla="*/ 0 h 89"/>
                <a:gd name="T16" fmla="*/ 0 w 111"/>
                <a:gd name="T17" fmla="*/ 0 h 89"/>
                <a:gd name="T18" fmla="*/ 0 w 111"/>
                <a:gd name="T19" fmla="*/ 0 h 89"/>
                <a:gd name="T20" fmla="*/ 0 w 111"/>
                <a:gd name="T21" fmla="*/ 0 h 89"/>
                <a:gd name="T22" fmla="*/ 0 w 111"/>
                <a:gd name="T23" fmla="*/ 0 h 89"/>
                <a:gd name="T24" fmla="*/ 0 w 111"/>
                <a:gd name="T25" fmla="*/ 0 h 89"/>
                <a:gd name="T26" fmla="*/ 0 w 111"/>
                <a:gd name="T27" fmla="*/ 0 h 89"/>
                <a:gd name="T28" fmla="*/ 0 w 111"/>
                <a:gd name="T29" fmla="*/ 0 h 89"/>
                <a:gd name="T30" fmla="*/ 0 w 111"/>
                <a:gd name="T31" fmla="*/ 0 h 89"/>
                <a:gd name="T32" fmla="*/ 0 w 111"/>
                <a:gd name="T33" fmla="*/ 0 h 89"/>
                <a:gd name="T34" fmla="*/ 0 w 111"/>
                <a:gd name="T35" fmla="*/ 0 h 89"/>
                <a:gd name="T36" fmla="*/ 0 w 111"/>
                <a:gd name="T37" fmla="*/ 0 h 89"/>
                <a:gd name="T38" fmla="*/ 0 w 111"/>
                <a:gd name="T39" fmla="*/ 0 h 89"/>
                <a:gd name="T40" fmla="*/ 0 w 111"/>
                <a:gd name="T41" fmla="*/ 0 h 89"/>
                <a:gd name="T42" fmla="*/ 0 w 111"/>
                <a:gd name="T43" fmla="*/ 0 h 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1"/>
                <a:gd name="T67" fmla="*/ 0 h 89"/>
                <a:gd name="T68" fmla="*/ 111 w 111"/>
                <a:gd name="T69" fmla="*/ 89 h 8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1" h="89">
                  <a:moveTo>
                    <a:pt x="0" y="0"/>
                  </a:moveTo>
                  <a:lnTo>
                    <a:pt x="1" y="3"/>
                  </a:lnTo>
                  <a:lnTo>
                    <a:pt x="10" y="17"/>
                  </a:lnTo>
                  <a:lnTo>
                    <a:pt x="20" y="31"/>
                  </a:lnTo>
                  <a:lnTo>
                    <a:pt x="32" y="43"/>
                  </a:lnTo>
                  <a:lnTo>
                    <a:pt x="44" y="54"/>
                  </a:lnTo>
                  <a:lnTo>
                    <a:pt x="58" y="65"/>
                  </a:lnTo>
                  <a:lnTo>
                    <a:pt x="73" y="74"/>
                  </a:lnTo>
                  <a:lnTo>
                    <a:pt x="89" y="81"/>
                  </a:lnTo>
                  <a:lnTo>
                    <a:pt x="105" y="87"/>
                  </a:lnTo>
                  <a:lnTo>
                    <a:pt x="111" y="89"/>
                  </a:lnTo>
                  <a:lnTo>
                    <a:pt x="111" y="75"/>
                  </a:lnTo>
                  <a:lnTo>
                    <a:pt x="108" y="74"/>
                  </a:lnTo>
                  <a:lnTo>
                    <a:pt x="94" y="69"/>
                  </a:lnTo>
                  <a:lnTo>
                    <a:pt x="79" y="62"/>
                  </a:lnTo>
                  <a:lnTo>
                    <a:pt x="65" y="53"/>
                  </a:lnTo>
                  <a:lnTo>
                    <a:pt x="53" y="44"/>
                  </a:lnTo>
                  <a:lnTo>
                    <a:pt x="42" y="33"/>
                  </a:lnTo>
                  <a:lnTo>
                    <a:pt x="31" y="22"/>
                  </a:lnTo>
                  <a:lnTo>
                    <a:pt x="21" y="9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80" name="Freeform 1916"/>
            <p:cNvSpPr>
              <a:spLocks/>
            </p:cNvSpPr>
            <p:nvPr/>
          </p:nvSpPr>
          <p:spPr bwMode="auto">
            <a:xfrm>
              <a:off x="771" y="3540"/>
              <a:ext cx="26" cy="21"/>
            </a:xfrm>
            <a:custGeom>
              <a:avLst/>
              <a:gdLst>
                <a:gd name="T0" fmla="*/ 0 w 104"/>
                <a:gd name="T1" fmla="*/ 0 h 81"/>
                <a:gd name="T2" fmla="*/ 0 w 104"/>
                <a:gd name="T3" fmla="*/ 0 h 81"/>
                <a:gd name="T4" fmla="*/ 0 w 104"/>
                <a:gd name="T5" fmla="*/ 0 h 81"/>
                <a:gd name="T6" fmla="*/ 0 w 104"/>
                <a:gd name="T7" fmla="*/ 0 h 81"/>
                <a:gd name="T8" fmla="*/ 0 w 104"/>
                <a:gd name="T9" fmla="*/ 0 h 81"/>
                <a:gd name="T10" fmla="*/ 0 w 104"/>
                <a:gd name="T11" fmla="*/ 0 h 81"/>
                <a:gd name="T12" fmla="*/ 0 w 104"/>
                <a:gd name="T13" fmla="*/ 0 h 81"/>
                <a:gd name="T14" fmla="*/ 0 w 104"/>
                <a:gd name="T15" fmla="*/ 0 h 81"/>
                <a:gd name="T16" fmla="*/ 0 w 104"/>
                <a:gd name="T17" fmla="*/ 0 h 81"/>
                <a:gd name="T18" fmla="*/ 0 w 104"/>
                <a:gd name="T19" fmla="*/ 0 h 81"/>
                <a:gd name="T20" fmla="*/ 0 w 104"/>
                <a:gd name="T21" fmla="*/ 0 h 81"/>
                <a:gd name="T22" fmla="*/ 0 w 104"/>
                <a:gd name="T23" fmla="*/ 0 h 81"/>
                <a:gd name="T24" fmla="*/ 0 w 104"/>
                <a:gd name="T25" fmla="*/ 0 h 81"/>
                <a:gd name="T26" fmla="*/ 0 w 104"/>
                <a:gd name="T27" fmla="*/ 0 h 81"/>
                <a:gd name="T28" fmla="*/ 0 w 104"/>
                <a:gd name="T29" fmla="*/ 0 h 81"/>
                <a:gd name="T30" fmla="*/ 0 w 104"/>
                <a:gd name="T31" fmla="*/ 0 h 81"/>
                <a:gd name="T32" fmla="*/ 0 w 104"/>
                <a:gd name="T33" fmla="*/ 0 h 81"/>
                <a:gd name="T34" fmla="*/ 0 w 104"/>
                <a:gd name="T35" fmla="*/ 0 h 81"/>
                <a:gd name="T36" fmla="*/ 0 w 104"/>
                <a:gd name="T37" fmla="*/ 0 h 81"/>
                <a:gd name="T38" fmla="*/ 0 w 104"/>
                <a:gd name="T39" fmla="*/ 0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4"/>
                <a:gd name="T61" fmla="*/ 0 h 81"/>
                <a:gd name="T62" fmla="*/ 104 w 104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4" h="81">
                  <a:moveTo>
                    <a:pt x="0" y="0"/>
                  </a:moveTo>
                  <a:lnTo>
                    <a:pt x="9" y="14"/>
                  </a:lnTo>
                  <a:lnTo>
                    <a:pt x="19" y="26"/>
                  </a:lnTo>
                  <a:lnTo>
                    <a:pt x="30" y="38"/>
                  </a:lnTo>
                  <a:lnTo>
                    <a:pt x="41" y="49"/>
                  </a:lnTo>
                  <a:lnTo>
                    <a:pt x="54" y="59"/>
                  </a:lnTo>
                  <a:lnTo>
                    <a:pt x="69" y="68"/>
                  </a:lnTo>
                  <a:lnTo>
                    <a:pt x="84" y="75"/>
                  </a:lnTo>
                  <a:lnTo>
                    <a:pt x="99" y="81"/>
                  </a:lnTo>
                  <a:lnTo>
                    <a:pt x="104" y="81"/>
                  </a:lnTo>
                  <a:lnTo>
                    <a:pt x="104" y="68"/>
                  </a:lnTo>
                  <a:lnTo>
                    <a:pt x="89" y="63"/>
                  </a:lnTo>
                  <a:lnTo>
                    <a:pt x="75" y="55"/>
                  </a:lnTo>
                  <a:lnTo>
                    <a:pt x="62" y="48"/>
                  </a:lnTo>
                  <a:lnTo>
                    <a:pt x="51" y="39"/>
                  </a:lnTo>
                  <a:lnTo>
                    <a:pt x="38" y="28"/>
                  </a:lnTo>
                  <a:lnTo>
                    <a:pt x="29" y="17"/>
                  </a:lnTo>
                  <a:lnTo>
                    <a:pt x="20" y="5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81" name="Freeform 1917"/>
            <p:cNvSpPr>
              <a:spLocks/>
            </p:cNvSpPr>
            <p:nvPr/>
          </p:nvSpPr>
          <p:spPr bwMode="auto">
            <a:xfrm>
              <a:off x="773" y="3540"/>
              <a:ext cx="24" cy="19"/>
            </a:xfrm>
            <a:custGeom>
              <a:avLst/>
              <a:gdLst>
                <a:gd name="T0" fmla="*/ 0 w 95"/>
                <a:gd name="T1" fmla="*/ 0 h 75"/>
                <a:gd name="T2" fmla="*/ 0 w 95"/>
                <a:gd name="T3" fmla="*/ 0 h 75"/>
                <a:gd name="T4" fmla="*/ 0 w 95"/>
                <a:gd name="T5" fmla="*/ 0 h 75"/>
                <a:gd name="T6" fmla="*/ 0 w 95"/>
                <a:gd name="T7" fmla="*/ 0 h 75"/>
                <a:gd name="T8" fmla="*/ 0 w 95"/>
                <a:gd name="T9" fmla="*/ 0 h 75"/>
                <a:gd name="T10" fmla="*/ 0 w 95"/>
                <a:gd name="T11" fmla="*/ 0 h 75"/>
                <a:gd name="T12" fmla="*/ 0 w 95"/>
                <a:gd name="T13" fmla="*/ 0 h 75"/>
                <a:gd name="T14" fmla="*/ 0 w 95"/>
                <a:gd name="T15" fmla="*/ 0 h 75"/>
                <a:gd name="T16" fmla="*/ 0 w 95"/>
                <a:gd name="T17" fmla="*/ 0 h 75"/>
                <a:gd name="T18" fmla="*/ 0 w 95"/>
                <a:gd name="T19" fmla="*/ 0 h 75"/>
                <a:gd name="T20" fmla="*/ 0 w 95"/>
                <a:gd name="T21" fmla="*/ 0 h 75"/>
                <a:gd name="T22" fmla="*/ 0 w 95"/>
                <a:gd name="T23" fmla="*/ 0 h 75"/>
                <a:gd name="T24" fmla="*/ 0 w 95"/>
                <a:gd name="T25" fmla="*/ 0 h 75"/>
                <a:gd name="T26" fmla="*/ 0 w 95"/>
                <a:gd name="T27" fmla="*/ 0 h 75"/>
                <a:gd name="T28" fmla="*/ 0 w 95"/>
                <a:gd name="T29" fmla="*/ 0 h 75"/>
                <a:gd name="T30" fmla="*/ 0 w 95"/>
                <a:gd name="T31" fmla="*/ 0 h 75"/>
                <a:gd name="T32" fmla="*/ 0 w 95"/>
                <a:gd name="T33" fmla="*/ 0 h 75"/>
                <a:gd name="T34" fmla="*/ 0 w 95"/>
                <a:gd name="T35" fmla="*/ 0 h 75"/>
                <a:gd name="T36" fmla="*/ 0 w 95"/>
                <a:gd name="T37" fmla="*/ 0 h 75"/>
                <a:gd name="T38" fmla="*/ 0 w 95"/>
                <a:gd name="T39" fmla="*/ 0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75"/>
                <a:gd name="T62" fmla="*/ 95 w 95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75">
                  <a:moveTo>
                    <a:pt x="0" y="0"/>
                  </a:moveTo>
                  <a:lnTo>
                    <a:pt x="5" y="9"/>
                  </a:lnTo>
                  <a:lnTo>
                    <a:pt x="15" y="22"/>
                  </a:lnTo>
                  <a:lnTo>
                    <a:pt x="26" y="33"/>
                  </a:lnTo>
                  <a:lnTo>
                    <a:pt x="37" y="44"/>
                  </a:lnTo>
                  <a:lnTo>
                    <a:pt x="49" y="53"/>
                  </a:lnTo>
                  <a:lnTo>
                    <a:pt x="63" y="62"/>
                  </a:lnTo>
                  <a:lnTo>
                    <a:pt x="78" y="69"/>
                  </a:lnTo>
                  <a:lnTo>
                    <a:pt x="92" y="74"/>
                  </a:lnTo>
                  <a:lnTo>
                    <a:pt x="95" y="75"/>
                  </a:lnTo>
                  <a:lnTo>
                    <a:pt x="95" y="60"/>
                  </a:lnTo>
                  <a:lnTo>
                    <a:pt x="82" y="57"/>
                  </a:lnTo>
                  <a:lnTo>
                    <a:pt x="70" y="49"/>
                  </a:lnTo>
                  <a:lnTo>
                    <a:pt x="57" y="42"/>
                  </a:lnTo>
                  <a:lnTo>
                    <a:pt x="45" y="33"/>
                  </a:lnTo>
                  <a:lnTo>
                    <a:pt x="34" y="23"/>
                  </a:lnTo>
                  <a:lnTo>
                    <a:pt x="26" y="14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82" name="Freeform 1918"/>
            <p:cNvSpPr>
              <a:spLocks/>
            </p:cNvSpPr>
            <p:nvPr/>
          </p:nvSpPr>
          <p:spPr bwMode="auto">
            <a:xfrm>
              <a:off x="775" y="3540"/>
              <a:ext cx="22" cy="17"/>
            </a:xfrm>
            <a:custGeom>
              <a:avLst/>
              <a:gdLst>
                <a:gd name="T0" fmla="*/ 0 w 88"/>
                <a:gd name="T1" fmla="*/ 0 h 68"/>
                <a:gd name="T2" fmla="*/ 0 w 88"/>
                <a:gd name="T3" fmla="*/ 0 h 68"/>
                <a:gd name="T4" fmla="*/ 0 w 88"/>
                <a:gd name="T5" fmla="*/ 0 h 68"/>
                <a:gd name="T6" fmla="*/ 0 w 88"/>
                <a:gd name="T7" fmla="*/ 0 h 68"/>
                <a:gd name="T8" fmla="*/ 0 w 88"/>
                <a:gd name="T9" fmla="*/ 0 h 68"/>
                <a:gd name="T10" fmla="*/ 0 w 88"/>
                <a:gd name="T11" fmla="*/ 0 h 68"/>
                <a:gd name="T12" fmla="*/ 0 w 88"/>
                <a:gd name="T13" fmla="*/ 0 h 68"/>
                <a:gd name="T14" fmla="*/ 0 w 88"/>
                <a:gd name="T15" fmla="*/ 0 h 68"/>
                <a:gd name="T16" fmla="*/ 0 w 88"/>
                <a:gd name="T17" fmla="*/ 0 h 68"/>
                <a:gd name="T18" fmla="*/ 0 w 88"/>
                <a:gd name="T19" fmla="*/ 0 h 68"/>
                <a:gd name="T20" fmla="*/ 0 w 88"/>
                <a:gd name="T21" fmla="*/ 0 h 68"/>
                <a:gd name="T22" fmla="*/ 0 w 88"/>
                <a:gd name="T23" fmla="*/ 0 h 68"/>
                <a:gd name="T24" fmla="*/ 0 w 88"/>
                <a:gd name="T25" fmla="*/ 0 h 68"/>
                <a:gd name="T26" fmla="*/ 0 w 88"/>
                <a:gd name="T27" fmla="*/ 0 h 68"/>
                <a:gd name="T28" fmla="*/ 0 w 88"/>
                <a:gd name="T29" fmla="*/ 0 h 68"/>
                <a:gd name="T30" fmla="*/ 0 w 88"/>
                <a:gd name="T31" fmla="*/ 0 h 68"/>
                <a:gd name="T32" fmla="*/ 0 w 88"/>
                <a:gd name="T33" fmla="*/ 0 h 68"/>
                <a:gd name="T34" fmla="*/ 0 w 88"/>
                <a:gd name="T35" fmla="*/ 0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68"/>
                <a:gd name="T56" fmla="*/ 88 w 88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68">
                  <a:moveTo>
                    <a:pt x="0" y="0"/>
                  </a:moveTo>
                  <a:lnTo>
                    <a:pt x="4" y="5"/>
                  </a:lnTo>
                  <a:lnTo>
                    <a:pt x="13" y="17"/>
                  </a:lnTo>
                  <a:lnTo>
                    <a:pt x="22" y="28"/>
                  </a:lnTo>
                  <a:lnTo>
                    <a:pt x="35" y="39"/>
                  </a:lnTo>
                  <a:lnTo>
                    <a:pt x="46" y="48"/>
                  </a:lnTo>
                  <a:lnTo>
                    <a:pt x="59" y="55"/>
                  </a:lnTo>
                  <a:lnTo>
                    <a:pt x="73" y="63"/>
                  </a:lnTo>
                  <a:lnTo>
                    <a:pt x="88" y="68"/>
                  </a:lnTo>
                  <a:lnTo>
                    <a:pt x="88" y="53"/>
                  </a:lnTo>
                  <a:lnTo>
                    <a:pt x="78" y="49"/>
                  </a:lnTo>
                  <a:lnTo>
                    <a:pt x="66" y="43"/>
                  </a:lnTo>
                  <a:lnTo>
                    <a:pt x="54" y="37"/>
                  </a:lnTo>
                  <a:lnTo>
                    <a:pt x="43" y="28"/>
                  </a:lnTo>
                  <a:lnTo>
                    <a:pt x="32" y="19"/>
                  </a:lnTo>
                  <a:lnTo>
                    <a:pt x="24" y="9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83" name="Freeform 1919"/>
            <p:cNvSpPr>
              <a:spLocks/>
            </p:cNvSpPr>
            <p:nvPr/>
          </p:nvSpPr>
          <p:spPr bwMode="auto">
            <a:xfrm>
              <a:off x="777" y="3540"/>
              <a:ext cx="20" cy="15"/>
            </a:xfrm>
            <a:custGeom>
              <a:avLst/>
              <a:gdLst>
                <a:gd name="T0" fmla="*/ 0 w 79"/>
                <a:gd name="T1" fmla="*/ 0 h 60"/>
                <a:gd name="T2" fmla="*/ 0 w 79"/>
                <a:gd name="T3" fmla="*/ 0 h 60"/>
                <a:gd name="T4" fmla="*/ 0 w 79"/>
                <a:gd name="T5" fmla="*/ 0 h 60"/>
                <a:gd name="T6" fmla="*/ 0 w 79"/>
                <a:gd name="T7" fmla="*/ 0 h 60"/>
                <a:gd name="T8" fmla="*/ 0 w 79"/>
                <a:gd name="T9" fmla="*/ 0 h 60"/>
                <a:gd name="T10" fmla="*/ 0 w 79"/>
                <a:gd name="T11" fmla="*/ 0 h 60"/>
                <a:gd name="T12" fmla="*/ 0 w 79"/>
                <a:gd name="T13" fmla="*/ 0 h 60"/>
                <a:gd name="T14" fmla="*/ 0 w 79"/>
                <a:gd name="T15" fmla="*/ 0 h 60"/>
                <a:gd name="T16" fmla="*/ 0 w 79"/>
                <a:gd name="T17" fmla="*/ 0 h 60"/>
                <a:gd name="T18" fmla="*/ 0 w 79"/>
                <a:gd name="T19" fmla="*/ 0 h 60"/>
                <a:gd name="T20" fmla="*/ 0 w 79"/>
                <a:gd name="T21" fmla="*/ 0 h 60"/>
                <a:gd name="T22" fmla="*/ 0 w 79"/>
                <a:gd name="T23" fmla="*/ 0 h 60"/>
                <a:gd name="T24" fmla="*/ 0 w 79"/>
                <a:gd name="T25" fmla="*/ 0 h 60"/>
                <a:gd name="T26" fmla="*/ 0 w 79"/>
                <a:gd name="T27" fmla="*/ 0 h 60"/>
                <a:gd name="T28" fmla="*/ 0 w 79"/>
                <a:gd name="T29" fmla="*/ 0 h 60"/>
                <a:gd name="T30" fmla="*/ 0 w 79"/>
                <a:gd name="T31" fmla="*/ 0 h 60"/>
                <a:gd name="T32" fmla="*/ 0 w 79"/>
                <a:gd name="T33" fmla="*/ 0 h 60"/>
                <a:gd name="T34" fmla="*/ 0 w 79"/>
                <a:gd name="T35" fmla="*/ 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60"/>
                <a:gd name="T56" fmla="*/ 79 w 79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60">
                  <a:moveTo>
                    <a:pt x="0" y="0"/>
                  </a:moveTo>
                  <a:lnTo>
                    <a:pt x="0" y="1"/>
                  </a:lnTo>
                  <a:lnTo>
                    <a:pt x="10" y="14"/>
                  </a:lnTo>
                  <a:lnTo>
                    <a:pt x="18" y="23"/>
                  </a:lnTo>
                  <a:lnTo>
                    <a:pt x="29" y="33"/>
                  </a:lnTo>
                  <a:lnTo>
                    <a:pt x="41" y="42"/>
                  </a:lnTo>
                  <a:lnTo>
                    <a:pt x="54" y="49"/>
                  </a:lnTo>
                  <a:lnTo>
                    <a:pt x="66" y="57"/>
                  </a:lnTo>
                  <a:lnTo>
                    <a:pt x="79" y="60"/>
                  </a:lnTo>
                  <a:lnTo>
                    <a:pt x="79" y="46"/>
                  </a:lnTo>
                  <a:lnTo>
                    <a:pt x="73" y="43"/>
                  </a:lnTo>
                  <a:lnTo>
                    <a:pt x="60" y="38"/>
                  </a:lnTo>
                  <a:lnTo>
                    <a:pt x="49" y="31"/>
                  </a:lnTo>
                  <a:lnTo>
                    <a:pt x="38" y="23"/>
                  </a:lnTo>
                  <a:lnTo>
                    <a:pt x="28" y="14"/>
                  </a:lnTo>
                  <a:lnTo>
                    <a:pt x="20" y="5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84" name="Freeform 1920"/>
            <p:cNvSpPr>
              <a:spLocks/>
            </p:cNvSpPr>
            <p:nvPr/>
          </p:nvSpPr>
          <p:spPr bwMode="auto">
            <a:xfrm>
              <a:off x="779" y="3540"/>
              <a:ext cx="18" cy="14"/>
            </a:xfrm>
            <a:custGeom>
              <a:avLst/>
              <a:gdLst>
                <a:gd name="T0" fmla="*/ 0 w 72"/>
                <a:gd name="T1" fmla="*/ 0 h 53"/>
                <a:gd name="T2" fmla="*/ 0 w 72"/>
                <a:gd name="T3" fmla="*/ 0 h 53"/>
                <a:gd name="T4" fmla="*/ 0 w 72"/>
                <a:gd name="T5" fmla="*/ 0 h 53"/>
                <a:gd name="T6" fmla="*/ 0 w 72"/>
                <a:gd name="T7" fmla="*/ 0 h 53"/>
                <a:gd name="T8" fmla="*/ 0 w 72"/>
                <a:gd name="T9" fmla="*/ 0 h 53"/>
                <a:gd name="T10" fmla="*/ 0 w 72"/>
                <a:gd name="T11" fmla="*/ 0 h 53"/>
                <a:gd name="T12" fmla="*/ 0 w 72"/>
                <a:gd name="T13" fmla="*/ 0 h 53"/>
                <a:gd name="T14" fmla="*/ 0 w 72"/>
                <a:gd name="T15" fmla="*/ 0 h 53"/>
                <a:gd name="T16" fmla="*/ 0 w 72"/>
                <a:gd name="T17" fmla="*/ 0 h 53"/>
                <a:gd name="T18" fmla="*/ 0 w 72"/>
                <a:gd name="T19" fmla="*/ 0 h 53"/>
                <a:gd name="T20" fmla="*/ 0 w 72"/>
                <a:gd name="T21" fmla="*/ 0 h 53"/>
                <a:gd name="T22" fmla="*/ 0 w 72"/>
                <a:gd name="T23" fmla="*/ 0 h 53"/>
                <a:gd name="T24" fmla="*/ 0 w 72"/>
                <a:gd name="T25" fmla="*/ 0 h 53"/>
                <a:gd name="T26" fmla="*/ 0 w 72"/>
                <a:gd name="T27" fmla="*/ 0 h 53"/>
                <a:gd name="T28" fmla="*/ 0 w 72"/>
                <a:gd name="T29" fmla="*/ 0 h 53"/>
                <a:gd name="T30" fmla="*/ 0 w 72"/>
                <a:gd name="T31" fmla="*/ 0 h 53"/>
                <a:gd name="T32" fmla="*/ 0 w 72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53"/>
                <a:gd name="T53" fmla="*/ 72 w 72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53">
                  <a:moveTo>
                    <a:pt x="0" y="0"/>
                  </a:moveTo>
                  <a:lnTo>
                    <a:pt x="8" y="9"/>
                  </a:lnTo>
                  <a:lnTo>
                    <a:pt x="16" y="19"/>
                  </a:lnTo>
                  <a:lnTo>
                    <a:pt x="27" y="28"/>
                  </a:lnTo>
                  <a:lnTo>
                    <a:pt x="38" y="37"/>
                  </a:lnTo>
                  <a:lnTo>
                    <a:pt x="50" y="43"/>
                  </a:lnTo>
                  <a:lnTo>
                    <a:pt x="62" y="49"/>
                  </a:lnTo>
                  <a:lnTo>
                    <a:pt x="72" y="53"/>
                  </a:lnTo>
                  <a:lnTo>
                    <a:pt x="72" y="38"/>
                  </a:lnTo>
                  <a:lnTo>
                    <a:pt x="68" y="37"/>
                  </a:lnTo>
                  <a:lnTo>
                    <a:pt x="56" y="32"/>
                  </a:lnTo>
                  <a:lnTo>
                    <a:pt x="46" y="25"/>
                  </a:lnTo>
                  <a:lnTo>
                    <a:pt x="36" y="17"/>
                  </a:lnTo>
                  <a:lnTo>
                    <a:pt x="26" y="1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85" name="Freeform 1921"/>
            <p:cNvSpPr>
              <a:spLocks/>
            </p:cNvSpPr>
            <p:nvPr/>
          </p:nvSpPr>
          <p:spPr bwMode="auto">
            <a:xfrm>
              <a:off x="781" y="3540"/>
              <a:ext cx="16" cy="12"/>
            </a:xfrm>
            <a:custGeom>
              <a:avLst/>
              <a:gdLst>
                <a:gd name="T0" fmla="*/ 0 w 63"/>
                <a:gd name="T1" fmla="*/ 0 h 46"/>
                <a:gd name="T2" fmla="*/ 0 w 63"/>
                <a:gd name="T3" fmla="*/ 0 h 46"/>
                <a:gd name="T4" fmla="*/ 0 w 63"/>
                <a:gd name="T5" fmla="*/ 0 h 46"/>
                <a:gd name="T6" fmla="*/ 0 w 63"/>
                <a:gd name="T7" fmla="*/ 0 h 46"/>
                <a:gd name="T8" fmla="*/ 0 w 63"/>
                <a:gd name="T9" fmla="*/ 0 h 46"/>
                <a:gd name="T10" fmla="*/ 0 w 63"/>
                <a:gd name="T11" fmla="*/ 0 h 46"/>
                <a:gd name="T12" fmla="*/ 0 w 63"/>
                <a:gd name="T13" fmla="*/ 0 h 46"/>
                <a:gd name="T14" fmla="*/ 0 w 63"/>
                <a:gd name="T15" fmla="*/ 0 h 46"/>
                <a:gd name="T16" fmla="*/ 0 w 63"/>
                <a:gd name="T17" fmla="*/ 0 h 46"/>
                <a:gd name="T18" fmla="*/ 0 w 63"/>
                <a:gd name="T19" fmla="*/ 0 h 46"/>
                <a:gd name="T20" fmla="*/ 0 w 63"/>
                <a:gd name="T21" fmla="*/ 0 h 46"/>
                <a:gd name="T22" fmla="*/ 0 w 63"/>
                <a:gd name="T23" fmla="*/ 0 h 46"/>
                <a:gd name="T24" fmla="*/ 0 w 63"/>
                <a:gd name="T25" fmla="*/ 0 h 46"/>
                <a:gd name="T26" fmla="*/ 0 w 63"/>
                <a:gd name="T27" fmla="*/ 0 h 46"/>
                <a:gd name="T28" fmla="*/ 0 w 63"/>
                <a:gd name="T29" fmla="*/ 0 h 46"/>
                <a:gd name="T30" fmla="*/ 0 w 63"/>
                <a:gd name="T31" fmla="*/ 0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3"/>
                <a:gd name="T49" fmla="*/ 0 h 46"/>
                <a:gd name="T50" fmla="*/ 63 w 63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3" h="46">
                  <a:moveTo>
                    <a:pt x="0" y="0"/>
                  </a:moveTo>
                  <a:lnTo>
                    <a:pt x="4" y="5"/>
                  </a:lnTo>
                  <a:lnTo>
                    <a:pt x="12" y="14"/>
                  </a:lnTo>
                  <a:lnTo>
                    <a:pt x="22" y="23"/>
                  </a:lnTo>
                  <a:lnTo>
                    <a:pt x="33" y="31"/>
                  </a:lnTo>
                  <a:lnTo>
                    <a:pt x="44" y="38"/>
                  </a:lnTo>
                  <a:lnTo>
                    <a:pt x="57" y="43"/>
                  </a:lnTo>
                  <a:lnTo>
                    <a:pt x="63" y="46"/>
                  </a:lnTo>
                  <a:lnTo>
                    <a:pt x="63" y="31"/>
                  </a:lnTo>
                  <a:lnTo>
                    <a:pt x="62" y="31"/>
                  </a:lnTo>
                  <a:lnTo>
                    <a:pt x="50" y="26"/>
                  </a:lnTo>
                  <a:lnTo>
                    <a:pt x="41" y="20"/>
                  </a:lnTo>
                  <a:lnTo>
                    <a:pt x="31" y="12"/>
                  </a:lnTo>
                  <a:lnTo>
                    <a:pt x="22" y="5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86" name="Freeform 1922"/>
            <p:cNvSpPr>
              <a:spLocks/>
            </p:cNvSpPr>
            <p:nvPr/>
          </p:nvSpPr>
          <p:spPr bwMode="auto">
            <a:xfrm>
              <a:off x="783" y="3540"/>
              <a:ext cx="14" cy="10"/>
            </a:xfrm>
            <a:custGeom>
              <a:avLst/>
              <a:gdLst>
                <a:gd name="T0" fmla="*/ 0 w 54"/>
                <a:gd name="T1" fmla="*/ 0 h 38"/>
                <a:gd name="T2" fmla="*/ 0 w 54"/>
                <a:gd name="T3" fmla="*/ 0 h 38"/>
                <a:gd name="T4" fmla="*/ 0 w 54"/>
                <a:gd name="T5" fmla="*/ 0 h 38"/>
                <a:gd name="T6" fmla="*/ 0 w 54"/>
                <a:gd name="T7" fmla="*/ 0 h 38"/>
                <a:gd name="T8" fmla="*/ 0 w 54"/>
                <a:gd name="T9" fmla="*/ 0 h 38"/>
                <a:gd name="T10" fmla="*/ 0 w 54"/>
                <a:gd name="T11" fmla="*/ 0 h 38"/>
                <a:gd name="T12" fmla="*/ 0 w 54"/>
                <a:gd name="T13" fmla="*/ 0 h 38"/>
                <a:gd name="T14" fmla="*/ 0 w 54"/>
                <a:gd name="T15" fmla="*/ 0 h 38"/>
                <a:gd name="T16" fmla="*/ 0 w 54"/>
                <a:gd name="T17" fmla="*/ 0 h 38"/>
                <a:gd name="T18" fmla="*/ 0 w 54"/>
                <a:gd name="T19" fmla="*/ 0 h 38"/>
                <a:gd name="T20" fmla="*/ 0 w 54"/>
                <a:gd name="T21" fmla="*/ 0 h 38"/>
                <a:gd name="T22" fmla="*/ 0 w 54"/>
                <a:gd name="T23" fmla="*/ 0 h 38"/>
                <a:gd name="T24" fmla="*/ 0 w 54"/>
                <a:gd name="T25" fmla="*/ 0 h 38"/>
                <a:gd name="T26" fmla="*/ 0 w 54"/>
                <a:gd name="T27" fmla="*/ 0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38"/>
                <a:gd name="T44" fmla="*/ 54 w 54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38">
                  <a:moveTo>
                    <a:pt x="0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8" y="17"/>
                  </a:lnTo>
                  <a:lnTo>
                    <a:pt x="28" y="25"/>
                  </a:lnTo>
                  <a:lnTo>
                    <a:pt x="38" y="32"/>
                  </a:lnTo>
                  <a:lnTo>
                    <a:pt x="50" y="37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45" y="20"/>
                  </a:lnTo>
                  <a:lnTo>
                    <a:pt x="35" y="14"/>
                  </a:lnTo>
                  <a:lnTo>
                    <a:pt x="27" y="7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87" name="Freeform 1923"/>
            <p:cNvSpPr>
              <a:spLocks/>
            </p:cNvSpPr>
            <p:nvPr/>
          </p:nvSpPr>
          <p:spPr bwMode="auto">
            <a:xfrm>
              <a:off x="786" y="3540"/>
              <a:ext cx="11" cy="8"/>
            </a:xfrm>
            <a:custGeom>
              <a:avLst/>
              <a:gdLst>
                <a:gd name="T0" fmla="*/ 0 w 45"/>
                <a:gd name="T1" fmla="*/ 0 h 31"/>
                <a:gd name="T2" fmla="*/ 0 w 45"/>
                <a:gd name="T3" fmla="*/ 0 h 31"/>
                <a:gd name="T4" fmla="*/ 0 w 45"/>
                <a:gd name="T5" fmla="*/ 0 h 31"/>
                <a:gd name="T6" fmla="*/ 0 w 45"/>
                <a:gd name="T7" fmla="*/ 0 h 31"/>
                <a:gd name="T8" fmla="*/ 0 w 45"/>
                <a:gd name="T9" fmla="*/ 0 h 31"/>
                <a:gd name="T10" fmla="*/ 0 w 45"/>
                <a:gd name="T11" fmla="*/ 0 h 31"/>
                <a:gd name="T12" fmla="*/ 0 w 45"/>
                <a:gd name="T13" fmla="*/ 0 h 31"/>
                <a:gd name="T14" fmla="*/ 0 w 45"/>
                <a:gd name="T15" fmla="*/ 0 h 31"/>
                <a:gd name="T16" fmla="*/ 0 w 45"/>
                <a:gd name="T17" fmla="*/ 0 h 31"/>
                <a:gd name="T18" fmla="*/ 0 w 45"/>
                <a:gd name="T19" fmla="*/ 0 h 31"/>
                <a:gd name="T20" fmla="*/ 0 w 45"/>
                <a:gd name="T21" fmla="*/ 0 h 31"/>
                <a:gd name="T22" fmla="*/ 0 w 45"/>
                <a:gd name="T23" fmla="*/ 0 h 31"/>
                <a:gd name="T24" fmla="*/ 0 w 45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31"/>
                <a:gd name="T41" fmla="*/ 45 w 45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31">
                  <a:moveTo>
                    <a:pt x="0" y="0"/>
                  </a:moveTo>
                  <a:lnTo>
                    <a:pt x="4" y="5"/>
                  </a:lnTo>
                  <a:lnTo>
                    <a:pt x="13" y="12"/>
                  </a:lnTo>
                  <a:lnTo>
                    <a:pt x="23" y="20"/>
                  </a:lnTo>
                  <a:lnTo>
                    <a:pt x="32" y="26"/>
                  </a:lnTo>
                  <a:lnTo>
                    <a:pt x="44" y="31"/>
                  </a:lnTo>
                  <a:lnTo>
                    <a:pt x="45" y="31"/>
                  </a:lnTo>
                  <a:lnTo>
                    <a:pt x="45" y="16"/>
                  </a:lnTo>
                  <a:lnTo>
                    <a:pt x="39" y="14"/>
                  </a:lnTo>
                  <a:lnTo>
                    <a:pt x="30" y="9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88" name="Freeform 1924"/>
            <p:cNvSpPr>
              <a:spLocks/>
            </p:cNvSpPr>
            <p:nvPr/>
          </p:nvSpPr>
          <p:spPr bwMode="auto">
            <a:xfrm>
              <a:off x="788" y="3540"/>
              <a:ext cx="9" cy="6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0 w 36"/>
                <a:gd name="T5" fmla="*/ 0 h 23"/>
                <a:gd name="T6" fmla="*/ 0 w 36"/>
                <a:gd name="T7" fmla="*/ 0 h 23"/>
                <a:gd name="T8" fmla="*/ 0 w 36"/>
                <a:gd name="T9" fmla="*/ 0 h 23"/>
                <a:gd name="T10" fmla="*/ 0 w 36"/>
                <a:gd name="T11" fmla="*/ 0 h 23"/>
                <a:gd name="T12" fmla="*/ 0 w 36"/>
                <a:gd name="T13" fmla="*/ 0 h 23"/>
                <a:gd name="T14" fmla="*/ 0 w 36"/>
                <a:gd name="T15" fmla="*/ 0 h 23"/>
                <a:gd name="T16" fmla="*/ 0 w 36"/>
                <a:gd name="T17" fmla="*/ 0 h 23"/>
                <a:gd name="T18" fmla="*/ 0 w 36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3"/>
                <a:gd name="T32" fmla="*/ 36 w 36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3">
                  <a:moveTo>
                    <a:pt x="0" y="0"/>
                  </a:moveTo>
                  <a:lnTo>
                    <a:pt x="9" y="7"/>
                  </a:lnTo>
                  <a:lnTo>
                    <a:pt x="17" y="14"/>
                  </a:lnTo>
                  <a:lnTo>
                    <a:pt x="27" y="20"/>
                  </a:lnTo>
                  <a:lnTo>
                    <a:pt x="36" y="23"/>
                  </a:lnTo>
                  <a:lnTo>
                    <a:pt x="36" y="9"/>
                  </a:lnTo>
                  <a:lnTo>
                    <a:pt x="33" y="7"/>
                  </a:lnTo>
                  <a:lnTo>
                    <a:pt x="25" y="3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89" name="Freeform 1925"/>
            <p:cNvSpPr>
              <a:spLocks/>
            </p:cNvSpPr>
            <p:nvPr/>
          </p:nvSpPr>
          <p:spPr bwMode="auto">
            <a:xfrm>
              <a:off x="790" y="3540"/>
              <a:ext cx="7" cy="4"/>
            </a:xfrm>
            <a:custGeom>
              <a:avLst/>
              <a:gdLst>
                <a:gd name="T0" fmla="*/ 0 w 26"/>
                <a:gd name="T1" fmla="*/ 0 h 16"/>
                <a:gd name="T2" fmla="*/ 0 w 26"/>
                <a:gd name="T3" fmla="*/ 0 h 16"/>
                <a:gd name="T4" fmla="*/ 0 w 26"/>
                <a:gd name="T5" fmla="*/ 0 h 16"/>
                <a:gd name="T6" fmla="*/ 0 w 26"/>
                <a:gd name="T7" fmla="*/ 0 h 16"/>
                <a:gd name="T8" fmla="*/ 0 w 26"/>
                <a:gd name="T9" fmla="*/ 0 h 16"/>
                <a:gd name="T10" fmla="*/ 0 w 26"/>
                <a:gd name="T11" fmla="*/ 0 h 16"/>
                <a:gd name="T12" fmla="*/ 0 w 26"/>
                <a:gd name="T13" fmla="*/ 0 h 16"/>
                <a:gd name="T14" fmla="*/ 0 w 26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6"/>
                <a:gd name="T26" fmla="*/ 26 w 26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6">
                  <a:moveTo>
                    <a:pt x="0" y="0"/>
                  </a:moveTo>
                  <a:lnTo>
                    <a:pt x="2" y="3"/>
                  </a:lnTo>
                  <a:lnTo>
                    <a:pt x="11" y="9"/>
                  </a:lnTo>
                  <a:lnTo>
                    <a:pt x="20" y="14"/>
                  </a:lnTo>
                  <a:lnTo>
                    <a:pt x="26" y="16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90" name="Freeform 1926"/>
            <p:cNvSpPr>
              <a:spLocks/>
            </p:cNvSpPr>
            <p:nvPr/>
          </p:nvSpPr>
          <p:spPr bwMode="auto">
            <a:xfrm>
              <a:off x="793" y="3540"/>
              <a:ext cx="4" cy="2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0 h 9"/>
                <a:gd name="T10" fmla="*/ 0 w 1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0" y="0"/>
                  </a:moveTo>
                  <a:lnTo>
                    <a:pt x="4" y="3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91" name="Freeform 1927"/>
            <p:cNvSpPr>
              <a:spLocks/>
            </p:cNvSpPr>
            <p:nvPr/>
          </p:nvSpPr>
          <p:spPr bwMode="auto">
            <a:xfrm>
              <a:off x="796" y="3540"/>
              <a:ext cx="1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1 h 1"/>
                <a:gd name="T4" fmla="*/ 0 w 3"/>
                <a:gd name="T5" fmla="*/ 0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92" name="Freeform 1928"/>
            <p:cNvSpPr>
              <a:spLocks/>
            </p:cNvSpPr>
            <p:nvPr/>
          </p:nvSpPr>
          <p:spPr bwMode="auto">
            <a:xfrm>
              <a:off x="750" y="3540"/>
              <a:ext cx="47" cy="42"/>
            </a:xfrm>
            <a:custGeom>
              <a:avLst/>
              <a:gdLst>
                <a:gd name="T0" fmla="*/ 0 w 186"/>
                <a:gd name="T1" fmla="*/ 0 h 168"/>
                <a:gd name="T2" fmla="*/ 0 w 186"/>
                <a:gd name="T3" fmla="*/ 0 h 168"/>
                <a:gd name="T4" fmla="*/ 0 w 186"/>
                <a:gd name="T5" fmla="*/ 0 h 168"/>
                <a:gd name="T6" fmla="*/ 0 w 186"/>
                <a:gd name="T7" fmla="*/ 0 h 168"/>
                <a:gd name="T8" fmla="*/ 0 w 186"/>
                <a:gd name="T9" fmla="*/ 0 h 168"/>
                <a:gd name="T10" fmla="*/ 0 w 186"/>
                <a:gd name="T11" fmla="*/ 0 h 168"/>
                <a:gd name="T12" fmla="*/ 0 w 186"/>
                <a:gd name="T13" fmla="*/ 0 h 168"/>
                <a:gd name="T14" fmla="*/ 0 w 186"/>
                <a:gd name="T15" fmla="*/ 0 h 168"/>
                <a:gd name="T16" fmla="*/ 0 w 186"/>
                <a:gd name="T17" fmla="*/ 0 h 168"/>
                <a:gd name="T18" fmla="*/ 0 w 186"/>
                <a:gd name="T19" fmla="*/ 0 h 168"/>
                <a:gd name="T20" fmla="*/ 0 w 186"/>
                <a:gd name="T21" fmla="*/ 0 h 168"/>
                <a:gd name="T22" fmla="*/ 0 w 186"/>
                <a:gd name="T23" fmla="*/ 0 h 168"/>
                <a:gd name="T24" fmla="*/ 0 w 186"/>
                <a:gd name="T25" fmla="*/ 0 h 168"/>
                <a:gd name="T26" fmla="*/ 0 w 186"/>
                <a:gd name="T27" fmla="*/ 0 h 168"/>
                <a:gd name="T28" fmla="*/ 0 w 186"/>
                <a:gd name="T29" fmla="*/ 0 h 168"/>
                <a:gd name="T30" fmla="*/ 0 w 186"/>
                <a:gd name="T31" fmla="*/ 0 h 168"/>
                <a:gd name="T32" fmla="*/ 0 w 186"/>
                <a:gd name="T33" fmla="*/ 0 h 168"/>
                <a:gd name="T34" fmla="*/ 0 w 186"/>
                <a:gd name="T35" fmla="*/ 0 h 168"/>
                <a:gd name="T36" fmla="*/ 0 w 186"/>
                <a:gd name="T37" fmla="*/ 0 h 1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168"/>
                <a:gd name="T59" fmla="*/ 186 w 186"/>
                <a:gd name="T60" fmla="*/ 168 h 1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168">
                  <a:moveTo>
                    <a:pt x="0" y="0"/>
                  </a:moveTo>
                  <a:lnTo>
                    <a:pt x="1" y="15"/>
                  </a:lnTo>
                  <a:lnTo>
                    <a:pt x="4" y="30"/>
                  </a:lnTo>
                  <a:lnTo>
                    <a:pt x="7" y="46"/>
                  </a:lnTo>
                  <a:lnTo>
                    <a:pt x="12" y="60"/>
                  </a:lnTo>
                  <a:lnTo>
                    <a:pt x="20" y="74"/>
                  </a:lnTo>
                  <a:lnTo>
                    <a:pt x="28" y="87"/>
                  </a:lnTo>
                  <a:lnTo>
                    <a:pt x="38" y="101"/>
                  </a:lnTo>
                  <a:lnTo>
                    <a:pt x="49" y="113"/>
                  </a:lnTo>
                  <a:lnTo>
                    <a:pt x="63" y="124"/>
                  </a:lnTo>
                  <a:lnTo>
                    <a:pt x="76" y="134"/>
                  </a:lnTo>
                  <a:lnTo>
                    <a:pt x="91" y="144"/>
                  </a:lnTo>
                  <a:lnTo>
                    <a:pt x="108" y="152"/>
                  </a:lnTo>
                  <a:lnTo>
                    <a:pt x="125" y="158"/>
                  </a:lnTo>
                  <a:lnTo>
                    <a:pt x="144" y="163"/>
                  </a:lnTo>
                  <a:lnTo>
                    <a:pt x="164" y="166"/>
                  </a:lnTo>
                  <a:lnTo>
                    <a:pt x="185" y="168"/>
                  </a:lnTo>
                  <a:lnTo>
                    <a:pt x="186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93" name="Freeform 1929"/>
            <p:cNvSpPr>
              <a:spLocks/>
            </p:cNvSpPr>
            <p:nvPr/>
          </p:nvSpPr>
          <p:spPr bwMode="auto">
            <a:xfrm>
              <a:off x="1430" y="3544"/>
              <a:ext cx="14" cy="26"/>
            </a:xfrm>
            <a:custGeom>
              <a:avLst/>
              <a:gdLst>
                <a:gd name="T0" fmla="*/ 0 w 58"/>
                <a:gd name="T1" fmla="*/ 0 h 105"/>
                <a:gd name="T2" fmla="*/ 0 w 58"/>
                <a:gd name="T3" fmla="*/ 0 h 105"/>
                <a:gd name="T4" fmla="*/ 0 w 58"/>
                <a:gd name="T5" fmla="*/ 0 h 105"/>
                <a:gd name="T6" fmla="*/ 0 w 58"/>
                <a:gd name="T7" fmla="*/ 0 h 105"/>
                <a:gd name="T8" fmla="*/ 0 w 58"/>
                <a:gd name="T9" fmla="*/ 0 h 105"/>
                <a:gd name="T10" fmla="*/ 0 w 58"/>
                <a:gd name="T11" fmla="*/ 0 h 105"/>
                <a:gd name="T12" fmla="*/ 0 w 58"/>
                <a:gd name="T13" fmla="*/ 0 h 105"/>
                <a:gd name="T14" fmla="*/ 0 w 58"/>
                <a:gd name="T15" fmla="*/ 0 h 105"/>
                <a:gd name="T16" fmla="*/ 0 w 58"/>
                <a:gd name="T17" fmla="*/ 0 h 105"/>
                <a:gd name="T18" fmla="*/ 0 w 58"/>
                <a:gd name="T19" fmla="*/ 0 h 105"/>
                <a:gd name="T20" fmla="*/ 0 w 58"/>
                <a:gd name="T21" fmla="*/ 0 h 105"/>
                <a:gd name="T22" fmla="*/ 0 w 58"/>
                <a:gd name="T23" fmla="*/ 0 h 105"/>
                <a:gd name="T24" fmla="*/ 0 w 58"/>
                <a:gd name="T25" fmla="*/ 0 h 105"/>
                <a:gd name="T26" fmla="*/ 0 w 58"/>
                <a:gd name="T27" fmla="*/ 0 h 105"/>
                <a:gd name="T28" fmla="*/ 0 w 58"/>
                <a:gd name="T29" fmla="*/ 0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105"/>
                <a:gd name="T47" fmla="*/ 58 w 58"/>
                <a:gd name="T48" fmla="*/ 105 h 1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105">
                  <a:moveTo>
                    <a:pt x="0" y="105"/>
                  </a:moveTo>
                  <a:lnTo>
                    <a:pt x="11" y="93"/>
                  </a:lnTo>
                  <a:lnTo>
                    <a:pt x="25" y="75"/>
                  </a:lnTo>
                  <a:lnTo>
                    <a:pt x="36" y="55"/>
                  </a:lnTo>
                  <a:lnTo>
                    <a:pt x="47" y="36"/>
                  </a:lnTo>
                  <a:lnTo>
                    <a:pt x="54" y="13"/>
                  </a:lnTo>
                  <a:lnTo>
                    <a:pt x="58" y="0"/>
                  </a:lnTo>
                  <a:lnTo>
                    <a:pt x="56" y="15"/>
                  </a:lnTo>
                  <a:lnTo>
                    <a:pt x="52" y="29"/>
                  </a:lnTo>
                  <a:lnTo>
                    <a:pt x="47" y="43"/>
                  </a:lnTo>
                  <a:lnTo>
                    <a:pt x="40" y="56"/>
                  </a:lnTo>
                  <a:lnTo>
                    <a:pt x="32" y="70"/>
                  </a:lnTo>
                  <a:lnTo>
                    <a:pt x="22" y="82"/>
                  </a:lnTo>
                  <a:lnTo>
                    <a:pt x="12" y="93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8585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94" name="Freeform 1930"/>
            <p:cNvSpPr>
              <a:spLocks/>
            </p:cNvSpPr>
            <p:nvPr/>
          </p:nvSpPr>
          <p:spPr bwMode="auto">
            <a:xfrm>
              <a:off x="1420" y="3540"/>
              <a:ext cx="24" cy="37"/>
            </a:xfrm>
            <a:custGeom>
              <a:avLst/>
              <a:gdLst>
                <a:gd name="T0" fmla="*/ 0 w 96"/>
                <a:gd name="T1" fmla="*/ 0 h 146"/>
                <a:gd name="T2" fmla="*/ 0 w 96"/>
                <a:gd name="T3" fmla="*/ 0 h 146"/>
                <a:gd name="T4" fmla="*/ 0 w 96"/>
                <a:gd name="T5" fmla="*/ 0 h 146"/>
                <a:gd name="T6" fmla="*/ 0 w 96"/>
                <a:gd name="T7" fmla="*/ 0 h 146"/>
                <a:gd name="T8" fmla="*/ 0 w 96"/>
                <a:gd name="T9" fmla="*/ 0 h 146"/>
                <a:gd name="T10" fmla="*/ 0 w 96"/>
                <a:gd name="T11" fmla="*/ 0 h 146"/>
                <a:gd name="T12" fmla="*/ 0 w 96"/>
                <a:gd name="T13" fmla="*/ 0 h 146"/>
                <a:gd name="T14" fmla="*/ 0 w 96"/>
                <a:gd name="T15" fmla="*/ 0 h 146"/>
                <a:gd name="T16" fmla="*/ 0 w 96"/>
                <a:gd name="T17" fmla="*/ 0 h 146"/>
                <a:gd name="T18" fmla="*/ 0 w 96"/>
                <a:gd name="T19" fmla="*/ 0 h 146"/>
                <a:gd name="T20" fmla="*/ 0 w 96"/>
                <a:gd name="T21" fmla="*/ 0 h 146"/>
                <a:gd name="T22" fmla="*/ 0 w 96"/>
                <a:gd name="T23" fmla="*/ 0 h 146"/>
                <a:gd name="T24" fmla="*/ 0 w 96"/>
                <a:gd name="T25" fmla="*/ 0 h 146"/>
                <a:gd name="T26" fmla="*/ 0 w 96"/>
                <a:gd name="T27" fmla="*/ 0 h 146"/>
                <a:gd name="T28" fmla="*/ 0 w 96"/>
                <a:gd name="T29" fmla="*/ 0 h 146"/>
                <a:gd name="T30" fmla="*/ 0 w 96"/>
                <a:gd name="T31" fmla="*/ 0 h 146"/>
                <a:gd name="T32" fmla="*/ 0 w 96"/>
                <a:gd name="T33" fmla="*/ 0 h 146"/>
                <a:gd name="T34" fmla="*/ 0 w 96"/>
                <a:gd name="T35" fmla="*/ 0 h 146"/>
                <a:gd name="T36" fmla="*/ 0 w 96"/>
                <a:gd name="T37" fmla="*/ 0 h 146"/>
                <a:gd name="T38" fmla="*/ 0 w 96"/>
                <a:gd name="T39" fmla="*/ 0 h 146"/>
                <a:gd name="T40" fmla="*/ 0 w 96"/>
                <a:gd name="T41" fmla="*/ 0 h 146"/>
                <a:gd name="T42" fmla="*/ 0 w 96"/>
                <a:gd name="T43" fmla="*/ 0 h 146"/>
                <a:gd name="T44" fmla="*/ 0 w 96"/>
                <a:gd name="T45" fmla="*/ 0 h 146"/>
                <a:gd name="T46" fmla="*/ 0 w 96"/>
                <a:gd name="T47" fmla="*/ 0 h 146"/>
                <a:gd name="T48" fmla="*/ 0 w 96"/>
                <a:gd name="T49" fmla="*/ 0 h 146"/>
                <a:gd name="T50" fmla="*/ 0 w 96"/>
                <a:gd name="T51" fmla="*/ 0 h 146"/>
                <a:gd name="T52" fmla="*/ 0 w 96"/>
                <a:gd name="T53" fmla="*/ 0 h 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46"/>
                <a:gd name="T83" fmla="*/ 96 w 96"/>
                <a:gd name="T84" fmla="*/ 146 h 1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46">
                  <a:moveTo>
                    <a:pt x="0" y="146"/>
                  </a:moveTo>
                  <a:lnTo>
                    <a:pt x="14" y="137"/>
                  </a:lnTo>
                  <a:lnTo>
                    <a:pt x="30" y="122"/>
                  </a:lnTo>
                  <a:lnTo>
                    <a:pt x="44" y="106"/>
                  </a:lnTo>
                  <a:lnTo>
                    <a:pt x="58" y="87"/>
                  </a:lnTo>
                  <a:lnTo>
                    <a:pt x="69" y="69"/>
                  </a:lnTo>
                  <a:lnTo>
                    <a:pt x="79" y="49"/>
                  </a:lnTo>
                  <a:lnTo>
                    <a:pt x="86" y="28"/>
                  </a:lnTo>
                  <a:lnTo>
                    <a:pt x="92" y="6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6" y="11"/>
                  </a:lnTo>
                  <a:lnTo>
                    <a:pt x="95" y="21"/>
                  </a:lnTo>
                  <a:lnTo>
                    <a:pt x="94" y="32"/>
                  </a:lnTo>
                  <a:lnTo>
                    <a:pt x="90" y="43"/>
                  </a:lnTo>
                  <a:lnTo>
                    <a:pt x="87" y="53"/>
                  </a:lnTo>
                  <a:lnTo>
                    <a:pt x="82" y="64"/>
                  </a:lnTo>
                  <a:lnTo>
                    <a:pt x="78" y="74"/>
                  </a:lnTo>
                  <a:lnTo>
                    <a:pt x="71" y="84"/>
                  </a:lnTo>
                  <a:lnTo>
                    <a:pt x="65" y="92"/>
                  </a:lnTo>
                  <a:lnTo>
                    <a:pt x="58" y="102"/>
                  </a:lnTo>
                  <a:lnTo>
                    <a:pt x="50" y="111"/>
                  </a:lnTo>
                  <a:lnTo>
                    <a:pt x="42" y="118"/>
                  </a:lnTo>
                  <a:lnTo>
                    <a:pt x="32" y="127"/>
                  </a:lnTo>
                  <a:lnTo>
                    <a:pt x="22" y="134"/>
                  </a:lnTo>
                  <a:lnTo>
                    <a:pt x="11" y="14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8585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95" name="Freeform 1931"/>
            <p:cNvSpPr>
              <a:spLocks/>
            </p:cNvSpPr>
            <p:nvPr/>
          </p:nvSpPr>
          <p:spPr bwMode="auto">
            <a:xfrm>
              <a:off x="1412" y="3540"/>
              <a:ext cx="32" cy="40"/>
            </a:xfrm>
            <a:custGeom>
              <a:avLst/>
              <a:gdLst>
                <a:gd name="T0" fmla="*/ 0 w 129"/>
                <a:gd name="T1" fmla="*/ 0 h 159"/>
                <a:gd name="T2" fmla="*/ 0 w 129"/>
                <a:gd name="T3" fmla="*/ 0 h 159"/>
                <a:gd name="T4" fmla="*/ 0 w 129"/>
                <a:gd name="T5" fmla="*/ 0 h 159"/>
                <a:gd name="T6" fmla="*/ 0 w 129"/>
                <a:gd name="T7" fmla="*/ 0 h 159"/>
                <a:gd name="T8" fmla="*/ 0 w 129"/>
                <a:gd name="T9" fmla="*/ 0 h 159"/>
                <a:gd name="T10" fmla="*/ 0 w 129"/>
                <a:gd name="T11" fmla="*/ 0 h 159"/>
                <a:gd name="T12" fmla="*/ 0 w 129"/>
                <a:gd name="T13" fmla="*/ 0 h 159"/>
                <a:gd name="T14" fmla="*/ 0 w 129"/>
                <a:gd name="T15" fmla="*/ 0 h 159"/>
                <a:gd name="T16" fmla="*/ 0 w 129"/>
                <a:gd name="T17" fmla="*/ 0 h 159"/>
                <a:gd name="T18" fmla="*/ 0 w 129"/>
                <a:gd name="T19" fmla="*/ 0 h 159"/>
                <a:gd name="T20" fmla="*/ 0 w 129"/>
                <a:gd name="T21" fmla="*/ 0 h 159"/>
                <a:gd name="T22" fmla="*/ 0 w 129"/>
                <a:gd name="T23" fmla="*/ 0 h 159"/>
                <a:gd name="T24" fmla="*/ 0 w 129"/>
                <a:gd name="T25" fmla="*/ 0 h 159"/>
                <a:gd name="T26" fmla="*/ 0 w 129"/>
                <a:gd name="T27" fmla="*/ 0 h 159"/>
                <a:gd name="T28" fmla="*/ 0 w 129"/>
                <a:gd name="T29" fmla="*/ 0 h 159"/>
                <a:gd name="T30" fmla="*/ 0 w 129"/>
                <a:gd name="T31" fmla="*/ 0 h 159"/>
                <a:gd name="T32" fmla="*/ 0 w 129"/>
                <a:gd name="T33" fmla="*/ 0 h 159"/>
                <a:gd name="T34" fmla="*/ 0 w 129"/>
                <a:gd name="T35" fmla="*/ 0 h 159"/>
                <a:gd name="T36" fmla="*/ 0 w 129"/>
                <a:gd name="T37" fmla="*/ 0 h 159"/>
                <a:gd name="T38" fmla="*/ 0 w 129"/>
                <a:gd name="T39" fmla="*/ 0 h 159"/>
                <a:gd name="T40" fmla="*/ 0 w 129"/>
                <a:gd name="T41" fmla="*/ 0 h 159"/>
                <a:gd name="T42" fmla="*/ 0 w 129"/>
                <a:gd name="T43" fmla="*/ 0 h 159"/>
                <a:gd name="T44" fmla="*/ 0 w 129"/>
                <a:gd name="T45" fmla="*/ 0 h 159"/>
                <a:gd name="T46" fmla="*/ 0 w 129"/>
                <a:gd name="T47" fmla="*/ 0 h 159"/>
                <a:gd name="T48" fmla="*/ 0 w 129"/>
                <a:gd name="T49" fmla="*/ 0 h 159"/>
                <a:gd name="T50" fmla="*/ 0 w 129"/>
                <a:gd name="T51" fmla="*/ 0 h 159"/>
                <a:gd name="T52" fmla="*/ 0 w 129"/>
                <a:gd name="T53" fmla="*/ 0 h 159"/>
                <a:gd name="T54" fmla="*/ 0 w 129"/>
                <a:gd name="T55" fmla="*/ 0 h 159"/>
                <a:gd name="T56" fmla="*/ 0 w 129"/>
                <a:gd name="T57" fmla="*/ 0 h 159"/>
                <a:gd name="T58" fmla="*/ 0 w 129"/>
                <a:gd name="T59" fmla="*/ 0 h 159"/>
                <a:gd name="T60" fmla="*/ 0 w 129"/>
                <a:gd name="T61" fmla="*/ 0 h 159"/>
                <a:gd name="T62" fmla="*/ 0 w 129"/>
                <a:gd name="T63" fmla="*/ 0 h 159"/>
                <a:gd name="T64" fmla="*/ 0 w 129"/>
                <a:gd name="T65" fmla="*/ 0 h 159"/>
                <a:gd name="T66" fmla="*/ 0 w 129"/>
                <a:gd name="T67" fmla="*/ 0 h 159"/>
                <a:gd name="T68" fmla="*/ 0 w 129"/>
                <a:gd name="T69" fmla="*/ 0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159"/>
                <a:gd name="T107" fmla="*/ 129 w 129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159">
                  <a:moveTo>
                    <a:pt x="71" y="121"/>
                  </a:moveTo>
                  <a:lnTo>
                    <a:pt x="82" y="109"/>
                  </a:lnTo>
                  <a:lnTo>
                    <a:pt x="96" y="91"/>
                  </a:lnTo>
                  <a:lnTo>
                    <a:pt x="107" y="71"/>
                  </a:lnTo>
                  <a:lnTo>
                    <a:pt x="118" y="52"/>
                  </a:lnTo>
                  <a:lnTo>
                    <a:pt x="125" y="29"/>
                  </a:lnTo>
                  <a:lnTo>
                    <a:pt x="129" y="16"/>
                  </a:lnTo>
                  <a:lnTo>
                    <a:pt x="129" y="15"/>
                  </a:lnTo>
                  <a:lnTo>
                    <a:pt x="129" y="12"/>
                  </a:lnTo>
                  <a:lnTo>
                    <a:pt x="129" y="10"/>
                  </a:lnTo>
                  <a:lnTo>
                    <a:pt x="129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19" y="5"/>
                  </a:lnTo>
                  <a:lnTo>
                    <a:pt x="113" y="26"/>
                  </a:lnTo>
                  <a:lnTo>
                    <a:pt x="106" y="47"/>
                  </a:lnTo>
                  <a:lnTo>
                    <a:pt x="97" y="66"/>
                  </a:lnTo>
                  <a:lnTo>
                    <a:pt x="86" y="85"/>
                  </a:lnTo>
                  <a:lnTo>
                    <a:pt x="72" y="102"/>
                  </a:lnTo>
                  <a:lnTo>
                    <a:pt x="58" y="117"/>
                  </a:lnTo>
                  <a:lnTo>
                    <a:pt x="42" y="132"/>
                  </a:lnTo>
                  <a:lnTo>
                    <a:pt x="26" y="145"/>
                  </a:lnTo>
                  <a:lnTo>
                    <a:pt x="7" y="156"/>
                  </a:lnTo>
                  <a:lnTo>
                    <a:pt x="0" y="159"/>
                  </a:lnTo>
                  <a:lnTo>
                    <a:pt x="11" y="156"/>
                  </a:lnTo>
                  <a:lnTo>
                    <a:pt x="21" y="153"/>
                  </a:lnTo>
                  <a:lnTo>
                    <a:pt x="29" y="148"/>
                  </a:lnTo>
                  <a:lnTo>
                    <a:pt x="39" y="143"/>
                  </a:lnTo>
                  <a:lnTo>
                    <a:pt x="48" y="138"/>
                  </a:lnTo>
                  <a:lnTo>
                    <a:pt x="56" y="133"/>
                  </a:lnTo>
                  <a:lnTo>
                    <a:pt x="64" y="127"/>
                  </a:lnTo>
                  <a:lnTo>
                    <a:pt x="71" y="121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96" name="Freeform 1932"/>
            <p:cNvSpPr>
              <a:spLocks/>
            </p:cNvSpPr>
            <p:nvPr/>
          </p:nvSpPr>
          <p:spPr bwMode="auto">
            <a:xfrm>
              <a:off x="1404" y="3540"/>
              <a:ext cx="40" cy="41"/>
            </a:xfrm>
            <a:custGeom>
              <a:avLst/>
              <a:gdLst>
                <a:gd name="T0" fmla="*/ 0 w 158"/>
                <a:gd name="T1" fmla="*/ 0 h 165"/>
                <a:gd name="T2" fmla="*/ 0 w 158"/>
                <a:gd name="T3" fmla="*/ 0 h 165"/>
                <a:gd name="T4" fmla="*/ 0 w 158"/>
                <a:gd name="T5" fmla="*/ 0 h 165"/>
                <a:gd name="T6" fmla="*/ 0 w 158"/>
                <a:gd name="T7" fmla="*/ 0 h 165"/>
                <a:gd name="T8" fmla="*/ 0 w 158"/>
                <a:gd name="T9" fmla="*/ 0 h 165"/>
                <a:gd name="T10" fmla="*/ 0 w 158"/>
                <a:gd name="T11" fmla="*/ 0 h 165"/>
                <a:gd name="T12" fmla="*/ 0 w 158"/>
                <a:gd name="T13" fmla="*/ 0 h 165"/>
                <a:gd name="T14" fmla="*/ 0 w 158"/>
                <a:gd name="T15" fmla="*/ 0 h 165"/>
                <a:gd name="T16" fmla="*/ 0 w 158"/>
                <a:gd name="T17" fmla="*/ 0 h 165"/>
                <a:gd name="T18" fmla="*/ 0 w 158"/>
                <a:gd name="T19" fmla="*/ 0 h 165"/>
                <a:gd name="T20" fmla="*/ 0 w 158"/>
                <a:gd name="T21" fmla="*/ 0 h 165"/>
                <a:gd name="T22" fmla="*/ 0 w 158"/>
                <a:gd name="T23" fmla="*/ 0 h 165"/>
                <a:gd name="T24" fmla="*/ 0 w 158"/>
                <a:gd name="T25" fmla="*/ 0 h 165"/>
                <a:gd name="T26" fmla="*/ 0 w 158"/>
                <a:gd name="T27" fmla="*/ 0 h 165"/>
                <a:gd name="T28" fmla="*/ 0 w 158"/>
                <a:gd name="T29" fmla="*/ 0 h 165"/>
                <a:gd name="T30" fmla="*/ 0 w 158"/>
                <a:gd name="T31" fmla="*/ 0 h 165"/>
                <a:gd name="T32" fmla="*/ 0 w 158"/>
                <a:gd name="T33" fmla="*/ 0 h 165"/>
                <a:gd name="T34" fmla="*/ 0 w 158"/>
                <a:gd name="T35" fmla="*/ 0 h 165"/>
                <a:gd name="T36" fmla="*/ 0 w 158"/>
                <a:gd name="T37" fmla="*/ 0 h 165"/>
                <a:gd name="T38" fmla="*/ 0 w 158"/>
                <a:gd name="T39" fmla="*/ 0 h 165"/>
                <a:gd name="T40" fmla="*/ 0 w 158"/>
                <a:gd name="T41" fmla="*/ 0 h 165"/>
                <a:gd name="T42" fmla="*/ 0 w 158"/>
                <a:gd name="T43" fmla="*/ 0 h 165"/>
                <a:gd name="T44" fmla="*/ 0 w 158"/>
                <a:gd name="T45" fmla="*/ 0 h 165"/>
                <a:gd name="T46" fmla="*/ 0 w 158"/>
                <a:gd name="T47" fmla="*/ 0 h 165"/>
                <a:gd name="T48" fmla="*/ 0 w 158"/>
                <a:gd name="T49" fmla="*/ 0 h 165"/>
                <a:gd name="T50" fmla="*/ 0 w 158"/>
                <a:gd name="T51" fmla="*/ 0 h 165"/>
                <a:gd name="T52" fmla="*/ 0 w 158"/>
                <a:gd name="T53" fmla="*/ 0 h 165"/>
                <a:gd name="T54" fmla="*/ 0 w 158"/>
                <a:gd name="T55" fmla="*/ 0 h 165"/>
                <a:gd name="T56" fmla="*/ 0 w 158"/>
                <a:gd name="T57" fmla="*/ 0 h 165"/>
                <a:gd name="T58" fmla="*/ 0 w 158"/>
                <a:gd name="T59" fmla="*/ 0 h 165"/>
                <a:gd name="T60" fmla="*/ 0 w 158"/>
                <a:gd name="T61" fmla="*/ 0 h 1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8"/>
                <a:gd name="T94" fmla="*/ 0 h 165"/>
                <a:gd name="T95" fmla="*/ 158 w 158"/>
                <a:gd name="T96" fmla="*/ 165 h 16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8" h="165">
                  <a:moveTo>
                    <a:pt x="64" y="146"/>
                  </a:moveTo>
                  <a:lnTo>
                    <a:pt x="78" y="137"/>
                  </a:lnTo>
                  <a:lnTo>
                    <a:pt x="94" y="122"/>
                  </a:lnTo>
                  <a:lnTo>
                    <a:pt x="108" y="106"/>
                  </a:lnTo>
                  <a:lnTo>
                    <a:pt x="122" y="87"/>
                  </a:lnTo>
                  <a:lnTo>
                    <a:pt x="133" y="69"/>
                  </a:lnTo>
                  <a:lnTo>
                    <a:pt x="143" y="49"/>
                  </a:lnTo>
                  <a:lnTo>
                    <a:pt x="150" y="28"/>
                  </a:lnTo>
                  <a:lnTo>
                    <a:pt x="156" y="6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44" y="4"/>
                  </a:lnTo>
                  <a:lnTo>
                    <a:pt x="139" y="24"/>
                  </a:lnTo>
                  <a:lnTo>
                    <a:pt x="132" y="44"/>
                  </a:lnTo>
                  <a:lnTo>
                    <a:pt x="122" y="63"/>
                  </a:lnTo>
                  <a:lnTo>
                    <a:pt x="111" y="81"/>
                  </a:lnTo>
                  <a:lnTo>
                    <a:pt x="98" y="97"/>
                  </a:lnTo>
                  <a:lnTo>
                    <a:pt x="85" y="113"/>
                  </a:lnTo>
                  <a:lnTo>
                    <a:pt x="69" y="127"/>
                  </a:lnTo>
                  <a:lnTo>
                    <a:pt x="53" y="139"/>
                  </a:lnTo>
                  <a:lnTo>
                    <a:pt x="34" y="150"/>
                  </a:lnTo>
                  <a:lnTo>
                    <a:pt x="16" y="160"/>
                  </a:lnTo>
                  <a:lnTo>
                    <a:pt x="0" y="165"/>
                  </a:lnTo>
                  <a:lnTo>
                    <a:pt x="9" y="164"/>
                  </a:lnTo>
                  <a:lnTo>
                    <a:pt x="17" y="162"/>
                  </a:lnTo>
                  <a:lnTo>
                    <a:pt x="26" y="160"/>
                  </a:lnTo>
                  <a:lnTo>
                    <a:pt x="33" y="159"/>
                  </a:lnTo>
                  <a:lnTo>
                    <a:pt x="42" y="156"/>
                  </a:lnTo>
                  <a:lnTo>
                    <a:pt x="49" y="153"/>
                  </a:lnTo>
                  <a:lnTo>
                    <a:pt x="57" y="150"/>
                  </a:lnTo>
                  <a:lnTo>
                    <a:pt x="64" y="14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97" name="Freeform 1933"/>
            <p:cNvSpPr>
              <a:spLocks/>
            </p:cNvSpPr>
            <p:nvPr/>
          </p:nvSpPr>
          <p:spPr bwMode="auto">
            <a:xfrm>
              <a:off x="1399" y="3540"/>
              <a:ext cx="43" cy="42"/>
            </a:xfrm>
            <a:custGeom>
              <a:avLst/>
              <a:gdLst>
                <a:gd name="T0" fmla="*/ 0 w 173"/>
                <a:gd name="T1" fmla="*/ 0 h 167"/>
                <a:gd name="T2" fmla="*/ 0 w 173"/>
                <a:gd name="T3" fmla="*/ 0 h 167"/>
                <a:gd name="T4" fmla="*/ 0 w 173"/>
                <a:gd name="T5" fmla="*/ 0 h 167"/>
                <a:gd name="T6" fmla="*/ 0 w 173"/>
                <a:gd name="T7" fmla="*/ 0 h 167"/>
                <a:gd name="T8" fmla="*/ 0 w 173"/>
                <a:gd name="T9" fmla="*/ 0 h 167"/>
                <a:gd name="T10" fmla="*/ 0 w 173"/>
                <a:gd name="T11" fmla="*/ 0 h 167"/>
                <a:gd name="T12" fmla="*/ 0 w 173"/>
                <a:gd name="T13" fmla="*/ 0 h 167"/>
                <a:gd name="T14" fmla="*/ 0 w 173"/>
                <a:gd name="T15" fmla="*/ 0 h 167"/>
                <a:gd name="T16" fmla="*/ 0 w 173"/>
                <a:gd name="T17" fmla="*/ 0 h 167"/>
                <a:gd name="T18" fmla="*/ 0 w 173"/>
                <a:gd name="T19" fmla="*/ 0 h 167"/>
                <a:gd name="T20" fmla="*/ 0 w 173"/>
                <a:gd name="T21" fmla="*/ 0 h 167"/>
                <a:gd name="T22" fmla="*/ 0 w 173"/>
                <a:gd name="T23" fmla="*/ 0 h 167"/>
                <a:gd name="T24" fmla="*/ 0 w 173"/>
                <a:gd name="T25" fmla="*/ 0 h 167"/>
                <a:gd name="T26" fmla="*/ 0 w 173"/>
                <a:gd name="T27" fmla="*/ 0 h 167"/>
                <a:gd name="T28" fmla="*/ 0 w 173"/>
                <a:gd name="T29" fmla="*/ 0 h 167"/>
                <a:gd name="T30" fmla="*/ 0 w 173"/>
                <a:gd name="T31" fmla="*/ 0 h 167"/>
                <a:gd name="T32" fmla="*/ 0 w 173"/>
                <a:gd name="T33" fmla="*/ 0 h 167"/>
                <a:gd name="T34" fmla="*/ 0 w 173"/>
                <a:gd name="T35" fmla="*/ 0 h 167"/>
                <a:gd name="T36" fmla="*/ 0 w 173"/>
                <a:gd name="T37" fmla="*/ 0 h 167"/>
                <a:gd name="T38" fmla="*/ 0 w 173"/>
                <a:gd name="T39" fmla="*/ 0 h 167"/>
                <a:gd name="T40" fmla="*/ 0 w 173"/>
                <a:gd name="T41" fmla="*/ 0 h 167"/>
                <a:gd name="T42" fmla="*/ 0 w 173"/>
                <a:gd name="T43" fmla="*/ 0 h 167"/>
                <a:gd name="T44" fmla="*/ 0 w 173"/>
                <a:gd name="T45" fmla="*/ 0 h 167"/>
                <a:gd name="T46" fmla="*/ 0 w 173"/>
                <a:gd name="T47" fmla="*/ 0 h 167"/>
                <a:gd name="T48" fmla="*/ 0 w 173"/>
                <a:gd name="T49" fmla="*/ 0 h 167"/>
                <a:gd name="T50" fmla="*/ 0 w 173"/>
                <a:gd name="T51" fmla="*/ 0 h 167"/>
                <a:gd name="T52" fmla="*/ 0 w 173"/>
                <a:gd name="T53" fmla="*/ 0 h 167"/>
                <a:gd name="T54" fmla="*/ 0 w 173"/>
                <a:gd name="T55" fmla="*/ 0 h 167"/>
                <a:gd name="T56" fmla="*/ 0 w 173"/>
                <a:gd name="T57" fmla="*/ 0 h 167"/>
                <a:gd name="T58" fmla="*/ 0 w 173"/>
                <a:gd name="T59" fmla="*/ 0 h 167"/>
                <a:gd name="T60" fmla="*/ 0 w 173"/>
                <a:gd name="T61" fmla="*/ 0 h 167"/>
                <a:gd name="T62" fmla="*/ 0 w 173"/>
                <a:gd name="T63" fmla="*/ 0 h 167"/>
                <a:gd name="T64" fmla="*/ 0 w 173"/>
                <a:gd name="T65" fmla="*/ 0 h 167"/>
                <a:gd name="T66" fmla="*/ 0 w 173"/>
                <a:gd name="T67" fmla="*/ 0 h 167"/>
                <a:gd name="T68" fmla="*/ 0 w 173"/>
                <a:gd name="T69" fmla="*/ 0 h 1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3"/>
                <a:gd name="T106" fmla="*/ 0 h 167"/>
                <a:gd name="T107" fmla="*/ 173 w 173"/>
                <a:gd name="T108" fmla="*/ 167 h 1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3" h="167">
                  <a:moveTo>
                    <a:pt x="54" y="159"/>
                  </a:moveTo>
                  <a:lnTo>
                    <a:pt x="61" y="156"/>
                  </a:lnTo>
                  <a:lnTo>
                    <a:pt x="80" y="145"/>
                  </a:lnTo>
                  <a:lnTo>
                    <a:pt x="96" y="132"/>
                  </a:lnTo>
                  <a:lnTo>
                    <a:pt x="112" y="117"/>
                  </a:lnTo>
                  <a:lnTo>
                    <a:pt x="126" y="102"/>
                  </a:lnTo>
                  <a:lnTo>
                    <a:pt x="140" y="85"/>
                  </a:lnTo>
                  <a:lnTo>
                    <a:pt x="151" y="66"/>
                  </a:lnTo>
                  <a:lnTo>
                    <a:pt x="160" y="47"/>
                  </a:lnTo>
                  <a:lnTo>
                    <a:pt x="167" y="26"/>
                  </a:lnTo>
                  <a:lnTo>
                    <a:pt x="173" y="5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56" y="22"/>
                  </a:lnTo>
                  <a:lnTo>
                    <a:pt x="149" y="42"/>
                  </a:lnTo>
                  <a:lnTo>
                    <a:pt x="140" y="60"/>
                  </a:lnTo>
                  <a:lnTo>
                    <a:pt x="129" y="77"/>
                  </a:lnTo>
                  <a:lnTo>
                    <a:pt x="117" y="93"/>
                  </a:lnTo>
                  <a:lnTo>
                    <a:pt x="103" y="108"/>
                  </a:lnTo>
                  <a:lnTo>
                    <a:pt x="88" y="122"/>
                  </a:lnTo>
                  <a:lnTo>
                    <a:pt x="72" y="134"/>
                  </a:lnTo>
                  <a:lnTo>
                    <a:pt x="55" y="145"/>
                  </a:lnTo>
                  <a:lnTo>
                    <a:pt x="37" y="154"/>
                  </a:lnTo>
                  <a:lnTo>
                    <a:pt x="17" y="161"/>
                  </a:lnTo>
                  <a:lnTo>
                    <a:pt x="0" y="165"/>
                  </a:lnTo>
                  <a:lnTo>
                    <a:pt x="0" y="167"/>
                  </a:lnTo>
                  <a:lnTo>
                    <a:pt x="7" y="167"/>
                  </a:lnTo>
                  <a:lnTo>
                    <a:pt x="14" y="166"/>
                  </a:lnTo>
                  <a:lnTo>
                    <a:pt x="22" y="166"/>
                  </a:lnTo>
                  <a:lnTo>
                    <a:pt x="28" y="165"/>
                  </a:lnTo>
                  <a:lnTo>
                    <a:pt x="35" y="164"/>
                  </a:lnTo>
                  <a:lnTo>
                    <a:pt x="41" y="162"/>
                  </a:lnTo>
                  <a:lnTo>
                    <a:pt x="48" y="161"/>
                  </a:lnTo>
                  <a:lnTo>
                    <a:pt x="54" y="159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98" name="Freeform 1934"/>
            <p:cNvSpPr>
              <a:spLocks/>
            </p:cNvSpPr>
            <p:nvPr/>
          </p:nvSpPr>
          <p:spPr bwMode="auto">
            <a:xfrm>
              <a:off x="1399" y="3540"/>
              <a:ext cx="41" cy="42"/>
            </a:xfrm>
            <a:custGeom>
              <a:avLst/>
              <a:gdLst>
                <a:gd name="T0" fmla="*/ 0 w 167"/>
                <a:gd name="T1" fmla="*/ 0 h 167"/>
                <a:gd name="T2" fmla="*/ 0 w 167"/>
                <a:gd name="T3" fmla="*/ 0 h 167"/>
                <a:gd name="T4" fmla="*/ 0 w 167"/>
                <a:gd name="T5" fmla="*/ 0 h 167"/>
                <a:gd name="T6" fmla="*/ 0 w 167"/>
                <a:gd name="T7" fmla="*/ 0 h 167"/>
                <a:gd name="T8" fmla="*/ 0 w 167"/>
                <a:gd name="T9" fmla="*/ 0 h 167"/>
                <a:gd name="T10" fmla="*/ 0 w 167"/>
                <a:gd name="T11" fmla="*/ 0 h 167"/>
                <a:gd name="T12" fmla="*/ 0 w 167"/>
                <a:gd name="T13" fmla="*/ 0 h 167"/>
                <a:gd name="T14" fmla="*/ 0 w 167"/>
                <a:gd name="T15" fmla="*/ 0 h 167"/>
                <a:gd name="T16" fmla="*/ 0 w 167"/>
                <a:gd name="T17" fmla="*/ 0 h 167"/>
                <a:gd name="T18" fmla="*/ 0 w 167"/>
                <a:gd name="T19" fmla="*/ 0 h 167"/>
                <a:gd name="T20" fmla="*/ 0 w 167"/>
                <a:gd name="T21" fmla="*/ 0 h 167"/>
                <a:gd name="T22" fmla="*/ 0 w 167"/>
                <a:gd name="T23" fmla="*/ 0 h 167"/>
                <a:gd name="T24" fmla="*/ 0 w 167"/>
                <a:gd name="T25" fmla="*/ 0 h 167"/>
                <a:gd name="T26" fmla="*/ 0 w 167"/>
                <a:gd name="T27" fmla="*/ 0 h 167"/>
                <a:gd name="T28" fmla="*/ 0 w 167"/>
                <a:gd name="T29" fmla="*/ 0 h 167"/>
                <a:gd name="T30" fmla="*/ 0 w 167"/>
                <a:gd name="T31" fmla="*/ 0 h 167"/>
                <a:gd name="T32" fmla="*/ 0 w 167"/>
                <a:gd name="T33" fmla="*/ 0 h 167"/>
                <a:gd name="T34" fmla="*/ 0 w 167"/>
                <a:gd name="T35" fmla="*/ 0 h 167"/>
                <a:gd name="T36" fmla="*/ 0 w 167"/>
                <a:gd name="T37" fmla="*/ 0 h 167"/>
                <a:gd name="T38" fmla="*/ 0 w 167"/>
                <a:gd name="T39" fmla="*/ 0 h 167"/>
                <a:gd name="T40" fmla="*/ 0 w 167"/>
                <a:gd name="T41" fmla="*/ 0 h 167"/>
                <a:gd name="T42" fmla="*/ 0 w 167"/>
                <a:gd name="T43" fmla="*/ 0 h 167"/>
                <a:gd name="T44" fmla="*/ 0 w 167"/>
                <a:gd name="T45" fmla="*/ 0 h 167"/>
                <a:gd name="T46" fmla="*/ 0 w 167"/>
                <a:gd name="T47" fmla="*/ 0 h 167"/>
                <a:gd name="T48" fmla="*/ 0 w 167"/>
                <a:gd name="T49" fmla="*/ 0 h 167"/>
                <a:gd name="T50" fmla="*/ 0 w 167"/>
                <a:gd name="T51" fmla="*/ 0 h 167"/>
                <a:gd name="T52" fmla="*/ 0 w 167"/>
                <a:gd name="T53" fmla="*/ 0 h 167"/>
                <a:gd name="T54" fmla="*/ 0 w 167"/>
                <a:gd name="T55" fmla="*/ 0 h 167"/>
                <a:gd name="T56" fmla="*/ 0 w 167"/>
                <a:gd name="T57" fmla="*/ 0 h 167"/>
                <a:gd name="T58" fmla="*/ 0 w 167"/>
                <a:gd name="T59" fmla="*/ 0 h 167"/>
                <a:gd name="T60" fmla="*/ 0 w 167"/>
                <a:gd name="T61" fmla="*/ 0 h 167"/>
                <a:gd name="T62" fmla="*/ 0 w 167"/>
                <a:gd name="T63" fmla="*/ 0 h 167"/>
                <a:gd name="T64" fmla="*/ 0 w 167"/>
                <a:gd name="T65" fmla="*/ 0 h 167"/>
                <a:gd name="T66" fmla="*/ 0 w 167"/>
                <a:gd name="T67" fmla="*/ 0 h 167"/>
                <a:gd name="T68" fmla="*/ 0 w 167"/>
                <a:gd name="T69" fmla="*/ 0 h 167"/>
                <a:gd name="T70" fmla="*/ 0 w 167"/>
                <a:gd name="T71" fmla="*/ 0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167"/>
                <a:gd name="T110" fmla="*/ 167 w 167"/>
                <a:gd name="T111" fmla="*/ 167 h 1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167">
                  <a:moveTo>
                    <a:pt x="23" y="165"/>
                  </a:moveTo>
                  <a:lnTo>
                    <a:pt x="39" y="160"/>
                  </a:lnTo>
                  <a:lnTo>
                    <a:pt x="57" y="150"/>
                  </a:lnTo>
                  <a:lnTo>
                    <a:pt x="76" y="139"/>
                  </a:lnTo>
                  <a:lnTo>
                    <a:pt x="92" y="127"/>
                  </a:lnTo>
                  <a:lnTo>
                    <a:pt x="108" y="113"/>
                  </a:lnTo>
                  <a:lnTo>
                    <a:pt x="121" y="97"/>
                  </a:lnTo>
                  <a:lnTo>
                    <a:pt x="134" y="81"/>
                  </a:lnTo>
                  <a:lnTo>
                    <a:pt x="145" y="63"/>
                  </a:lnTo>
                  <a:lnTo>
                    <a:pt x="155" y="44"/>
                  </a:lnTo>
                  <a:lnTo>
                    <a:pt x="162" y="24"/>
                  </a:lnTo>
                  <a:lnTo>
                    <a:pt x="167" y="4"/>
                  </a:lnTo>
                  <a:lnTo>
                    <a:pt x="167" y="0"/>
                  </a:lnTo>
                  <a:lnTo>
                    <a:pt x="155" y="0"/>
                  </a:lnTo>
                  <a:lnTo>
                    <a:pt x="155" y="1"/>
                  </a:lnTo>
                  <a:lnTo>
                    <a:pt x="150" y="21"/>
                  </a:lnTo>
                  <a:lnTo>
                    <a:pt x="142" y="39"/>
                  </a:lnTo>
                  <a:lnTo>
                    <a:pt x="134" y="56"/>
                  </a:lnTo>
                  <a:lnTo>
                    <a:pt x="124" y="74"/>
                  </a:lnTo>
                  <a:lnTo>
                    <a:pt x="112" y="90"/>
                  </a:lnTo>
                  <a:lnTo>
                    <a:pt x="99" y="104"/>
                  </a:lnTo>
                  <a:lnTo>
                    <a:pt x="85" y="118"/>
                  </a:lnTo>
                  <a:lnTo>
                    <a:pt x="69" y="129"/>
                  </a:lnTo>
                  <a:lnTo>
                    <a:pt x="51" y="139"/>
                  </a:lnTo>
                  <a:lnTo>
                    <a:pt x="34" y="148"/>
                  </a:lnTo>
                  <a:lnTo>
                    <a:pt x="16" y="155"/>
                  </a:lnTo>
                  <a:lnTo>
                    <a:pt x="0" y="159"/>
                  </a:lnTo>
                  <a:lnTo>
                    <a:pt x="0" y="167"/>
                  </a:lnTo>
                  <a:lnTo>
                    <a:pt x="3" y="167"/>
                  </a:lnTo>
                  <a:lnTo>
                    <a:pt x="6" y="167"/>
                  </a:lnTo>
                  <a:lnTo>
                    <a:pt x="8" y="167"/>
                  </a:lnTo>
                  <a:lnTo>
                    <a:pt x="12" y="166"/>
                  </a:lnTo>
                  <a:lnTo>
                    <a:pt x="14" y="166"/>
                  </a:lnTo>
                  <a:lnTo>
                    <a:pt x="17" y="166"/>
                  </a:lnTo>
                  <a:lnTo>
                    <a:pt x="20" y="166"/>
                  </a:lnTo>
                  <a:lnTo>
                    <a:pt x="23" y="165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99" name="Freeform 1935"/>
            <p:cNvSpPr>
              <a:spLocks/>
            </p:cNvSpPr>
            <p:nvPr/>
          </p:nvSpPr>
          <p:spPr bwMode="auto">
            <a:xfrm>
              <a:off x="1399" y="3540"/>
              <a:ext cx="40" cy="41"/>
            </a:xfrm>
            <a:custGeom>
              <a:avLst/>
              <a:gdLst>
                <a:gd name="T0" fmla="*/ 0 w 161"/>
                <a:gd name="T1" fmla="*/ 0 h 165"/>
                <a:gd name="T2" fmla="*/ 0 w 161"/>
                <a:gd name="T3" fmla="*/ 0 h 165"/>
                <a:gd name="T4" fmla="*/ 0 w 161"/>
                <a:gd name="T5" fmla="*/ 0 h 165"/>
                <a:gd name="T6" fmla="*/ 0 w 161"/>
                <a:gd name="T7" fmla="*/ 0 h 165"/>
                <a:gd name="T8" fmla="*/ 0 w 161"/>
                <a:gd name="T9" fmla="*/ 0 h 165"/>
                <a:gd name="T10" fmla="*/ 0 w 161"/>
                <a:gd name="T11" fmla="*/ 0 h 165"/>
                <a:gd name="T12" fmla="*/ 0 w 161"/>
                <a:gd name="T13" fmla="*/ 0 h 165"/>
                <a:gd name="T14" fmla="*/ 0 w 161"/>
                <a:gd name="T15" fmla="*/ 0 h 165"/>
                <a:gd name="T16" fmla="*/ 0 w 161"/>
                <a:gd name="T17" fmla="*/ 0 h 165"/>
                <a:gd name="T18" fmla="*/ 0 w 161"/>
                <a:gd name="T19" fmla="*/ 0 h 165"/>
                <a:gd name="T20" fmla="*/ 0 w 161"/>
                <a:gd name="T21" fmla="*/ 0 h 165"/>
                <a:gd name="T22" fmla="*/ 0 w 161"/>
                <a:gd name="T23" fmla="*/ 0 h 165"/>
                <a:gd name="T24" fmla="*/ 0 w 161"/>
                <a:gd name="T25" fmla="*/ 0 h 165"/>
                <a:gd name="T26" fmla="*/ 0 w 161"/>
                <a:gd name="T27" fmla="*/ 0 h 165"/>
                <a:gd name="T28" fmla="*/ 0 w 161"/>
                <a:gd name="T29" fmla="*/ 0 h 165"/>
                <a:gd name="T30" fmla="*/ 0 w 161"/>
                <a:gd name="T31" fmla="*/ 0 h 165"/>
                <a:gd name="T32" fmla="*/ 0 w 161"/>
                <a:gd name="T33" fmla="*/ 0 h 165"/>
                <a:gd name="T34" fmla="*/ 0 w 161"/>
                <a:gd name="T35" fmla="*/ 0 h 165"/>
                <a:gd name="T36" fmla="*/ 0 w 161"/>
                <a:gd name="T37" fmla="*/ 0 h 165"/>
                <a:gd name="T38" fmla="*/ 0 w 161"/>
                <a:gd name="T39" fmla="*/ 0 h 165"/>
                <a:gd name="T40" fmla="*/ 0 w 161"/>
                <a:gd name="T41" fmla="*/ 0 h 165"/>
                <a:gd name="T42" fmla="*/ 0 w 161"/>
                <a:gd name="T43" fmla="*/ 0 h 165"/>
                <a:gd name="T44" fmla="*/ 0 w 161"/>
                <a:gd name="T45" fmla="*/ 0 h 165"/>
                <a:gd name="T46" fmla="*/ 0 w 161"/>
                <a:gd name="T47" fmla="*/ 0 h 165"/>
                <a:gd name="T48" fmla="*/ 0 w 161"/>
                <a:gd name="T49" fmla="*/ 0 h 165"/>
                <a:gd name="T50" fmla="*/ 0 w 161"/>
                <a:gd name="T51" fmla="*/ 0 h 165"/>
                <a:gd name="T52" fmla="*/ 0 w 161"/>
                <a:gd name="T53" fmla="*/ 0 h 165"/>
                <a:gd name="T54" fmla="*/ 0 w 161"/>
                <a:gd name="T55" fmla="*/ 0 h 1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1"/>
                <a:gd name="T85" fmla="*/ 0 h 165"/>
                <a:gd name="T86" fmla="*/ 161 w 161"/>
                <a:gd name="T87" fmla="*/ 165 h 1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1" h="165">
                  <a:moveTo>
                    <a:pt x="0" y="165"/>
                  </a:moveTo>
                  <a:lnTo>
                    <a:pt x="17" y="161"/>
                  </a:lnTo>
                  <a:lnTo>
                    <a:pt x="37" y="154"/>
                  </a:lnTo>
                  <a:lnTo>
                    <a:pt x="55" y="145"/>
                  </a:lnTo>
                  <a:lnTo>
                    <a:pt x="72" y="134"/>
                  </a:lnTo>
                  <a:lnTo>
                    <a:pt x="88" y="122"/>
                  </a:lnTo>
                  <a:lnTo>
                    <a:pt x="103" y="108"/>
                  </a:lnTo>
                  <a:lnTo>
                    <a:pt x="117" y="93"/>
                  </a:lnTo>
                  <a:lnTo>
                    <a:pt x="129" y="77"/>
                  </a:lnTo>
                  <a:lnTo>
                    <a:pt x="140" y="60"/>
                  </a:lnTo>
                  <a:lnTo>
                    <a:pt x="149" y="42"/>
                  </a:lnTo>
                  <a:lnTo>
                    <a:pt x="156" y="22"/>
                  </a:lnTo>
                  <a:lnTo>
                    <a:pt x="161" y="2"/>
                  </a:lnTo>
                  <a:lnTo>
                    <a:pt x="161" y="0"/>
                  </a:lnTo>
                  <a:lnTo>
                    <a:pt x="149" y="0"/>
                  </a:lnTo>
                  <a:lnTo>
                    <a:pt x="144" y="18"/>
                  </a:lnTo>
                  <a:lnTo>
                    <a:pt x="137" y="37"/>
                  </a:lnTo>
                  <a:lnTo>
                    <a:pt x="129" y="54"/>
                  </a:lnTo>
                  <a:lnTo>
                    <a:pt x="119" y="70"/>
                  </a:lnTo>
                  <a:lnTo>
                    <a:pt x="108" y="86"/>
                  </a:lnTo>
                  <a:lnTo>
                    <a:pt x="94" y="100"/>
                  </a:lnTo>
                  <a:lnTo>
                    <a:pt x="81" y="113"/>
                  </a:lnTo>
                  <a:lnTo>
                    <a:pt x="65" y="124"/>
                  </a:lnTo>
                  <a:lnTo>
                    <a:pt x="49" y="134"/>
                  </a:lnTo>
                  <a:lnTo>
                    <a:pt x="32" y="143"/>
                  </a:lnTo>
                  <a:lnTo>
                    <a:pt x="13" y="149"/>
                  </a:lnTo>
                  <a:lnTo>
                    <a:pt x="0" y="153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78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00" name="Freeform 1936"/>
            <p:cNvSpPr>
              <a:spLocks/>
            </p:cNvSpPr>
            <p:nvPr/>
          </p:nvSpPr>
          <p:spPr bwMode="auto">
            <a:xfrm>
              <a:off x="1399" y="3540"/>
              <a:ext cx="38" cy="40"/>
            </a:xfrm>
            <a:custGeom>
              <a:avLst/>
              <a:gdLst>
                <a:gd name="T0" fmla="*/ 0 w 155"/>
                <a:gd name="T1" fmla="*/ 0 h 159"/>
                <a:gd name="T2" fmla="*/ 0 w 155"/>
                <a:gd name="T3" fmla="*/ 0 h 159"/>
                <a:gd name="T4" fmla="*/ 0 w 155"/>
                <a:gd name="T5" fmla="*/ 0 h 159"/>
                <a:gd name="T6" fmla="*/ 0 w 155"/>
                <a:gd name="T7" fmla="*/ 0 h 159"/>
                <a:gd name="T8" fmla="*/ 0 w 155"/>
                <a:gd name="T9" fmla="*/ 0 h 159"/>
                <a:gd name="T10" fmla="*/ 0 w 155"/>
                <a:gd name="T11" fmla="*/ 0 h 159"/>
                <a:gd name="T12" fmla="*/ 0 w 155"/>
                <a:gd name="T13" fmla="*/ 0 h 159"/>
                <a:gd name="T14" fmla="*/ 0 w 155"/>
                <a:gd name="T15" fmla="*/ 0 h 159"/>
                <a:gd name="T16" fmla="*/ 0 w 155"/>
                <a:gd name="T17" fmla="*/ 0 h 159"/>
                <a:gd name="T18" fmla="*/ 0 w 155"/>
                <a:gd name="T19" fmla="*/ 0 h 159"/>
                <a:gd name="T20" fmla="*/ 0 w 155"/>
                <a:gd name="T21" fmla="*/ 0 h 159"/>
                <a:gd name="T22" fmla="*/ 0 w 155"/>
                <a:gd name="T23" fmla="*/ 0 h 159"/>
                <a:gd name="T24" fmla="*/ 0 w 155"/>
                <a:gd name="T25" fmla="*/ 0 h 159"/>
                <a:gd name="T26" fmla="*/ 0 w 155"/>
                <a:gd name="T27" fmla="*/ 0 h 159"/>
                <a:gd name="T28" fmla="*/ 0 w 155"/>
                <a:gd name="T29" fmla="*/ 0 h 159"/>
                <a:gd name="T30" fmla="*/ 0 w 155"/>
                <a:gd name="T31" fmla="*/ 0 h 159"/>
                <a:gd name="T32" fmla="*/ 0 w 155"/>
                <a:gd name="T33" fmla="*/ 0 h 159"/>
                <a:gd name="T34" fmla="*/ 0 w 155"/>
                <a:gd name="T35" fmla="*/ 0 h 159"/>
                <a:gd name="T36" fmla="*/ 0 w 155"/>
                <a:gd name="T37" fmla="*/ 0 h 159"/>
                <a:gd name="T38" fmla="*/ 0 w 155"/>
                <a:gd name="T39" fmla="*/ 0 h 159"/>
                <a:gd name="T40" fmla="*/ 0 w 155"/>
                <a:gd name="T41" fmla="*/ 0 h 159"/>
                <a:gd name="T42" fmla="*/ 0 w 155"/>
                <a:gd name="T43" fmla="*/ 0 h 159"/>
                <a:gd name="T44" fmla="*/ 0 w 155"/>
                <a:gd name="T45" fmla="*/ 0 h 159"/>
                <a:gd name="T46" fmla="*/ 0 w 155"/>
                <a:gd name="T47" fmla="*/ 0 h 159"/>
                <a:gd name="T48" fmla="*/ 0 w 155"/>
                <a:gd name="T49" fmla="*/ 0 h 159"/>
                <a:gd name="T50" fmla="*/ 0 w 155"/>
                <a:gd name="T51" fmla="*/ 0 h 159"/>
                <a:gd name="T52" fmla="*/ 0 w 155"/>
                <a:gd name="T53" fmla="*/ 0 h 159"/>
                <a:gd name="T54" fmla="*/ 0 w 155"/>
                <a:gd name="T55" fmla="*/ 0 h 1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5"/>
                <a:gd name="T85" fmla="*/ 0 h 159"/>
                <a:gd name="T86" fmla="*/ 155 w 155"/>
                <a:gd name="T87" fmla="*/ 159 h 1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5" h="159">
                  <a:moveTo>
                    <a:pt x="0" y="159"/>
                  </a:moveTo>
                  <a:lnTo>
                    <a:pt x="16" y="155"/>
                  </a:lnTo>
                  <a:lnTo>
                    <a:pt x="34" y="148"/>
                  </a:lnTo>
                  <a:lnTo>
                    <a:pt x="51" y="139"/>
                  </a:lnTo>
                  <a:lnTo>
                    <a:pt x="69" y="129"/>
                  </a:lnTo>
                  <a:lnTo>
                    <a:pt x="85" y="118"/>
                  </a:lnTo>
                  <a:lnTo>
                    <a:pt x="99" y="104"/>
                  </a:lnTo>
                  <a:lnTo>
                    <a:pt x="112" y="90"/>
                  </a:lnTo>
                  <a:lnTo>
                    <a:pt x="124" y="74"/>
                  </a:lnTo>
                  <a:lnTo>
                    <a:pt x="134" y="56"/>
                  </a:lnTo>
                  <a:lnTo>
                    <a:pt x="142" y="39"/>
                  </a:lnTo>
                  <a:lnTo>
                    <a:pt x="150" y="21"/>
                  </a:lnTo>
                  <a:lnTo>
                    <a:pt x="155" y="1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37" y="17"/>
                  </a:lnTo>
                  <a:lnTo>
                    <a:pt x="131" y="34"/>
                  </a:lnTo>
                  <a:lnTo>
                    <a:pt x="123" y="52"/>
                  </a:lnTo>
                  <a:lnTo>
                    <a:pt x="114" y="68"/>
                  </a:lnTo>
                  <a:lnTo>
                    <a:pt x="103" y="82"/>
                  </a:lnTo>
                  <a:lnTo>
                    <a:pt x="91" y="96"/>
                  </a:lnTo>
                  <a:lnTo>
                    <a:pt x="76" y="108"/>
                  </a:lnTo>
                  <a:lnTo>
                    <a:pt x="61" y="119"/>
                  </a:lnTo>
                  <a:lnTo>
                    <a:pt x="46" y="129"/>
                  </a:lnTo>
                  <a:lnTo>
                    <a:pt x="29" y="137"/>
                  </a:lnTo>
                  <a:lnTo>
                    <a:pt x="12" y="143"/>
                  </a:lnTo>
                  <a:lnTo>
                    <a:pt x="0" y="146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78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01" name="Freeform 1937"/>
            <p:cNvSpPr>
              <a:spLocks/>
            </p:cNvSpPr>
            <p:nvPr/>
          </p:nvSpPr>
          <p:spPr bwMode="auto">
            <a:xfrm>
              <a:off x="1399" y="3540"/>
              <a:ext cx="37" cy="38"/>
            </a:xfrm>
            <a:custGeom>
              <a:avLst/>
              <a:gdLst>
                <a:gd name="T0" fmla="*/ 0 w 149"/>
                <a:gd name="T1" fmla="*/ 0 h 153"/>
                <a:gd name="T2" fmla="*/ 0 w 149"/>
                <a:gd name="T3" fmla="*/ 0 h 153"/>
                <a:gd name="T4" fmla="*/ 0 w 149"/>
                <a:gd name="T5" fmla="*/ 0 h 153"/>
                <a:gd name="T6" fmla="*/ 0 w 149"/>
                <a:gd name="T7" fmla="*/ 0 h 153"/>
                <a:gd name="T8" fmla="*/ 0 w 149"/>
                <a:gd name="T9" fmla="*/ 0 h 153"/>
                <a:gd name="T10" fmla="*/ 0 w 149"/>
                <a:gd name="T11" fmla="*/ 0 h 153"/>
                <a:gd name="T12" fmla="*/ 0 w 149"/>
                <a:gd name="T13" fmla="*/ 0 h 153"/>
                <a:gd name="T14" fmla="*/ 0 w 149"/>
                <a:gd name="T15" fmla="*/ 0 h 153"/>
                <a:gd name="T16" fmla="*/ 0 w 149"/>
                <a:gd name="T17" fmla="*/ 0 h 153"/>
                <a:gd name="T18" fmla="*/ 0 w 149"/>
                <a:gd name="T19" fmla="*/ 0 h 153"/>
                <a:gd name="T20" fmla="*/ 0 w 149"/>
                <a:gd name="T21" fmla="*/ 0 h 153"/>
                <a:gd name="T22" fmla="*/ 0 w 149"/>
                <a:gd name="T23" fmla="*/ 0 h 153"/>
                <a:gd name="T24" fmla="*/ 0 w 149"/>
                <a:gd name="T25" fmla="*/ 0 h 153"/>
                <a:gd name="T26" fmla="*/ 0 w 149"/>
                <a:gd name="T27" fmla="*/ 0 h 153"/>
                <a:gd name="T28" fmla="*/ 0 w 149"/>
                <a:gd name="T29" fmla="*/ 0 h 153"/>
                <a:gd name="T30" fmla="*/ 0 w 149"/>
                <a:gd name="T31" fmla="*/ 0 h 153"/>
                <a:gd name="T32" fmla="*/ 0 w 149"/>
                <a:gd name="T33" fmla="*/ 0 h 153"/>
                <a:gd name="T34" fmla="*/ 0 w 149"/>
                <a:gd name="T35" fmla="*/ 0 h 153"/>
                <a:gd name="T36" fmla="*/ 0 w 149"/>
                <a:gd name="T37" fmla="*/ 0 h 153"/>
                <a:gd name="T38" fmla="*/ 0 w 149"/>
                <a:gd name="T39" fmla="*/ 0 h 153"/>
                <a:gd name="T40" fmla="*/ 0 w 149"/>
                <a:gd name="T41" fmla="*/ 0 h 153"/>
                <a:gd name="T42" fmla="*/ 0 w 149"/>
                <a:gd name="T43" fmla="*/ 0 h 153"/>
                <a:gd name="T44" fmla="*/ 0 w 149"/>
                <a:gd name="T45" fmla="*/ 0 h 153"/>
                <a:gd name="T46" fmla="*/ 0 w 149"/>
                <a:gd name="T47" fmla="*/ 0 h 153"/>
                <a:gd name="T48" fmla="*/ 0 w 149"/>
                <a:gd name="T49" fmla="*/ 0 h 153"/>
                <a:gd name="T50" fmla="*/ 0 w 149"/>
                <a:gd name="T51" fmla="*/ 0 h 153"/>
                <a:gd name="T52" fmla="*/ 0 w 149"/>
                <a:gd name="T53" fmla="*/ 0 h 1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9"/>
                <a:gd name="T82" fmla="*/ 0 h 153"/>
                <a:gd name="T83" fmla="*/ 149 w 149"/>
                <a:gd name="T84" fmla="*/ 153 h 1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9" h="153">
                  <a:moveTo>
                    <a:pt x="0" y="153"/>
                  </a:moveTo>
                  <a:lnTo>
                    <a:pt x="13" y="149"/>
                  </a:lnTo>
                  <a:lnTo>
                    <a:pt x="32" y="143"/>
                  </a:lnTo>
                  <a:lnTo>
                    <a:pt x="49" y="134"/>
                  </a:lnTo>
                  <a:lnTo>
                    <a:pt x="65" y="124"/>
                  </a:lnTo>
                  <a:lnTo>
                    <a:pt x="81" y="113"/>
                  </a:lnTo>
                  <a:lnTo>
                    <a:pt x="94" y="100"/>
                  </a:lnTo>
                  <a:lnTo>
                    <a:pt x="108" y="86"/>
                  </a:lnTo>
                  <a:lnTo>
                    <a:pt x="119" y="70"/>
                  </a:lnTo>
                  <a:lnTo>
                    <a:pt x="129" y="54"/>
                  </a:lnTo>
                  <a:lnTo>
                    <a:pt x="137" y="37"/>
                  </a:lnTo>
                  <a:lnTo>
                    <a:pt x="144" y="18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31" y="15"/>
                  </a:lnTo>
                  <a:lnTo>
                    <a:pt x="125" y="32"/>
                  </a:lnTo>
                  <a:lnTo>
                    <a:pt x="118" y="48"/>
                  </a:lnTo>
                  <a:lnTo>
                    <a:pt x="108" y="64"/>
                  </a:lnTo>
                  <a:lnTo>
                    <a:pt x="98" y="77"/>
                  </a:lnTo>
                  <a:lnTo>
                    <a:pt x="86" y="91"/>
                  </a:lnTo>
                  <a:lnTo>
                    <a:pt x="72" y="103"/>
                  </a:lnTo>
                  <a:lnTo>
                    <a:pt x="59" y="114"/>
                  </a:lnTo>
                  <a:lnTo>
                    <a:pt x="43" y="123"/>
                  </a:lnTo>
                  <a:lnTo>
                    <a:pt x="27" y="132"/>
                  </a:lnTo>
                  <a:lnTo>
                    <a:pt x="9" y="138"/>
                  </a:lnTo>
                  <a:lnTo>
                    <a:pt x="0" y="14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75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02" name="Freeform 1938"/>
            <p:cNvSpPr>
              <a:spLocks/>
            </p:cNvSpPr>
            <p:nvPr/>
          </p:nvSpPr>
          <p:spPr bwMode="auto">
            <a:xfrm>
              <a:off x="1399" y="3540"/>
              <a:ext cx="35" cy="37"/>
            </a:xfrm>
            <a:custGeom>
              <a:avLst/>
              <a:gdLst>
                <a:gd name="T0" fmla="*/ 0 w 142"/>
                <a:gd name="T1" fmla="*/ 0 h 146"/>
                <a:gd name="T2" fmla="*/ 0 w 142"/>
                <a:gd name="T3" fmla="*/ 0 h 146"/>
                <a:gd name="T4" fmla="*/ 0 w 142"/>
                <a:gd name="T5" fmla="*/ 0 h 146"/>
                <a:gd name="T6" fmla="*/ 0 w 142"/>
                <a:gd name="T7" fmla="*/ 0 h 146"/>
                <a:gd name="T8" fmla="*/ 0 w 142"/>
                <a:gd name="T9" fmla="*/ 0 h 146"/>
                <a:gd name="T10" fmla="*/ 0 w 142"/>
                <a:gd name="T11" fmla="*/ 0 h 146"/>
                <a:gd name="T12" fmla="*/ 0 w 142"/>
                <a:gd name="T13" fmla="*/ 0 h 146"/>
                <a:gd name="T14" fmla="*/ 0 w 142"/>
                <a:gd name="T15" fmla="*/ 0 h 146"/>
                <a:gd name="T16" fmla="*/ 0 w 142"/>
                <a:gd name="T17" fmla="*/ 0 h 146"/>
                <a:gd name="T18" fmla="*/ 0 w 142"/>
                <a:gd name="T19" fmla="*/ 0 h 146"/>
                <a:gd name="T20" fmla="*/ 0 w 142"/>
                <a:gd name="T21" fmla="*/ 0 h 146"/>
                <a:gd name="T22" fmla="*/ 0 w 142"/>
                <a:gd name="T23" fmla="*/ 0 h 146"/>
                <a:gd name="T24" fmla="*/ 0 w 142"/>
                <a:gd name="T25" fmla="*/ 0 h 146"/>
                <a:gd name="T26" fmla="*/ 0 w 142"/>
                <a:gd name="T27" fmla="*/ 0 h 146"/>
                <a:gd name="T28" fmla="*/ 0 w 142"/>
                <a:gd name="T29" fmla="*/ 0 h 146"/>
                <a:gd name="T30" fmla="*/ 0 w 142"/>
                <a:gd name="T31" fmla="*/ 0 h 146"/>
                <a:gd name="T32" fmla="*/ 0 w 142"/>
                <a:gd name="T33" fmla="*/ 0 h 146"/>
                <a:gd name="T34" fmla="*/ 0 w 142"/>
                <a:gd name="T35" fmla="*/ 0 h 146"/>
                <a:gd name="T36" fmla="*/ 0 w 142"/>
                <a:gd name="T37" fmla="*/ 0 h 146"/>
                <a:gd name="T38" fmla="*/ 0 w 142"/>
                <a:gd name="T39" fmla="*/ 0 h 146"/>
                <a:gd name="T40" fmla="*/ 0 w 142"/>
                <a:gd name="T41" fmla="*/ 0 h 146"/>
                <a:gd name="T42" fmla="*/ 0 w 142"/>
                <a:gd name="T43" fmla="*/ 0 h 146"/>
                <a:gd name="T44" fmla="*/ 0 w 142"/>
                <a:gd name="T45" fmla="*/ 0 h 146"/>
                <a:gd name="T46" fmla="*/ 0 w 142"/>
                <a:gd name="T47" fmla="*/ 0 h 146"/>
                <a:gd name="T48" fmla="*/ 0 w 142"/>
                <a:gd name="T49" fmla="*/ 0 h 146"/>
                <a:gd name="T50" fmla="*/ 0 w 142"/>
                <a:gd name="T51" fmla="*/ 0 h 146"/>
                <a:gd name="T52" fmla="*/ 0 w 142"/>
                <a:gd name="T53" fmla="*/ 0 h 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2"/>
                <a:gd name="T82" fmla="*/ 0 h 146"/>
                <a:gd name="T83" fmla="*/ 142 w 142"/>
                <a:gd name="T84" fmla="*/ 146 h 1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2" h="146">
                  <a:moveTo>
                    <a:pt x="0" y="146"/>
                  </a:moveTo>
                  <a:lnTo>
                    <a:pt x="12" y="143"/>
                  </a:lnTo>
                  <a:lnTo>
                    <a:pt x="29" y="137"/>
                  </a:lnTo>
                  <a:lnTo>
                    <a:pt x="46" y="129"/>
                  </a:lnTo>
                  <a:lnTo>
                    <a:pt x="61" y="119"/>
                  </a:lnTo>
                  <a:lnTo>
                    <a:pt x="76" y="108"/>
                  </a:lnTo>
                  <a:lnTo>
                    <a:pt x="91" y="96"/>
                  </a:lnTo>
                  <a:lnTo>
                    <a:pt x="103" y="82"/>
                  </a:lnTo>
                  <a:lnTo>
                    <a:pt x="114" y="68"/>
                  </a:lnTo>
                  <a:lnTo>
                    <a:pt x="123" y="52"/>
                  </a:lnTo>
                  <a:lnTo>
                    <a:pt x="131" y="34"/>
                  </a:lnTo>
                  <a:lnTo>
                    <a:pt x="137" y="17"/>
                  </a:lnTo>
                  <a:lnTo>
                    <a:pt x="142" y="0"/>
                  </a:lnTo>
                  <a:lnTo>
                    <a:pt x="129" y="0"/>
                  </a:lnTo>
                  <a:lnTo>
                    <a:pt x="126" y="13"/>
                  </a:lnTo>
                  <a:lnTo>
                    <a:pt x="120" y="29"/>
                  </a:lnTo>
                  <a:lnTo>
                    <a:pt x="113" y="45"/>
                  </a:lnTo>
                  <a:lnTo>
                    <a:pt x="103" y="60"/>
                  </a:lnTo>
                  <a:lnTo>
                    <a:pt x="93" y="74"/>
                  </a:lnTo>
                  <a:lnTo>
                    <a:pt x="81" y="87"/>
                  </a:lnTo>
                  <a:lnTo>
                    <a:pt x="69" y="98"/>
                  </a:lnTo>
                  <a:lnTo>
                    <a:pt x="55" y="108"/>
                  </a:lnTo>
                  <a:lnTo>
                    <a:pt x="40" y="118"/>
                  </a:lnTo>
                  <a:lnTo>
                    <a:pt x="24" y="125"/>
                  </a:lnTo>
                  <a:lnTo>
                    <a:pt x="8" y="132"/>
                  </a:lnTo>
                  <a:lnTo>
                    <a:pt x="0" y="133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73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03" name="Freeform 1939"/>
            <p:cNvSpPr>
              <a:spLocks/>
            </p:cNvSpPr>
            <p:nvPr/>
          </p:nvSpPr>
          <p:spPr bwMode="auto">
            <a:xfrm>
              <a:off x="1399" y="3540"/>
              <a:ext cx="34" cy="35"/>
            </a:xfrm>
            <a:custGeom>
              <a:avLst/>
              <a:gdLst>
                <a:gd name="T0" fmla="*/ 0 w 136"/>
                <a:gd name="T1" fmla="*/ 0 h 140"/>
                <a:gd name="T2" fmla="*/ 0 w 136"/>
                <a:gd name="T3" fmla="*/ 0 h 140"/>
                <a:gd name="T4" fmla="*/ 0 w 136"/>
                <a:gd name="T5" fmla="*/ 0 h 140"/>
                <a:gd name="T6" fmla="*/ 0 w 136"/>
                <a:gd name="T7" fmla="*/ 0 h 140"/>
                <a:gd name="T8" fmla="*/ 0 w 136"/>
                <a:gd name="T9" fmla="*/ 0 h 140"/>
                <a:gd name="T10" fmla="*/ 0 w 136"/>
                <a:gd name="T11" fmla="*/ 0 h 140"/>
                <a:gd name="T12" fmla="*/ 0 w 136"/>
                <a:gd name="T13" fmla="*/ 0 h 140"/>
                <a:gd name="T14" fmla="*/ 0 w 136"/>
                <a:gd name="T15" fmla="*/ 0 h 140"/>
                <a:gd name="T16" fmla="*/ 0 w 136"/>
                <a:gd name="T17" fmla="*/ 0 h 140"/>
                <a:gd name="T18" fmla="*/ 0 w 136"/>
                <a:gd name="T19" fmla="*/ 0 h 140"/>
                <a:gd name="T20" fmla="*/ 0 w 136"/>
                <a:gd name="T21" fmla="*/ 0 h 140"/>
                <a:gd name="T22" fmla="*/ 0 w 136"/>
                <a:gd name="T23" fmla="*/ 0 h 140"/>
                <a:gd name="T24" fmla="*/ 0 w 136"/>
                <a:gd name="T25" fmla="*/ 0 h 140"/>
                <a:gd name="T26" fmla="*/ 0 w 136"/>
                <a:gd name="T27" fmla="*/ 0 h 140"/>
                <a:gd name="T28" fmla="*/ 0 w 136"/>
                <a:gd name="T29" fmla="*/ 0 h 140"/>
                <a:gd name="T30" fmla="*/ 0 w 136"/>
                <a:gd name="T31" fmla="*/ 0 h 140"/>
                <a:gd name="T32" fmla="*/ 0 w 136"/>
                <a:gd name="T33" fmla="*/ 0 h 140"/>
                <a:gd name="T34" fmla="*/ 0 w 136"/>
                <a:gd name="T35" fmla="*/ 0 h 140"/>
                <a:gd name="T36" fmla="*/ 0 w 136"/>
                <a:gd name="T37" fmla="*/ 0 h 140"/>
                <a:gd name="T38" fmla="*/ 0 w 136"/>
                <a:gd name="T39" fmla="*/ 0 h 140"/>
                <a:gd name="T40" fmla="*/ 0 w 136"/>
                <a:gd name="T41" fmla="*/ 0 h 140"/>
                <a:gd name="T42" fmla="*/ 0 w 136"/>
                <a:gd name="T43" fmla="*/ 0 h 140"/>
                <a:gd name="T44" fmla="*/ 0 w 136"/>
                <a:gd name="T45" fmla="*/ 0 h 140"/>
                <a:gd name="T46" fmla="*/ 0 w 136"/>
                <a:gd name="T47" fmla="*/ 0 h 140"/>
                <a:gd name="T48" fmla="*/ 0 w 136"/>
                <a:gd name="T49" fmla="*/ 0 h 140"/>
                <a:gd name="T50" fmla="*/ 0 w 136"/>
                <a:gd name="T51" fmla="*/ 0 h 140"/>
                <a:gd name="T52" fmla="*/ 0 w 136"/>
                <a:gd name="T53" fmla="*/ 0 h 1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6"/>
                <a:gd name="T82" fmla="*/ 0 h 140"/>
                <a:gd name="T83" fmla="*/ 136 w 136"/>
                <a:gd name="T84" fmla="*/ 140 h 1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6" h="140">
                  <a:moveTo>
                    <a:pt x="0" y="140"/>
                  </a:moveTo>
                  <a:lnTo>
                    <a:pt x="9" y="138"/>
                  </a:lnTo>
                  <a:lnTo>
                    <a:pt x="27" y="130"/>
                  </a:lnTo>
                  <a:lnTo>
                    <a:pt x="43" y="123"/>
                  </a:lnTo>
                  <a:lnTo>
                    <a:pt x="59" y="114"/>
                  </a:lnTo>
                  <a:lnTo>
                    <a:pt x="72" y="103"/>
                  </a:lnTo>
                  <a:lnTo>
                    <a:pt x="86" y="91"/>
                  </a:lnTo>
                  <a:lnTo>
                    <a:pt x="98" y="77"/>
                  </a:lnTo>
                  <a:lnTo>
                    <a:pt x="108" y="64"/>
                  </a:lnTo>
                  <a:lnTo>
                    <a:pt x="118" y="48"/>
                  </a:lnTo>
                  <a:lnTo>
                    <a:pt x="125" y="32"/>
                  </a:lnTo>
                  <a:lnTo>
                    <a:pt x="131" y="15"/>
                  </a:lnTo>
                  <a:lnTo>
                    <a:pt x="136" y="0"/>
                  </a:lnTo>
                  <a:lnTo>
                    <a:pt x="123" y="0"/>
                  </a:lnTo>
                  <a:lnTo>
                    <a:pt x="120" y="11"/>
                  </a:lnTo>
                  <a:lnTo>
                    <a:pt x="114" y="27"/>
                  </a:lnTo>
                  <a:lnTo>
                    <a:pt x="107" y="42"/>
                  </a:lnTo>
                  <a:lnTo>
                    <a:pt x="98" y="56"/>
                  </a:lnTo>
                  <a:lnTo>
                    <a:pt x="88" y="70"/>
                  </a:lnTo>
                  <a:lnTo>
                    <a:pt x="77" y="82"/>
                  </a:lnTo>
                  <a:lnTo>
                    <a:pt x="65" y="93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2" y="119"/>
                  </a:lnTo>
                  <a:lnTo>
                    <a:pt x="6" y="125"/>
                  </a:lnTo>
                  <a:lnTo>
                    <a:pt x="0" y="127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0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04" name="Freeform 1940"/>
            <p:cNvSpPr>
              <a:spLocks/>
            </p:cNvSpPr>
            <p:nvPr/>
          </p:nvSpPr>
          <p:spPr bwMode="auto">
            <a:xfrm>
              <a:off x="1399" y="3540"/>
              <a:ext cx="32" cy="33"/>
            </a:xfrm>
            <a:custGeom>
              <a:avLst/>
              <a:gdLst>
                <a:gd name="T0" fmla="*/ 0 w 129"/>
                <a:gd name="T1" fmla="*/ 0 h 133"/>
                <a:gd name="T2" fmla="*/ 0 w 129"/>
                <a:gd name="T3" fmla="*/ 0 h 133"/>
                <a:gd name="T4" fmla="*/ 0 w 129"/>
                <a:gd name="T5" fmla="*/ 0 h 133"/>
                <a:gd name="T6" fmla="*/ 0 w 129"/>
                <a:gd name="T7" fmla="*/ 0 h 133"/>
                <a:gd name="T8" fmla="*/ 0 w 129"/>
                <a:gd name="T9" fmla="*/ 0 h 133"/>
                <a:gd name="T10" fmla="*/ 0 w 129"/>
                <a:gd name="T11" fmla="*/ 0 h 133"/>
                <a:gd name="T12" fmla="*/ 0 w 129"/>
                <a:gd name="T13" fmla="*/ 0 h 133"/>
                <a:gd name="T14" fmla="*/ 0 w 129"/>
                <a:gd name="T15" fmla="*/ 0 h 133"/>
                <a:gd name="T16" fmla="*/ 0 w 129"/>
                <a:gd name="T17" fmla="*/ 0 h 133"/>
                <a:gd name="T18" fmla="*/ 0 w 129"/>
                <a:gd name="T19" fmla="*/ 0 h 133"/>
                <a:gd name="T20" fmla="*/ 0 w 129"/>
                <a:gd name="T21" fmla="*/ 0 h 133"/>
                <a:gd name="T22" fmla="*/ 0 w 129"/>
                <a:gd name="T23" fmla="*/ 0 h 133"/>
                <a:gd name="T24" fmla="*/ 0 w 129"/>
                <a:gd name="T25" fmla="*/ 0 h 133"/>
                <a:gd name="T26" fmla="*/ 0 w 129"/>
                <a:gd name="T27" fmla="*/ 0 h 133"/>
                <a:gd name="T28" fmla="*/ 0 w 129"/>
                <a:gd name="T29" fmla="*/ 0 h 133"/>
                <a:gd name="T30" fmla="*/ 0 w 129"/>
                <a:gd name="T31" fmla="*/ 0 h 133"/>
                <a:gd name="T32" fmla="*/ 0 w 129"/>
                <a:gd name="T33" fmla="*/ 0 h 133"/>
                <a:gd name="T34" fmla="*/ 0 w 129"/>
                <a:gd name="T35" fmla="*/ 0 h 133"/>
                <a:gd name="T36" fmla="*/ 0 w 129"/>
                <a:gd name="T37" fmla="*/ 0 h 133"/>
                <a:gd name="T38" fmla="*/ 0 w 129"/>
                <a:gd name="T39" fmla="*/ 0 h 133"/>
                <a:gd name="T40" fmla="*/ 0 w 129"/>
                <a:gd name="T41" fmla="*/ 0 h 133"/>
                <a:gd name="T42" fmla="*/ 0 w 129"/>
                <a:gd name="T43" fmla="*/ 0 h 133"/>
                <a:gd name="T44" fmla="*/ 0 w 129"/>
                <a:gd name="T45" fmla="*/ 0 h 133"/>
                <a:gd name="T46" fmla="*/ 0 w 129"/>
                <a:gd name="T47" fmla="*/ 0 h 133"/>
                <a:gd name="T48" fmla="*/ 0 w 129"/>
                <a:gd name="T49" fmla="*/ 0 h 133"/>
                <a:gd name="T50" fmla="*/ 0 w 129"/>
                <a:gd name="T51" fmla="*/ 0 h 133"/>
                <a:gd name="T52" fmla="*/ 0 w 129"/>
                <a:gd name="T53" fmla="*/ 0 h 1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9"/>
                <a:gd name="T82" fmla="*/ 0 h 133"/>
                <a:gd name="T83" fmla="*/ 129 w 129"/>
                <a:gd name="T84" fmla="*/ 133 h 1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9" h="133">
                  <a:moveTo>
                    <a:pt x="0" y="133"/>
                  </a:moveTo>
                  <a:lnTo>
                    <a:pt x="8" y="132"/>
                  </a:lnTo>
                  <a:lnTo>
                    <a:pt x="24" y="125"/>
                  </a:lnTo>
                  <a:lnTo>
                    <a:pt x="40" y="118"/>
                  </a:lnTo>
                  <a:lnTo>
                    <a:pt x="55" y="108"/>
                  </a:lnTo>
                  <a:lnTo>
                    <a:pt x="69" y="98"/>
                  </a:lnTo>
                  <a:lnTo>
                    <a:pt x="81" y="87"/>
                  </a:lnTo>
                  <a:lnTo>
                    <a:pt x="93" y="74"/>
                  </a:lnTo>
                  <a:lnTo>
                    <a:pt x="103" y="60"/>
                  </a:lnTo>
                  <a:lnTo>
                    <a:pt x="113" y="45"/>
                  </a:lnTo>
                  <a:lnTo>
                    <a:pt x="120" y="29"/>
                  </a:lnTo>
                  <a:lnTo>
                    <a:pt x="126" y="13"/>
                  </a:lnTo>
                  <a:lnTo>
                    <a:pt x="129" y="0"/>
                  </a:lnTo>
                  <a:lnTo>
                    <a:pt x="117" y="0"/>
                  </a:lnTo>
                  <a:lnTo>
                    <a:pt x="114" y="10"/>
                  </a:lnTo>
                  <a:lnTo>
                    <a:pt x="108" y="24"/>
                  </a:lnTo>
                  <a:lnTo>
                    <a:pt x="102" y="39"/>
                  </a:lnTo>
                  <a:lnTo>
                    <a:pt x="93" y="53"/>
                  </a:lnTo>
                  <a:lnTo>
                    <a:pt x="83" y="66"/>
                  </a:lnTo>
                  <a:lnTo>
                    <a:pt x="72" y="77"/>
                  </a:lnTo>
                  <a:lnTo>
                    <a:pt x="61" y="88"/>
                  </a:lnTo>
                  <a:lnTo>
                    <a:pt x="48" y="98"/>
                  </a:lnTo>
                  <a:lnTo>
                    <a:pt x="34" y="107"/>
                  </a:lnTo>
                  <a:lnTo>
                    <a:pt x="19" y="114"/>
                  </a:lnTo>
                  <a:lnTo>
                    <a:pt x="4" y="119"/>
                  </a:lnTo>
                  <a:lnTo>
                    <a:pt x="0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05" name="Freeform 1941"/>
            <p:cNvSpPr>
              <a:spLocks/>
            </p:cNvSpPr>
            <p:nvPr/>
          </p:nvSpPr>
          <p:spPr bwMode="auto">
            <a:xfrm>
              <a:off x="1399" y="3540"/>
              <a:ext cx="30" cy="32"/>
            </a:xfrm>
            <a:custGeom>
              <a:avLst/>
              <a:gdLst>
                <a:gd name="T0" fmla="*/ 0 w 123"/>
                <a:gd name="T1" fmla="*/ 0 h 127"/>
                <a:gd name="T2" fmla="*/ 0 w 123"/>
                <a:gd name="T3" fmla="*/ 0 h 127"/>
                <a:gd name="T4" fmla="*/ 0 w 123"/>
                <a:gd name="T5" fmla="*/ 0 h 127"/>
                <a:gd name="T6" fmla="*/ 0 w 123"/>
                <a:gd name="T7" fmla="*/ 0 h 127"/>
                <a:gd name="T8" fmla="*/ 0 w 123"/>
                <a:gd name="T9" fmla="*/ 0 h 127"/>
                <a:gd name="T10" fmla="*/ 0 w 123"/>
                <a:gd name="T11" fmla="*/ 0 h 127"/>
                <a:gd name="T12" fmla="*/ 0 w 123"/>
                <a:gd name="T13" fmla="*/ 0 h 127"/>
                <a:gd name="T14" fmla="*/ 0 w 123"/>
                <a:gd name="T15" fmla="*/ 0 h 127"/>
                <a:gd name="T16" fmla="*/ 0 w 123"/>
                <a:gd name="T17" fmla="*/ 0 h 127"/>
                <a:gd name="T18" fmla="*/ 0 w 123"/>
                <a:gd name="T19" fmla="*/ 0 h 127"/>
                <a:gd name="T20" fmla="*/ 0 w 123"/>
                <a:gd name="T21" fmla="*/ 0 h 127"/>
                <a:gd name="T22" fmla="*/ 0 w 123"/>
                <a:gd name="T23" fmla="*/ 0 h 127"/>
                <a:gd name="T24" fmla="*/ 0 w 123"/>
                <a:gd name="T25" fmla="*/ 0 h 127"/>
                <a:gd name="T26" fmla="*/ 0 w 123"/>
                <a:gd name="T27" fmla="*/ 0 h 127"/>
                <a:gd name="T28" fmla="*/ 0 w 123"/>
                <a:gd name="T29" fmla="*/ 0 h 127"/>
                <a:gd name="T30" fmla="*/ 0 w 123"/>
                <a:gd name="T31" fmla="*/ 0 h 127"/>
                <a:gd name="T32" fmla="*/ 0 w 123"/>
                <a:gd name="T33" fmla="*/ 0 h 127"/>
                <a:gd name="T34" fmla="*/ 0 w 123"/>
                <a:gd name="T35" fmla="*/ 0 h 127"/>
                <a:gd name="T36" fmla="*/ 0 w 123"/>
                <a:gd name="T37" fmla="*/ 0 h 127"/>
                <a:gd name="T38" fmla="*/ 0 w 123"/>
                <a:gd name="T39" fmla="*/ 0 h 127"/>
                <a:gd name="T40" fmla="*/ 0 w 123"/>
                <a:gd name="T41" fmla="*/ 0 h 127"/>
                <a:gd name="T42" fmla="*/ 0 w 123"/>
                <a:gd name="T43" fmla="*/ 0 h 127"/>
                <a:gd name="T44" fmla="*/ 0 w 123"/>
                <a:gd name="T45" fmla="*/ 0 h 127"/>
                <a:gd name="T46" fmla="*/ 0 w 123"/>
                <a:gd name="T47" fmla="*/ 0 h 127"/>
                <a:gd name="T48" fmla="*/ 0 w 123"/>
                <a:gd name="T49" fmla="*/ 0 h 127"/>
                <a:gd name="T50" fmla="*/ 0 w 123"/>
                <a:gd name="T51" fmla="*/ 0 h 127"/>
                <a:gd name="T52" fmla="*/ 0 w 123"/>
                <a:gd name="T53" fmla="*/ 0 h 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3"/>
                <a:gd name="T82" fmla="*/ 0 h 127"/>
                <a:gd name="T83" fmla="*/ 123 w 123"/>
                <a:gd name="T84" fmla="*/ 127 h 1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3" h="127">
                  <a:moveTo>
                    <a:pt x="0" y="127"/>
                  </a:moveTo>
                  <a:lnTo>
                    <a:pt x="6" y="125"/>
                  </a:lnTo>
                  <a:lnTo>
                    <a:pt x="22" y="119"/>
                  </a:lnTo>
                  <a:lnTo>
                    <a:pt x="37" y="112"/>
                  </a:lnTo>
                  <a:lnTo>
                    <a:pt x="51" y="103"/>
                  </a:lnTo>
                  <a:lnTo>
                    <a:pt x="65" y="93"/>
                  </a:lnTo>
                  <a:lnTo>
                    <a:pt x="77" y="82"/>
                  </a:lnTo>
                  <a:lnTo>
                    <a:pt x="88" y="70"/>
                  </a:lnTo>
                  <a:lnTo>
                    <a:pt x="98" y="56"/>
                  </a:lnTo>
                  <a:lnTo>
                    <a:pt x="107" y="42"/>
                  </a:lnTo>
                  <a:lnTo>
                    <a:pt x="114" y="27"/>
                  </a:lnTo>
                  <a:lnTo>
                    <a:pt x="120" y="11"/>
                  </a:lnTo>
                  <a:lnTo>
                    <a:pt x="123" y="0"/>
                  </a:lnTo>
                  <a:lnTo>
                    <a:pt x="110" y="0"/>
                  </a:lnTo>
                  <a:lnTo>
                    <a:pt x="108" y="7"/>
                  </a:lnTo>
                  <a:lnTo>
                    <a:pt x="103" y="22"/>
                  </a:lnTo>
                  <a:lnTo>
                    <a:pt x="96" y="37"/>
                  </a:lnTo>
                  <a:lnTo>
                    <a:pt x="88" y="49"/>
                  </a:lnTo>
                  <a:lnTo>
                    <a:pt x="78" y="63"/>
                  </a:lnTo>
                  <a:lnTo>
                    <a:pt x="69" y="74"/>
                  </a:lnTo>
                  <a:lnTo>
                    <a:pt x="56" y="84"/>
                  </a:lnTo>
                  <a:lnTo>
                    <a:pt x="44" y="93"/>
                  </a:lnTo>
                  <a:lnTo>
                    <a:pt x="32" y="101"/>
                  </a:lnTo>
                  <a:lnTo>
                    <a:pt x="17" y="108"/>
                  </a:lnTo>
                  <a:lnTo>
                    <a:pt x="2" y="113"/>
                  </a:lnTo>
                  <a:lnTo>
                    <a:pt x="0" y="114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6E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06" name="Freeform 1942"/>
            <p:cNvSpPr>
              <a:spLocks/>
            </p:cNvSpPr>
            <p:nvPr/>
          </p:nvSpPr>
          <p:spPr bwMode="auto">
            <a:xfrm>
              <a:off x="1399" y="3540"/>
              <a:ext cx="29" cy="30"/>
            </a:xfrm>
            <a:custGeom>
              <a:avLst/>
              <a:gdLst>
                <a:gd name="T0" fmla="*/ 0 w 117"/>
                <a:gd name="T1" fmla="*/ 0 h 121"/>
                <a:gd name="T2" fmla="*/ 0 w 117"/>
                <a:gd name="T3" fmla="*/ 0 h 121"/>
                <a:gd name="T4" fmla="*/ 0 w 117"/>
                <a:gd name="T5" fmla="*/ 0 h 121"/>
                <a:gd name="T6" fmla="*/ 0 w 117"/>
                <a:gd name="T7" fmla="*/ 0 h 121"/>
                <a:gd name="T8" fmla="*/ 0 w 117"/>
                <a:gd name="T9" fmla="*/ 0 h 121"/>
                <a:gd name="T10" fmla="*/ 0 w 117"/>
                <a:gd name="T11" fmla="*/ 0 h 121"/>
                <a:gd name="T12" fmla="*/ 0 w 117"/>
                <a:gd name="T13" fmla="*/ 0 h 121"/>
                <a:gd name="T14" fmla="*/ 0 w 117"/>
                <a:gd name="T15" fmla="*/ 0 h 121"/>
                <a:gd name="T16" fmla="*/ 0 w 117"/>
                <a:gd name="T17" fmla="*/ 0 h 121"/>
                <a:gd name="T18" fmla="*/ 0 w 117"/>
                <a:gd name="T19" fmla="*/ 0 h 121"/>
                <a:gd name="T20" fmla="*/ 0 w 117"/>
                <a:gd name="T21" fmla="*/ 0 h 121"/>
                <a:gd name="T22" fmla="*/ 0 w 117"/>
                <a:gd name="T23" fmla="*/ 0 h 121"/>
                <a:gd name="T24" fmla="*/ 0 w 117"/>
                <a:gd name="T25" fmla="*/ 0 h 121"/>
                <a:gd name="T26" fmla="*/ 0 w 117"/>
                <a:gd name="T27" fmla="*/ 0 h 121"/>
                <a:gd name="T28" fmla="*/ 0 w 117"/>
                <a:gd name="T29" fmla="*/ 0 h 121"/>
                <a:gd name="T30" fmla="*/ 0 w 117"/>
                <a:gd name="T31" fmla="*/ 0 h 121"/>
                <a:gd name="T32" fmla="*/ 0 w 117"/>
                <a:gd name="T33" fmla="*/ 0 h 121"/>
                <a:gd name="T34" fmla="*/ 0 w 117"/>
                <a:gd name="T35" fmla="*/ 0 h 121"/>
                <a:gd name="T36" fmla="*/ 0 w 117"/>
                <a:gd name="T37" fmla="*/ 0 h 121"/>
                <a:gd name="T38" fmla="*/ 0 w 117"/>
                <a:gd name="T39" fmla="*/ 0 h 121"/>
                <a:gd name="T40" fmla="*/ 0 w 117"/>
                <a:gd name="T41" fmla="*/ 0 h 121"/>
                <a:gd name="T42" fmla="*/ 0 w 117"/>
                <a:gd name="T43" fmla="*/ 0 h 121"/>
                <a:gd name="T44" fmla="*/ 0 w 117"/>
                <a:gd name="T45" fmla="*/ 0 h 121"/>
                <a:gd name="T46" fmla="*/ 0 w 117"/>
                <a:gd name="T47" fmla="*/ 0 h 121"/>
                <a:gd name="T48" fmla="*/ 0 w 117"/>
                <a:gd name="T49" fmla="*/ 0 h 121"/>
                <a:gd name="T50" fmla="*/ 0 w 117"/>
                <a:gd name="T51" fmla="*/ 0 h 121"/>
                <a:gd name="T52" fmla="*/ 0 w 117"/>
                <a:gd name="T53" fmla="*/ 0 h 1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7"/>
                <a:gd name="T82" fmla="*/ 0 h 121"/>
                <a:gd name="T83" fmla="*/ 117 w 117"/>
                <a:gd name="T84" fmla="*/ 121 h 1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7" h="121">
                  <a:moveTo>
                    <a:pt x="0" y="121"/>
                  </a:moveTo>
                  <a:lnTo>
                    <a:pt x="4" y="119"/>
                  </a:lnTo>
                  <a:lnTo>
                    <a:pt x="19" y="114"/>
                  </a:lnTo>
                  <a:lnTo>
                    <a:pt x="34" y="107"/>
                  </a:lnTo>
                  <a:lnTo>
                    <a:pt x="48" y="98"/>
                  </a:lnTo>
                  <a:lnTo>
                    <a:pt x="61" y="88"/>
                  </a:lnTo>
                  <a:lnTo>
                    <a:pt x="72" y="77"/>
                  </a:lnTo>
                  <a:lnTo>
                    <a:pt x="83" y="66"/>
                  </a:lnTo>
                  <a:lnTo>
                    <a:pt x="93" y="53"/>
                  </a:lnTo>
                  <a:lnTo>
                    <a:pt x="102" y="39"/>
                  </a:lnTo>
                  <a:lnTo>
                    <a:pt x="108" y="24"/>
                  </a:lnTo>
                  <a:lnTo>
                    <a:pt x="114" y="10"/>
                  </a:lnTo>
                  <a:lnTo>
                    <a:pt x="117" y="0"/>
                  </a:lnTo>
                  <a:lnTo>
                    <a:pt x="104" y="0"/>
                  </a:lnTo>
                  <a:lnTo>
                    <a:pt x="102" y="6"/>
                  </a:lnTo>
                  <a:lnTo>
                    <a:pt x="97" y="20"/>
                  </a:lnTo>
                  <a:lnTo>
                    <a:pt x="91" y="33"/>
                  </a:lnTo>
                  <a:lnTo>
                    <a:pt x="83" y="47"/>
                  </a:lnTo>
                  <a:lnTo>
                    <a:pt x="73" y="58"/>
                  </a:lnTo>
                  <a:lnTo>
                    <a:pt x="64" y="69"/>
                  </a:lnTo>
                  <a:lnTo>
                    <a:pt x="53" y="79"/>
                  </a:lnTo>
                  <a:lnTo>
                    <a:pt x="40" y="88"/>
                  </a:lnTo>
                  <a:lnTo>
                    <a:pt x="28" y="96"/>
                  </a:lnTo>
                  <a:lnTo>
                    <a:pt x="14" y="102"/>
                  </a:lnTo>
                  <a:lnTo>
                    <a:pt x="1" y="108"/>
                  </a:lnTo>
                  <a:lnTo>
                    <a:pt x="0" y="10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07" name="Freeform 1943"/>
            <p:cNvSpPr>
              <a:spLocks/>
            </p:cNvSpPr>
            <p:nvPr/>
          </p:nvSpPr>
          <p:spPr bwMode="auto">
            <a:xfrm>
              <a:off x="1399" y="3540"/>
              <a:ext cx="27" cy="29"/>
            </a:xfrm>
            <a:custGeom>
              <a:avLst/>
              <a:gdLst>
                <a:gd name="T0" fmla="*/ 0 w 110"/>
                <a:gd name="T1" fmla="*/ 0 h 114"/>
                <a:gd name="T2" fmla="*/ 0 w 110"/>
                <a:gd name="T3" fmla="*/ 0 h 114"/>
                <a:gd name="T4" fmla="*/ 0 w 110"/>
                <a:gd name="T5" fmla="*/ 0 h 114"/>
                <a:gd name="T6" fmla="*/ 0 w 110"/>
                <a:gd name="T7" fmla="*/ 0 h 114"/>
                <a:gd name="T8" fmla="*/ 0 w 110"/>
                <a:gd name="T9" fmla="*/ 0 h 114"/>
                <a:gd name="T10" fmla="*/ 0 w 110"/>
                <a:gd name="T11" fmla="*/ 0 h 114"/>
                <a:gd name="T12" fmla="*/ 0 w 110"/>
                <a:gd name="T13" fmla="*/ 0 h 114"/>
                <a:gd name="T14" fmla="*/ 0 w 110"/>
                <a:gd name="T15" fmla="*/ 0 h 114"/>
                <a:gd name="T16" fmla="*/ 0 w 110"/>
                <a:gd name="T17" fmla="*/ 0 h 114"/>
                <a:gd name="T18" fmla="*/ 0 w 110"/>
                <a:gd name="T19" fmla="*/ 0 h 114"/>
                <a:gd name="T20" fmla="*/ 0 w 110"/>
                <a:gd name="T21" fmla="*/ 0 h 114"/>
                <a:gd name="T22" fmla="*/ 0 w 110"/>
                <a:gd name="T23" fmla="*/ 0 h 114"/>
                <a:gd name="T24" fmla="*/ 0 w 110"/>
                <a:gd name="T25" fmla="*/ 0 h 114"/>
                <a:gd name="T26" fmla="*/ 0 w 110"/>
                <a:gd name="T27" fmla="*/ 0 h 114"/>
                <a:gd name="T28" fmla="*/ 0 w 110"/>
                <a:gd name="T29" fmla="*/ 0 h 114"/>
                <a:gd name="T30" fmla="*/ 0 w 110"/>
                <a:gd name="T31" fmla="*/ 0 h 114"/>
                <a:gd name="T32" fmla="*/ 0 w 110"/>
                <a:gd name="T33" fmla="*/ 0 h 114"/>
                <a:gd name="T34" fmla="*/ 0 w 110"/>
                <a:gd name="T35" fmla="*/ 0 h 114"/>
                <a:gd name="T36" fmla="*/ 0 w 110"/>
                <a:gd name="T37" fmla="*/ 0 h 114"/>
                <a:gd name="T38" fmla="*/ 0 w 110"/>
                <a:gd name="T39" fmla="*/ 0 h 114"/>
                <a:gd name="T40" fmla="*/ 0 w 110"/>
                <a:gd name="T41" fmla="*/ 0 h 114"/>
                <a:gd name="T42" fmla="*/ 0 w 110"/>
                <a:gd name="T43" fmla="*/ 0 h 114"/>
                <a:gd name="T44" fmla="*/ 0 w 110"/>
                <a:gd name="T45" fmla="*/ 0 h 114"/>
                <a:gd name="T46" fmla="*/ 0 w 110"/>
                <a:gd name="T47" fmla="*/ 0 h 114"/>
                <a:gd name="T48" fmla="*/ 0 w 110"/>
                <a:gd name="T49" fmla="*/ 0 h 114"/>
                <a:gd name="T50" fmla="*/ 0 w 110"/>
                <a:gd name="T51" fmla="*/ 0 h 1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114"/>
                <a:gd name="T80" fmla="*/ 110 w 110"/>
                <a:gd name="T81" fmla="*/ 114 h 1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114">
                  <a:moveTo>
                    <a:pt x="0" y="114"/>
                  </a:moveTo>
                  <a:lnTo>
                    <a:pt x="2" y="113"/>
                  </a:lnTo>
                  <a:lnTo>
                    <a:pt x="17" y="108"/>
                  </a:lnTo>
                  <a:lnTo>
                    <a:pt x="32" y="101"/>
                  </a:lnTo>
                  <a:lnTo>
                    <a:pt x="44" y="93"/>
                  </a:lnTo>
                  <a:lnTo>
                    <a:pt x="56" y="84"/>
                  </a:lnTo>
                  <a:lnTo>
                    <a:pt x="69" y="74"/>
                  </a:lnTo>
                  <a:lnTo>
                    <a:pt x="78" y="63"/>
                  </a:lnTo>
                  <a:lnTo>
                    <a:pt x="88" y="49"/>
                  </a:lnTo>
                  <a:lnTo>
                    <a:pt x="96" y="37"/>
                  </a:lnTo>
                  <a:lnTo>
                    <a:pt x="103" y="22"/>
                  </a:lnTo>
                  <a:lnTo>
                    <a:pt x="108" y="7"/>
                  </a:lnTo>
                  <a:lnTo>
                    <a:pt x="110" y="0"/>
                  </a:lnTo>
                  <a:lnTo>
                    <a:pt x="97" y="0"/>
                  </a:lnTo>
                  <a:lnTo>
                    <a:pt x="97" y="4"/>
                  </a:lnTo>
                  <a:lnTo>
                    <a:pt x="92" y="17"/>
                  </a:lnTo>
                  <a:lnTo>
                    <a:pt x="85" y="31"/>
                  </a:lnTo>
                  <a:lnTo>
                    <a:pt x="77" y="43"/>
                  </a:lnTo>
                  <a:lnTo>
                    <a:pt x="69" y="54"/>
                  </a:lnTo>
                  <a:lnTo>
                    <a:pt x="60" y="65"/>
                  </a:lnTo>
                  <a:lnTo>
                    <a:pt x="49" y="75"/>
                  </a:lnTo>
                  <a:lnTo>
                    <a:pt x="38" y="82"/>
                  </a:lnTo>
                  <a:lnTo>
                    <a:pt x="25" y="91"/>
                  </a:lnTo>
                  <a:lnTo>
                    <a:pt x="12" y="97"/>
                  </a:lnTo>
                  <a:lnTo>
                    <a:pt x="0" y="10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69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08" name="Freeform 1944"/>
            <p:cNvSpPr>
              <a:spLocks/>
            </p:cNvSpPr>
            <p:nvPr/>
          </p:nvSpPr>
          <p:spPr bwMode="auto">
            <a:xfrm>
              <a:off x="1399" y="3540"/>
              <a:ext cx="26" cy="27"/>
            </a:xfrm>
            <a:custGeom>
              <a:avLst/>
              <a:gdLst>
                <a:gd name="T0" fmla="*/ 0 w 104"/>
                <a:gd name="T1" fmla="*/ 0 h 108"/>
                <a:gd name="T2" fmla="*/ 0 w 104"/>
                <a:gd name="T3" fmla="*/ 0 h 108"/>
                <a:gd name="T4" fmla="*/ 0 w 104"/>
                <a:gd name="T5" fmla="*/ 0 h 108"/>
                <a:gd name="T6" fmla="*/ 0 w 104"/>
                <a:gd name="T7" fmla="*/ 0 h 108"/>
                <a:gd name="T8" fmla="*/ 0 w 104"/>
                <a:gd name="T9" fmla="*/ 0 h 108"/>
                <a:gd name="T10" fmla="*/ 0 w 104"/>
                <a:gd name="T11" fmla="*/ 0 h 108"/>
                <a:gd name="T12" fmla="*/ 0 w 104"/>
                <a:gd name="T13" fmla="*/ 0 h 108"/>
                <a:gd name="T14" fmla="*/ 0 w 104"/>
                <a:gd name="T15" fmla="*/ 0 h 108"/>
                <a:gd name="T16" fmla="*/ 0 w 104"/>
                <a:gd name="T17" fmla="*/ 0 h 108"/>
                <a:gd name="T18" fmla="*/ 0 w 104"/>
                <a:gd name="T19" fmla="*/ 0 h 108"/>
                <a:gd name="T20" fmla="*/ 0 w 104"/>
                <a:gd name="T21" fmla="*/ 0 h 108"/>
                <a:gd name="T22" fmla="*/ 0 w 104"/>
                <a:gd name="T23" fmla="*/ 0 h 108"/>
                <a:gd name="T24" fmla="*/ 0 w 104"/>
                <a:gd name="T25" fmla="*/ 0 h 108"/>
                <a:gd name="T26" fmla="*/ 0 w 104"/>
                <a:gd name="T27" fmla="*/ 0 h 108"/>
                <a:gd name="T28" fmla="*/ 0 w 104"/>
                <a:gd name="T29" fmla="*/ 0 h 108"/>
                <a:gd name="T30" fmla="*/ 0 w 104"/>
                <a:gd name="T31" fmla="*/ 0 h 108"/>
                <a:gd name="T32" fmla="*/ 0 w 104"/>
                <a:gd name="T33" fmla="*/ 0 h 108"/>
                <a:gd name="T34" fmla="*/ 0 w 104"/>
                <a:gd name="T35" fmla="*/ 0 h 108"/>
                <a:gd name="T36" fmla="*/ 0 w 104"/>
                <a:gd name="T37" fmla="*/ 0 h 108"/>
                <a:gd name="T38" fmla="*/ 0 w 104"/>
                <a:gd name="T39" fmla="*/ 0 h 108"/>
                <a:gd name="T40" fmla="*/ 0 w 104"/>
                <a:gd name="T41" fmla="*/ 0 h 108"/>
                <a:gd name="T42" fmla="*/ 0 w 104"/>
                <a:gd name="T43" fmla="*/ 0 h 108"/>
                <a:gd name="T44" fmla="*/ 0 w 104"/>
                <a:gd name="T45" fmla="*/ 0 h 108"/>
                <a:gd name="T46" fmla="*/ 0 w 104"/>
                <a:gd name="T47" fmla="*/ 0 h 108"/>
                <a:gd name="T48" fmla="*/ 0 w 104"/>
                <a:gd name="T49" fmla="*/ 0 h 108"/>
                <a:gd name="T50" fmla="*/ 0 w 104"/>
                <a:gd name="T51" fmla="*/ 0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4"/>
                <a:gd name="T79" fmla="*/ 0 h 108"/>
                <a:gd name="T80" fmla="*/ 104 w 104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4" h="108">
                  <a:moveTo>
                    <a:pt x="0" y="108"/>
                  </a:moveTo>
                  <a:lnTo>
                    <a:pt x="1" y="108"/>
                  </a:lnTo>
                  <a:lnTo>
                    <a:pt x="14" y="102"/>
                  </a:lnTo>
                  <a:lnTo>
                    <a:pt x="28" y="96"/>
                  </a:lnTo>
                  <a:lnTo>
                    <a:pt x="40" y="88"/>
                  </a:lnTo>
                  <a:lnTo>
                    <a:pt x="53" y="79"/>
                  </a:lnTo>
                  <a:lnTo>
                    <a:pt x="64" y="69"/>
                  </a:lnTo>
                  <a:lnTo>
                    <a:pt x="73" y="58"/>
                  </a:lnTo>
                  <a:lnTo>
                    <a:pt x="83" y="47"/>
                  </a:lnTo>
                  <a:lnTo>
                    <a:pt x="91" y="33"/>
                  </a:lnTo>
                  <a:lnTo>
                    <a:pt x="97" y="20"/>
                  </a:lnTo>
                  <a:lnTo>
                    <a:pt x="102" y="6"/>
                  </a:lnTo>
                  <a:lnTo>
                    <a:pt x="104" y="0"/>
                  </a:lnTo>
                  <a:lnTo>
                    <a:pt x="91" y="0"/>
                  </a:lnTo>
                  <a:lnTo>
                    <a:pt x="91" y="2"/>
                  </a:lnTo>
                  <a:lnTo>
                    <a:pt x="86" y="15"/>
                  </a:lnTo>
                  <a:lnTo>
                    <a:pt x="80" y="27"/>
                  </a:lnTo>
                  <a:lnTo>
                    <a:pt x="72" y="39"/>
                  </a:lnTo>
                  <a:lnTo>
                    <a:pt x="65" y="50"/>
                  </a:lnTo>
                  <a:lnTo>
                    <a:pt x="55" y="60"/>
                  </a:lnTo>
                  <a:lnTo>
                    <a:pt x="45" y="70"/>
                  </a:lnTo>
                  <a:lnTo>
                    <a:pt x="34" y="77"/>
                  </a:lnTo>
                  <a:lnTo>
                    <a:pt x="22" y="85"/>
                  </a:lnTo>
                  <a:lnTo>
                    <a:pt x="9" y="91"/>
                  </a:lnTo>
                  <a:lnTo>
                    <a:pt x="0" y="9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09" name="Freeform 1945"/>
            <p:cNvSpPr>
              <a:spLocks/>
            </p:cNvSpPr>
            <p:nvPr/>
          </p:nvSpPr>
          <p:spPr bwMode="auto">
            <a:xfrm>
              <a:off x="1399" y="3540"/>
              <a:ext cx="24" cy="25"/>
            </a:xfrm>
            <a:custGeom>
              <a:avLst/>
              <a:gdLst>
                <a:gd name="T0" fmla="*/ 0 w 97"/>
                <a:gd name="T1" fmla="*/ 0 h 101"/>
                <a:gd name="T2" fmla="*/ 0 w 97"/>
                <a:gd name="T3" fmla="*/ 0 h 101"/>
                <a:gd name="T4" fmla="*/ 0 w 97"/>
                <a:gd name="T5" fmla="*/ 0 h 101"/>
                <a:gd name="T6" fmla="*/ 0 w 97"/>
                <a:gd name="T7" fmla="*/ 0 h 101"/>
                <a:gd name="T8" fmla="*/ 0 w 97"/>
                <a:gd name="T9" fmla="*/ 0 h 101"/>
                <a:gd name="T10" fmla="*/ 0 w 97"/>
                <a:gd name="T11" fmla="*/ 0 h 101"/>
                <a:gd name="T12" fmla="*/ 0 w 97"/>
                <a:gd name="T13" fmla="*/ 0 h 101"/>
                <a:gd name="T14" fmla="*/ 0 w 97"/>
                <a:gd name="T15" fmla="*/ 0 h 101"/>
                <a:gd name="T16" fmla="*/ 0 w 97"/>
                <a:gd name="T17" fmla="*/ 0 h 101"/>
                <a:gd name="T18" fmla="*/ 0 w 97"/>
                <a:gd name="T19" fmla="*/ 0 h 101"/>
                <a:gd name="T20" fmla="*/ 0 w 97"/>
                <a:gd name="T21" fmla="*/ 0 h 101"/>
                <a:gd name="T22" fmla="*/ 0 w 97"/>
                <a:gd name="T23" fmla="*/ 0 h 101"/>
                <a:gd name="T24" fmla="*/ 0 w 97"/>
                <a:gd name="T25" fmla="*/ 0 h 101"/>
                <a:gd name="T26" fmla="*/ 0 w 97"/>
                <a:gd name="T27" fmla="*/ 0 h 101"/>
                <a:gd name="T28" fmla="*/ 0 w 97"/>
                <a:gd name="T29" fmla="*/ 0 h 101"/>
                <a:gd name="T30" fmla="*/ 0 w 97"/>
                <a:gd name="T31" fmla="*/ 0 h 101"/>
                <a:gd name="T32" fmla="*/ 0 w 97"/>
                <a:gd name="T33" fmla="*/ 0 h 101"/>
                <a:gd name="T34" fmla="*/ 0 w 97"/>
                <a:gd name="T35" fmla="*/ 0 h 101"/>
                <a:gd name="T36" fmla="*/ 0 w 97"/>
                <a:gd name="T37" fmla="*/ 0 h 101"/>
                <a:gd name="T38" fmla="*/ 0 w 97"/>
                <a:gd name="T39" fmla="*/ 0 h 101"/>
                <a:gd name="T40" fmla="*/ 0 w 97"/>
                <a:gd name="T41" fmla="*/ 0 h 101"/>
                <a:gd name="T42" fmla="*/ 0 w 97"/>
                <a:gd name="T43" fmla="*/ 0 h 101"/>
                <a:gd name="T44" fmla="*/ 0 w 97"/>
                <a:gd name="T45" fmla="*/ 0 h 101"/>
                <a:gd name="T46" fmla="*/ 0 w 97"/>
                <a:gd name="T47" fmla="*/ 0 h 101"/>
                <a:gd name="T48" fmla="*/ 0 w 97"/>
                <a:gd name="T49" fmla="*/ 0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7"/>
                <a:gd name="T76" fmla="*/ 0 h 101"/>
                <a:gd name="T77" fmla="*/ 97 w 97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7" h="101">
                  <a:moveTo>
                    <a:pt x="0" y="101"/>
                  </a:moveTo>
                  <a:lnTo>
                    <a:pt x="12" y="97"/>
                  </a:lnTo>
                  <a:lnTo>
                    <a:pt x="25" y="91"/>
                  </a:lnTo>
                  <a:lnTo>
                    <a:pt x="38" y="82"/>
                  </a:lnTo>
                  <a:lnTo>
                    <a:pt x="49" y="75"/>
                  </a:lnTo>
                  <a:lnTo>
                    <a:pt x="60" y="65"/>
                  </a:lnTo>
                  <a:lnTo>
                    <a:pt x="69" y="54"/>
                  </a:lnTo>
                  <a:lnTo>
                    <a:pt x="77" y="43"/>
                  </a:lnTo>
                  <a:lnTo>
                    <a:pt x="85" y="31"/>
                  </a:lnTo>
                  <a:lnTo>
                    <a:pt x="92" y="17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80" y="12"/>
                  </a:lnTo>
                  <a:lnTo>
                    <a:pt x="75" y="24"/>
                  </a:lnTo>
                  <a:lnTo>
                    <a:pt x="67" y="36"/>
                  </a:lnTo>
                  <a:lnTo>
                    <a:pt x="60" y="47"/>
                  </a:lnTo>
                  <a:lnTo>
                    <a:pt x="50" y="56"/>
                  </a:lnTo>
                  <a:lnTo>
                    <a:pt x="41" y="65"/>
                  </a:lnTo>
                  <a:lnTo>
                    <a:pt x="30" y="72"/>
                  </a:lnTo>
                  <a:lnTo>
                    <a:pt x="19" y="80"/>
                  </a:lnTo>
                  <a:lnTo>
                    <a:pt x="7" y="85"/>
                  </a:lnTo>
                  <a:lnTo>
                    <a:pt x="0" y="8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3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10" name="Freeform 1946"/>
            <p:cNvSpPr>
              <a:spLocks/>
            </p:cNvSpPr>
            <p:nvPr/>
          </p:nvSpPr>
          <p:spPr bwMode="auto">
            <a:xfrm>
              <a:off x="1399" y="3540"/>
              <a:ext cx="22" cy="24"/>
            </a:xfrm>
            <a:custGeom>
              <a:avLst/>
              <a:gdLst>
                <a:gd name="T0" fmla="*/ 0 w 91"/>
                <a:gd name="T1" fmla="*/ 0 h 95"/>
                <a:gd name="T2" fmla="*/ 0 w 91"/>
                <a:gd name="T3" fmla="*/ 0 h 95"/>
                <a:gd name="T4" fmla="*/ 0 w 91"/>
                <a:gd name="T5" fmla="*/ 0 h 95"/>
                <a:gd name="T6" fmla="*/ 0 w 91"/>
                <a:gd name="T7" fmla="*/ 0 h 95"/>
                <a:gd name="T8" fmla="*/ 0 w 91"/>
                <a:gd name="T9" fmla="*/ 0 h 95"/>
                <a:gd name="T10" fmla="*/ 0 w 91"/>
                <a:gd name="T11" fmla="*/ 0 h 95"/>
                <a:gd name="T12" fmla="*/ 0 w 91"/>
                <a:gd name="T13" fmla="*/ 0 h 95"/>
                <a:gd name="T14" fmla="*/ 0 w 91"/>
                <a:gd name="T15" fmla="*/ 0 h 95"/>
                <a:gd name="T16" fmla="*/ 0 w 91"/>
                <a:gd name="T17" fmla="*/ 0 h 95"/>
                <a:gd name="T18" fmla="*/ 0 w 91"/>
                <a:gd name="T19" fmla="*/ 0 h 95"/>
                <a:gd name="T20" fmla="*/ 0 w 91"/>
                <a:gd name="T21" fmla="*/ 0 h 95"/>
                <a:gd name="T22" fmla="*/ 0 w 91"/>
                <a:gd name="T23" fmla="*/ 0 h 95"/>
                <a:gd name="T24" fmla="*/ 0 w 91"/>
                <a:gd name="T25" fmla="*/ 0 h 95"/>
                <a:gd name="T26" fmla="*/ 0 w 91"/>
                <a:gd name="T27" fmla="*/ 0 h 95"/>
                <a:gd name="T28" fmla="*/ 0 w 91"/>
                <a:gd name="T29" fmla="*/ 0 h 95"/>
                <a:gd name="T30" fmla="*/ 0 w 91"/>
                <a:gd name="T31" fmla="*/ 0 h 95"/>
                <a:gd name="T32" fmla="*/ 0 w 91"/>
                <a:gd name="T33" fmla="*/ 0 h 95"/>
                <a:gd name="T34" fmla="*/ 0 w 91"/>
                <a:gd name="T35" fmla="*/ 0 h 95"/>
                <a:gd name="T36" fmla="*/ 0 w 91"/>
                <a:gd name="T37" fmla="*/ 0 h 95"/>
                <a:gd name="T38" fmla="*/ 0 w 91"/>
                <a:gd name="T39" fmla="*/ 0 h 95"/>
                <a:gd name="T40" fmla="*/ 0 w 91"/>
                <a:gd name="T41" fmla="*/ 0 h 95"/>
                <a:gd name="T42" fmla="*/ 0 w 91"/>
                <a:gd name="T43" fmla="*/ 0 h 95"/>
                <a:gd name="T44" fmla="*/ 0 w 91"/>
                <a:gd name="T45" fmla="*/ 0 h 95"/>
                <a:gd name="T46" fmla="*/ 0 w 91"/>
                <a:gd name="T47" fmla="*/ 0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"/>
                <a:gd name="T73" fmla="*/ 0 h 95"/>
                <a:gd name="T74" fmla="*/ 91 w 91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" h="95">
                  <a:moveTo>
                    <a:pt x="0" y="95"/>
                  </a:moveTo>
                  <a:lnTo>
                    <a:pt x="9" y="91"/>
                  </a:lnTo>
                  <a:lnTo>
                    <a:pt x="22" y="85"/>
                  </a:lnTo>
                  <a:lnTo>
                    <a:pt x="34" y="77"/>
                  </a:lnTo>
                  <a:lnTo>
                    <a:pt x="45" y="70"/>
                  </a:lnTo>
                  <a:lnTo>
                    <a:pt x="55" y="60"/>
                  </a:lnTo>
                  <a:lnTo>
                    <a:pt x="65" y="50"/>
                  </a:lnTo>
                  <a:lnTo>
                    <a:pt x="72" y="39"/>
                  </a:lnTo>
                  <a:lnTo>
                    <a:pt x="80" y="27"/>
                  </a:lnTo>
                  <a:lnTo>
                    <a:pt x="86" y="15"/>
                  </a:lnTo>
                  <a:lnTo>
                    <a:pt x="91" y="2"/>
                  </a:lnTo>
                  <a:lnTo>
                    <a:pt x="91" y="0"/>
                  </a:lnTo>
                  <a:lnTo>
                    <a:pt x="78" y="0"/>
                  </a:lnTo>
                  <a:lnTo>
                    <a:pt x="75" y="10"/>
                  </a:lnTo>
                  <a:lnTo>
                    <a:pt x="69" y="22"/>
                  </a:lnTo>
                  <a:lnTo>
                    <a:pt x="62" y="32"/>
                  </a:lnTo>
                  <a:lnTo>
                    <a:pt x="55" y="42"/>
                  </a:lnTo>
                  <a:lnTo>
                    <a:pt x="46" y="52"/>
                  </a:lnTo>
                  <a:lnTo>
                    <a:pt x="37" y="60"/>
                  </a:lnTo>
                  <a:lnTo>
                    <a:pt x="27" y="68"/>
                  </a:lnTo>
                  <a:lnTo>
                    <a:pt x="16" y="74"/>
                  </a:lnTo>
                  <a:lnTo>
                    <a:pt x="4" y="80"/>
                  </a:lnTo>
                  <a:lnTo>
                    <a:pt x="0" y="8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61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11" name="Freeform 1947"/>
            <p:cNvSpPr>
              <a:spLocks/>
            </p:cNvSpPr>
            <p:nvPr/>
          </p:nvSpPr>
          <p:spPr bwMode="auto">
            <a:xfrm>
              <a:off x="1399" y="3540"/>
              <a:ext cx="21" cy="22"/>
            </a:xfrm>
            <a:custGeom>
              <a:avLst/>
              <a:gdLst>
                <a:gd name="T0" fmla="*/ 0 w 85"/>
                <a:gd name="T1" fmla="*/ 0 h 87"/>
                <a:gd name="T2" fmla="*/ 0 w 85"/>
                <a:gd name="T3" fmla="*/ 0 h 87"/>
                <a:gd name="T4" fmla="*/ 0 w 85"/>
                <a:gd name="T5" fmla="*/ 0 h 87"/>
                <a:gd name="T6" fmla="*/ 0 w 85"/>
                <a:gd name="T7" fmla="*/ 0 h 87"/>
                <a:gd name="T8" fmla="*/ 0 w 85"/>
                <a:gd name="T9" fmla="*/ 0 h 87"/>
                <a:gd name="T10" fmla="*/ 0 w 85"/>
                <a:gd name="T11" fmla="*/ 0 h 87"/>
                <a:gd name="T12" fmla="*/ 0 w 85"/>
                <a:gd name="T13" fmla="*/ 0 h 87"/>
                <a:gd name="T14" fmla="*/ 0 w 85"/>
                <a:gd name="T15" fmla="*/ 0 h 87"/>
                <a:gd name="T16" fmla="*/ 0 w 85"/>
                <a:gd name="T17" fmla="*/ 0 h 87"/>
                <a:gd name="T18" fmla="*/ 0 w 85"/>
                <a:gd name="T19" fmla="*/ 0 h 87"/>
                <a:gd name="T20" fmla="*/ 0 w 85"/>
                <a:gd name="T21" fmla="*/ 0 h 87"/>
                <a:gd name="T22" fmla="*/ 0 w 85"/>
                <a:gd name="T23" fmla="*/ 0 h 87"/>
                <a:gd name="T24" fmla="*/ 0 w 85"/>
                <a:gd name="T25" fmla="*/ 0 h 87"/>
                <a:gd name="T26" fmla="*/ 0 w 85"/>
                <a:gd name="T27" fmla="*/ 0 h 87"/>
                <a:gd name="T28" fmla="*/ 0 w 85"/>
                <a:gd name="T29" fmla="*/ 0 h 87"/>
                <a:gd name="T30" fmla="*/ 0 w 85"/>
                <a:gd name="T31" fmla="*/ 0 h 87"/>
                <a:gd name="T32" fmla="*/ 0 w 85"/>
                <a:gd name="T33" fmla="*/ 0 h 87"/>
                <a:gd name="T34" fmla="*/ 0 w 85"/>
                <a:gd name="T35" fmla="*/ 0 h 87"/>
                <a:gd name="T36" fmla="*/ 0 w 85"/>
                <a:gd name="T37" fmla="*/ 0 h 87"/>
                <a:gd name="T38" fmla="*/ 0 w 85"/>
                <a:gd name="T39" fmla="*/ 0 h 87"/>
                <a:gd name="T40" fmla="*/ 0 w 85"/>
                <a:gd name="T41" fmla="*/ 0 h 87"/>
                <a:gd name="T42" fmla="*/ 0 w 85"/>
                <a:gd name="T43" fmla="*/ 0 h 87"/>
                <a:gd name="T44" fmla="*/ 0 w 85"/>
                <a:gd name="T45" fmla="*/ 0 h 87"/>
                <a:gd name="T46" fmla="*/ 0 w 85"/>
                <a:gd name="T47" fmla="*/ 0 h 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5"/>
                <a:gd name="T73" fmla="*/ 0 h 87"/>
                <a:gd name="T74" fmla="*/ 85 w 85"/>
                <a:gd name="T75" fmla="*/ 87 h 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5" h="87">
                  <a:moveTo>
                    <a:pt x="0" y="87"/>
                  </a:moveTo>
                  <a:lnTo>
                    <a:pt x="7" y="85"/>
                  </a:lnTo>
                  <a:lnTo>
                    <a:pt x="19" y="80"/>
                  </a:lnTo>
                  <a:lnTo>
                    <a:pt x="30" y="72"/>
                  </a:lnTo>
                  <a:lnTo>
                    <a:pt x="41" y="65"/>
                  </a:lnTo>
                  <a:lnTo>
                    <a:pt x="50" y="56"/>
                  </a:lnTo>
                  <a:lnTo>
                    <a:pt x="60" y="47"/>
                  </a:lnTo>
                  <a:lnTo>
                    <a:pt x="67" y="36"/>
                  </a:lnTo>
                  <a:lnTo>
                    <a:pt x="75" y="24"/>
                  </a:lnTo>
                  <a:lnTo>
                    <a:pt x="80" y="12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69" y="7"/>
                  </a:lnTo>
                  <a:lnTo>
                    <a:pt x="64" y="18"/>
                  </a:lnTo>
                  <a:lnTo>
                    <a:pt x="57" y="29"/>
                  </a:lnTo>
                  <a:lnTo>
                    <a:pt x="50" y="38"/>
                  </a:lnTo>
                  <a:lnTo>
                    <a:pt x="41" y="47"/>
                  </a:lnTo>
                  <a:lnTo>
                    <a:pt x="33" y="55"/>
                  </a:lnTo>
                  <a:lnTo>
                    <a:pt x="23" y="63"/>
                  </a:lnTo>
                  <a:lnTo>
                    <a:pt x="13" y="69"/>
                  </a:lnTo>
                  <a:lnTo>
                    <a:pt x="2" y="74"/>
                  </a:lnTo>
                  <a:lnTo>
                    <a:pt x="0" y="7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61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12" name="Freeform 1948"/>
            <p:cNvSpPr>
              <a:spLocks/>
            </p:cNvSpPr>
            <p:nvPr/>
          </p:nvSpPr>
          <p:spPr bwMode="auto">
            <a:xfrm>
              <a:off x="1399" y="3540"/>
              <a:ext cx="19" cy="20"/>
            </a:xfrm>
            <a:custGeom>
              <a:avLst/>
              <a:gdLst>
                <a:gd name="T0" fmla="*/ 0 w 78"/>
                <a:gd name="T1" fmla="*/ 0 h 81"/>
                <a:gd name="T2" fmla="*/ 0 w 78"/>
                <a:gd name="T3" fmla="*/ 0 h 81"/>
                <a:gd name="T4" fmla="*/ 0 w 78"/>
                <a:gd name="T5" fmla="*/ 0 h 81"/>
                <a:gd name="T6" fmla="*/ 0 w 78"/>
                <a:gd name="T7" fmla="*/ 0 h 81"/>
                <a:gd name="T8" fmla="*/ 0 w 78"/>
                <a:gd name="T9" fmla="*/ 0 h 81"/>
                <a:gd name="T10" fmla="*/ 0 w 78"/>
                <a:gd name="T11" fmla="*/ 0 h 81"/>
                <a:gd name="T12" fmla="*/ 0 w 78"/>
                <a:gd name="T13" fmla="*/ 0 h 81"/>
                <a:gd name="T14" fmla="*/ 0 w 78"/>
                <a:gd name="T15" fmla="*/ 0 h 81"/>
                <a:gd name="T16" fmla="*/ 0 w 78"/>
                <a:gd name="T17" fmla="*/ 0 h 81"/>
                <a:gd name="T18" fmla="*/ 0 w 78"/>
                <a:gd name="T19" fmla="*/ 0 h 81"/>
                <a:gd name="T20" fmla="*/ 0 w 78"/>
                <a:gd name="T21" fmla="*/ 0 h 81"/>
                <a:gd name="T22" fmla="*/ 0 w 78"/>
                <a:gd name="T23" fmla="*/ 0 h 81"/>
                <a:gd name="T24" fmla="*/ 0 w 78"/>
                <a:gd name="T25" fmla="*/ 0 h 81"/>
                <a:gd name="T26" fmla="*/ 0 w 78"/>
                <a:gd name="T27" fmla="*/ 0 h 81"/>
                <a:gd name="T28" fmla="*/ 0 w 78"/>
                <a:gd name="T29" fmla="*/ 0 h 81"/>
                <a:gd name="T30" fmla="*/ 0 w 78"/>
                <a:gd name="T31" fmla="*/ 0 h 81"/>
                <a:gd name="T32" fmla="*/ 0 w 78"/>
                <a:gd name="T33" fmla="*/ 0 h 81"/>
                <a:gd name="T34" fmla="*/ 0 w 78"/>
                <a:gd name="T35" fmla="*/ 0 h 81"/>
                <a:gd name="T36" fmla="*/ 0 w 78"/>
                <a:gd name="T37" fmla="*/ 0 h 81"/>
                <a:gd name="T38" fmla="*/ 0 w 78"/>
                <a:gd name="T39" fmla="*/ 0 h 81"/>
                <a:gd name="T40" fmla="*/ 0 w 78"/>
                <a:gd name="T41" fmla="*/ 0 h 81"/>
                <a:gd name="T42" fmla="*/ 0 w 78"/>
                <a:gd name="T43" fmla="*/ 0 h 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81"/>
                <a:gd name="T68" fmla="*/ 78 w 78"/>
                <a:gd name="T69" fmla="*/ 81 h 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81">
                  <a:moveTo>
                    <a:pt x="0" y="81"/>
                  </a:moveTo>
                  <a:lnTo>
                    <a:pt x="4" y="80"/>
                  </a:lnTo>
                  <a:lnTo>
                    <a:pt x="16" y="74"/>
                  </a:lnTo>
                  <a:lnTo>
                    <a:pt x="27" y="68"/>
                  </a:lnTo>
                  <a:lnTo>
                    <a:pt x="37" y="60"/>
                  </a:lnTo>
                  <a:lnTo>
                    <a:pt x="46" y="52"/>
                  </a:lnTo>
                  <a:lnTo>
                    <a:pt x="55" y="42"/>
                  </a:lnTo>
                  <a:lnTo>
                    <a:pt x="62" y="32"/>
                  </a:lnTo>
                  <a:lnTo>
                    <a:pt x="69" y="22"/>
                  </a:lnTo>
                  <a:lnTo>
                    <a:pt x="75" y="10"/>
                  </a:lnTo>
                  <a:lnTo>
                    <a:pt x="78" y="0"/>
                  </a:lnTo>
                  <a:lnTo>
                    <a:pt x="65" y="0"/>
                  </a:lnTo>
                  <a:lnTo>
                    <a:pt x="62" y="5"/>
                  </a:lnTo>
                  <a:lnTo>
                    <a:pt x="57" y="16"/>
                  </a:lnTo>
                  <a:lnTo>
                    <a:pt x="51" y="26"/>
                  </a:lnTo>
                  <a:lnTo>
                    <a:pt x="45" y="34"/>
                  </a:lnTo>
                  <a:lnTo>
                    <a:pt x="38" y="43"/>
                  </a:lnTo>
                  <a:lnTo>
                    <a:pt x="29" y="50"/>
                  </a:lnTo>
                  <a:lnTo>
                    <a:pt x="20" y="58"/>
                  </a:lnTo>
                  <a:lnTo>
                    <a:pt x="11" y="63"/>
                  </a:lnTo>
                  <a:lnTo>
                    <a:pt x="0" y="68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13" name="Freeform 1949"/>
            <p:cNvSpPr>
              <a:spLocks/>
            </p:cNvSpPr>
            <p:nvPr/>
          </p:nvSpPr>
          <p:spPr bwMode="auto">
            <a:xfrm>
              <a:off x="1399" y="3540"/>
              <a:ext cx="17" cy="19"/>
            </a:xfrm>
            <a:custGeom>
              <a:avLst/>
              <a:gdLst>
                <a:gd name="T0" fmla="*/ 0 w 71"/>
                <a:gd name="T1" fmla="*/ 0 h 75"/>
                <a:gd name="T2" fmla="*/ 0 w 71"/>
                <a:gd name="T3" fmla="*/ 0 h 75"/>
                <a:gd name="T4" fmla="*/ 0 w 71"/>
                <a:gd name="T5" fmla="*/ 0 h 75"/>
                <a:gd name="T6" fmla="*/ 0 w 71"/>
                <a:gd name="T7" fmla="*/ 0 h 75"/>
                <a:gd name="T8" fmla="*/ 0 w 71"/>
                <a:gd name="T9" fmla="*/ 0 h 75"/>
                <a:gd name="T10" fmla="*/ 0 w 71"/>
                <a:gd name="T11" fmla="*/ 0 h 75"/>
                <a:gd name="T12" fmla="*/ 0 w 71"/>
                <a:gd name="T13" fmla="*/ 0 h 75"/>
                <a:gd name="T14" fmla="*/ 0 w 71"/>
                <a:gd name="T15" fmla="*/ 0 h 75"/>
                <a:gd name="T16" fmla="*/ 0 w 71"/>
                <a:gd name="T17" fmla="*/ 0 h 75"/>
                <a:gd name="T18" fmla="*/ 0 w 71"/>
                <a:gd name="T19" fmla="*/ 0 h 75"/>
                <a:gd name="T20" fmla="*/ 0 w 71"/>
                <a:gd name="T21" fmla="*/ 0 h 75"/>
                <a:gd name="T22" fmla="*/ 0 w 71"/>
                <a:gd name="T23" fmla="*/ 0 h 75"/>
                <a:gd name="T24" fmla="*/ 0 w 71"/>
                <a:gd name="T25" fmla="*/ 0 h 75"/>
                <a:gd name="T26" fmla="*/ 0 w 71"/>
                <a:gd name="T27" fmla="*/ 0 h 75"/>
                <a:gd name="T28" fmla="*/ 0 w 71"/>
                <a:gd name="T29" fmla="*/ 0 h 75"/>
                <a:gd name="T30" fmla="*/ 0 w 71"/>
                <a:gd name="T31" fmla="*/ 0 h 75"/>
                <a:gd name="T32" fmla="*/ 0 w 71"/>
                <a:gd name="T33" fmla="*/ 0 h 75"/>
                <a:gd name="T34" fmla="*/ 0 w 71"/>
                <a:gd name="T35" fmla="*/ 0 h 75"/>
                <a:gd name="T36" fmla="*/ 0 w 71"/>
                <a:gd name="T37" fmla="*/ 0 h 75"/>
                <a:gd name="T38" fmla="*/ 0 w 71"/>
                <a:gd name="T39" fmla="*/ 0 h 75"/>
                <a:gd name="T40" fmla="*/ 0 w 71"/>
                <a:gd name="T41" fmla="*/ 0 h 75"/>
                <a:gd name="T42" fmla="*/ 0 w 71"/>
                <a:gd name="T43" fmla="*/ 0 h 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"/>
                <a:gd name="T67" fmla="*/ 0 h 75"/>
                <a:gd name="T68" fmla="*/ 71 w 71"/>
                <a:gd name="T69" fmla="*/ 75 h 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" h="75">
                  <a:moveTo>
                    <a:pt x="0" y="75"/>
                  </a:moveTo>
                  <a:lnTo>
                    <a:pt x="2" y="74"/>
                  </a:lnTo>
                  <a:lnTo>
                    <a:pt x="13" y="69"/>
                  </a:lnTo>
                  <a:lnTo>
                    <a:pt x="23" y="63"/>
                  </a:lnTo>
                  <a:lnTo>
                    <a:pt x="33" y="55"/>
                  </a:lnTo>
                  <a:lnTo>
                    <a:pt x="41" y="47"/>
                  </a:lnTo>
                  <a:lnTo>
                    <a:pt x="50" y="38"/>
                  </a:lnTo>
                  <a:lnTo>
                    <a:pt x="57" y="29"/>
                  </a:lnTo>
                  <a:lnTo>
                    <a:pt x="64" y="18"/>
                  </a:lnTo>
                  <a:lnTo>
                    <a:pt x="69" y="7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57" y="2"/>
                  </a:lnTo>
                  <a:lnTo>
                    <a:pt x="53" y="12"/>
                  </a:lnTo>
                  <a:lnTo>
                    <a:pt x="46" y="22"/>
                  </a:lnTo>
                  <a:lnTo>
                    <a:pt x="40" y="31"/>
                  </a:lnTo>
                  <a:lnTo>
                    <a:pt x="33" y="38"/>
                  </a:lnTo>
                  <a:lnTo>
                    <a:pt x="25" y="45"/>
                  </a:lnTo>
                  <a:lnTo>
                    <a:pt x="17" y="52"/>
                  </a:lnTo>
                  <a:lnTo>
                    <a:pt x="7" y="58"/>
                  </a:lnTo>
                  <a:lnTo>
                    <a:pt x="0" y="6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5C5C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14" name="Freeform 1950"/>
            <p:cNvSpPr>
              <a:spLocks/>
            </p:cNvSpPr>
            <p:nvPr/>
          </p:nvSpPr>
          <p:spPr bwMode="auto">
            <a:xfrm>
              <a:off x="1399" y="3540"/>
              <a:ext cx="16" cy="17"/>
            </a:xfrm>
            <a:custGeom>
              <a:avLst/>
              <a:gdLst>
                <a:gd name="T0" fmla="*/ 0 w 65"/>
                <a:gd name="T1" fmla="*/ 0 h 68"/>
                <a:gd name="T2" fmla="*/ 0 w 65"/>
                <a:gd name="T3" fmla="*/ 0 h 68"/>
                <a:gd name="T4" fmla="*/ 0 w 65"/>
                <a:gd name="T5" fmla="*/ 0 h 68"/>
                <a:gd name="T6" fmla="*/ 0 w 65"/>
                <a:gd name="T7" fmla="*/ 0 h 68"/>
                <a:gd name="T8" fmla="*/ 0 w 65"/>
                <a:gd name="T9" fmla="*/ 0 h 68"/>
                <a:gd name="T10" fmla="*/ 0 w 65"/>
                <a:gd name="T11" fmla="*/ 0 h 68"/>
                <a:gd name="T12" fmla="*/ 0 w 65"/>
                <a:gd name="T13" fmla="*/ 0 h 68"/>
                <a:gd name="T14" fmla="*/ 0 w 65"/>
                <a:gd name="T15" fmla="*/ 0 h 68"/>
                <a:gd name="T16" fmla="*/ 0 w 65"/>
                <a:gd name="T17" fmla="*/ 0 h 68"/>
                <a:gd name="T18" fmla="*/ 0 w 65"/>
                <a:gd name="T19" fmla="*/ 0 h 68"/>
                <a:gd name="T20" fmla="*/ 0 w 65"/>
                <a:gd name="T21" fmla="*/ 0 h 68"/>
                <a:gd name="T22" fmla="*/ 0 w 65"/>
                <a:gd name="T23" fmla="*/ 0 h 68"/>
                <a:gd name="T24" fmla="*/ 0 w 65"/>
                <a:gd name="T25" fmla="*/ 0 h 68"/>
                <a:gd name="T26" fmla="*/ 0 w 65"/>
                <a:gd name="T27" fmla="*/ 0 h 68"/>
                <a:gd name="T28" fmla="*/ 0 w 65"/>
                <a:gd name="T29" fmla="*/ 0 h 68"/>
                <a:gd name="T30" fmla="*/ 0 w 65"/>
                <a:gd name="T31" fmla="*/ 0 h 68"/>
                <a:gd name="T32" fmla="*/ 0 w 65"/>
                <a:gd name="T33" fmla="*/ 0 h 68"/>
                <a:gd name="T34" fmla="*/ 0 w 65"/>
                <a:gd name="T35" fmla="*/ 0 h 68"/>
                <a:gd name="T36" fmla="*/ 0 w 65"/>
                <a:gd name="T37" fmla="*/ 0 h 68"/>
                <a:gd name="T38" fmla="*/ 0 w 65"/>
                <a:gd name="T39" fmla="*/ 0 h 68"/>
                <a:gd name="T40" fmla="*/ 0 w 65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68"/>
                <a:gd name="T65" fmla="*/ 65 w 65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68">
                  <a:moveTo>
                    <a:pt x="0" y="68"/>
                  </a:moveTo>
                  <a:lnTo>
                    <a:pt x="11" y="63"/>
                  </a:lnTo>
                  <a:lnTo>
                    <a:pt x="20" y="58"/>
                  </a:lnTo>
                  <a:lnTo>
                    <a:pt x="29" y="50"/>
                  </a:lnTo>
                  <a:lnTo>
                    <a:pt x="38" y="43"/>
                  </a:lnTo>
                  <a:lnTo>
                    <a:pt x="45" y="34"/>
                  </a:lnTo>
                  <a:lnTo>
                    <a:pt x="51" y="26"/>
                  </a:lnTo>
                  <a:lnTo>
                    <a:pt x="57" y="16"/>
                  </a:lnTo>
                  <a:lnTo>
                    <a:pt x="62" y="5"/>
                  </a:lnTo>
                  <a:lnTo>
                    <a:pt x="65" y="0"/>
                  </a:lnTo>
                  <a:lnTo>
                    <a:pt x="51" y="0"/>
                  </a:lnTo>
                  <a:lnTo>
                    <a:pt x="46" y="10"/>
                  </a:lnTo>
                  <a:lnTo>
                    <a:pt x="41" y="18"/>
                  </a:lnTo>
                  <a:lnTo>
                    <a:pt x="35" y="27"/>
                  </a:lnTo>
                  <a:lnTo>
                    <a:pt x="29" y="34"/>
                  </a:lnTo>
                  <a:lnTo>
                    <a:pt x="22" y="40"/>
                  </a:lnTo>
                  <a:lnTo>
                    <a:pt x="13" y="47"/>
                  </a:lnTo>
                  <a:lnTo>
                    <a:pt x="4" y="53"/>
                  </a:lnTo>
                  <a:lnTo>
                    <a:pt x="0" y="54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15" name="Freeform 1951"/>
            <p:cNvSpPr>
              <a:spLocks/>
            </p:cNvSpPr>
            <p:nvPr/>
          </p:nvSpPr>
          <p:spPr bwMode="auto">
            <a:xfrm>
              <a:off x="1399" y="3540"/>
              <a:ext cx="14" cy="15"/>
            </a:xfrm>
            <a:custGeom>
              <a:avLst/>
              <a:gdLst>
                <a:gd name="T0" fmla="*/ 0 w 59"/>
                <a:gd name="T1" fmla="*/ 0 h 61"/>
                <a:gd name="T2" fmla="*/ 0 w 59"/>
                <a:gd name="T3" fmla="*/ 0 h 61"/>
                <a:gd name="T4" fmla="*/ 0 w 59"/>
                <a:gd name="T5" fmla="*/ 0 h 61"/>
                <a:gd name="T6" fmla="*/ 0 w 59"/>
                <a:gd name="T7" fmla="*/ 0 h 61"/>
                <a:gd name="T8" fmla="*/ 0 w 59"/>
                <a:gd name="T9" fmla="*/ 0 h 61"/>
                <a:gd name="T10" fmla="*/ 0 w 59"/>
                <a:gd name="T11" fmla="*/ 0 h 61"/>
                <a:gd name="T12" fmla="*/ 0 w 59"/>
                <a:gd name="T13" fmla="*/ 0 h 61"/>
                <a:gd name="T14" fmla="*/ 0 w 59"/>
                <a:gd name="T15" fmla="*/ 0 h 61"/>
                <a:gd name="T16" fmla="*/ 0 w 59"/>
                <a:gd name="T17" fmla="*/ 0 h 61"/>
                <a:gd name="T18" fmla="*/ 0 w 59"/>
                <a:gd name="T19" fmla="*/ 0 h 61"/>
                <a:gd name="T20" fmla="*/ 0 w 59"/>
                <a:gd name="T21" fmla="*/ 0 h 61"/>
                <a:gd name="T22" fmla="*/ 0 w 59"/>
                <a:gd name="T23" fmla="*/ 0 h 61"/>
                <a:gd name="T24" fmla="*/ 0 w 59"/>
                <a:gd name="T25" fmla="*/ 0 h 61"/>
                <a:gd name="T26" fmla="*/ 0 w 59"/>
                <a:gd name="T27" fmla="*/ 0 h 61"/>
                <a:gd name="T28" fmla="*/ 0 w 59"/>
                <a:gd name="T29" fmla="*/ 0 h 61"/>
                <a:gd name="T30" fmla="*/ 0 w 59"/>
                <a:gd name="T31" fmla="*/ 0 h 61"/>
                <a:gd name="T32" fmla="*/ 0 w 59"/>
                <a:gd name="T33" fmla="*/ 0 h 61"/>
                <a:gd name="T34" fmla="*/ 0 w 59"/>
                <a:gd name="T35" fmla="*/ 0 h 61"/>
                <a:gd name="T36" fmla="*/ 0 w 59"/>
                <a:gd name="T37" fmla="*/ 0 h 61"/>
                <a:gd name="T38" fmla="*/ 0 w 59"/>
                <a:gd name="T39" fmla="*/ 0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61"/>
                <a:gd name="T62" fmla="*/ 59 w 59"/>
                <a:gd name="T63" fmla="*/ 61 h 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61">
                  <a:moveTo>
                    <a:pt x="0" y="61"/>
                  </a:moveTo>
                  <a:lnTo>
                    <a:pt x="7" y="58"/>
                  </a:lnTo>
                  <a:lnTo>
                    <a:pt x="17" y="52"/>
                  </a:lnTo>
                  <a:lnTo>
                    <a:pt x="25" y="45"/>
                  </a:lnTo>
                  <a:lnTo>
                    <a:pt x="33" y="38"/>
                  </a:lnTo>
                  <a:lnTo>
                    <a:pt x="40" y="31"/>
                  </a:lnTo>
                  <a:lnTo>
                    <a:pt x="46" y="22"/>
                  </a:lnTo>
                  <a:lnTo>
                    <a:pt x="53" y="1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45" y="0"/>
                  </a:lnTo>
                  <a:lnTo>
                    <a:pt x="41" y="7"/>
                  </a:lnTo>
                  <a:lnTo>
                    <a:pt x="37" y="15"/>
                  </a:lnTo>
                  <a:lnTo>
                    <a:pt x="30" y="22"/>
                  </a:lnTo>
                  <a:lnTo>
                    <a:pt x="24" y="29"/>
                  </a:lnTo>
                  <a:lnTo>
                    <a:pt x="17" y="36"/>
                  </a:lnTo>
                  <a:lnTo>
                    <a:pt x="9" y="42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5757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16" name="Freeform 1952"/>
            <p:cNvSpPr>
              <a:spLocks/>
            </p:cNvSpPr>
            <p:nvPr/>
          </p:nvSpPr>
          <p:spPr bwMode="auto">
            <a:xfrm>
              <a:off x="1399" y="3540"/>
              <a:ext cx="13" cy="14"/>
            </a:xfrm>
            <a:custGeom>
              <a:avLst/>
              <a:gdLst>
                <a:gd name="T0" fmla="*/ 0 w 51"/>
                <a:gd name="T1" fmla="*/ 0 h 54"/>
                <a:gd name="T2" fmla="*/ 0 w 51"/>
                <a:gd name="T3" fmla="*/ 0 h 54"/>
                <a:gd name="T4" fmla="*/ 0 w 51"/>
                <a:gd name="T5" fmla="*/ 0 h 54"/>
                <a:gd name="T6" fmla="*/ 0 w 51"/>
                <a:gd name="T7" fmla="*/ 0 h 54"/>
                <a:gd name="T8" fmla="*/ 0 w 51"/>
                <a:gd name="T9" fmla="*/ 0 h 54"/>
                <a:gd name="T10" fmla="*/ 0 w 51"/>
                <a:gd name="T11" fmla="*/ 0 h 54"/>
                <a:gd name="T12" fmla="*/ 0 w 51"/>
                <a:gd name="T13" fmla="*/ 0 h 54"/>
                <a:gd name="T14" fmla="*/ 0 w 51"/>
                <a:gd name="T15" fmla="*/ 0 h 54"/>
                <a:gd name="T16" fmla="*/ 0 w 51"/>
                <a:gd name="T17" fmla="*/ 0 h 54"/>
                <a:gd name="T18" fmla="*/ 0 w 51"/>
                <a:gd name="T19" fmla="*/ 0 h 54"/>
                <a:gd name="T20" fmla="*/ 0 w 51"/>
                <a:gd name="T21" fmla="*/ 0 h 54"/>
                <a:gd name="T22" fmla="*/ 0 w 51"/>
                <a:gd name="T23" fmla="*/ 0 h 54"/>
                <a:gd name="T24" fmla="*/ 0 w 51"/>
                <a:gd name="T25" fmla="*/ 0 h 54"/>
                <a:gd name="T26" fmla="*/ 0 w 51"/>
                <a:gd name="T27" fmla="*/ 0 h 54"/>
                <a:gd name="T28" fmla="*/ 0 w 51"/>
                <a:gd name="T29" fmla="*/ 0 h 54"/>
                <a:gd name="T30" fmla="*/ 0 w 51"/>
                <a:gd name="T31" fmla="*/ 0 h 54"/>
                <a:gd name="T32" fmla="*/ 0 w 51"/>
                <a:gd name="T33" fmla="*/ 0 h 54"/>
                <a:gd name="T34" fmla="*/ 0 w 51"/>
                <a:gd name="T35" fmla="*/ 0 h 54"/>
                <a:gd name="T36" fmla="*/ 0 w 51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54"/>
                <a:gd name="T59" fmla="*/ 51 w 51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54">
                  <a:moveTo>
                    <a:pt x="0" y="54"/>
                  </a:moveTo>
                  <a:lnTo>
                    <a:pt x="4" y="53"/>
                  </a:lnTo>
                  <a:lnTo>
                    <a:pt x="13" y="47"/>
                  </a:lnTo>
                  <a:lnTo>
                    <a:pt x="22" y="40"/>
                  </a:lnTo>
                  <a:lnTo>
                    <a:pt x="29" y="34"/>
                  </a:lnTo>
                  <a:lnTo>
                    <a:pt x="35" y="27"/>
                  </a:lnTo>
                  <a:lnTo>
                    <a:pt x="41" y="18"/>
                  </a:lnTo>
                  <a:lnTo>
                    <a:pt x="46" y="10"/>
                  </a:lnTo>
                  <a:lnTo>
                    <a:pt x="51" y="0"/>
                  </a:lnTo>
                  <a:lnTo>
                    <a:pt x="38" y="0"/>
                  </a:lnTo>
                  <a:lnTo>
                    <a:pt x="37" y="4"/>
                  </a:lnTo>
                  <a:lnTo>
                    <a:pt x="32" y="11"/>
                  </a:lnTo>
                  <a:lnTo>
                    <a:pt x="25" y="18"/>
                  </a:lnTo>
                  <a:lnTo>
                    <a:pt x="20" y="26"/>
                  </a:lnTo>
                  <a:lnTo>
                    <a:pt x="13" y="31"/>
                  </a:lnTo>
                  <a:lnTo>
                    <a:pt x="6" y="37"/>
                  </a:lnTo>
                  <a:lnTo>
                    <a:pt x="0" y="4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5757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17" name="Freeform 1953"/>
            <p:cNvSpPr>
              <a:spLocks/>
            </p:cNvSpPr>
            <p:nvPr/>
          </p:nvSpPr>
          <p:spPr bwMode="auto">
            <a:xfrm>
              <a:off x="1399" y="3540"/>
              <a:ext cx="11" cy="12"/>
            </a:xfrm>
            <a:custGeom>
              <a:avLst/>
              <a:gdLst>
                <a:gd name="T0" fmla="*/ 0 w 45"/>
                <a:gd name="T1" fmla="*/ 0 h 48"/>
                <a:gd name="T2" fmla="*/ 0 w 45"/>
                <a:gd name="T3" fmla="*/ 0 h 48"/>
                <a:gd name="T4" fmla="*/ 0 w 45"/>
                <a:gd name="T5" fmla="*/ 0 h 48"/>
                <a:gd name="T6" fmla="*/ 0 w 45"/>
                <a:gd name="T7" fmla="*/ 0 h 48"/>
                <a:gd name="T8" fmla="*/ 0 w 45"/>
                <a:gd name="T9" fmla="*/ 0 h 48"/>
                <a:gd name="T10" fmla="*/ 0 w 45"/>
                <a:gd name="T11" fmla="*/ 0 h 48"/>
                <a:gd name="T12" fmla="*/ 0 w 45"/>
                <a:gd name="T13" fmla="*/ 0 h 48"/>
                <a:gd name="T14" fmla="*/ 0 w 45"/>
                <a:gd name="T15" fmla="*/ 0 h 48"/>
                <a:gd name="T16" fmla="*/ 0 w 45"/>
                <a:gd name="T17" fmla="*/ 0 h 48"/>
                <a:gd name="T18" fmla="*/ 0 w 45"/>
                <a:gd name="T19" fmla="*/ 0 h 48"/>
                <a:gd name="T20" fmla="*/ 0 w 45"/>
                <a:gd name="T21" fmla="*/ 0 h 48"/>
                <a:gd name="T22" fmla="*/ 0 w 45"/>
                <a:gd name="T23" fmla="*/ 0 h 48"/>
                <a:gd name="T24" fmla="*/ 0 w 45"/>
                <a:gd name="T25" fmla="*/ 0 h 48"/>
                <a:gd name="T26" fmla="*/ 0 w 45"/>
                <a:gd name="T27" fmla="*/ 0 h 48"/>
                <a:gd name="T28" fmla="*/ 0 w 45"/>
                <a:gd name="T29" fmla="*/ 0 h 48"/>
                <a:gd name="T30" fmla="*/ 0 w 45"/>
                <a:gd name="T31" fmla="*/ 0 h 48"/>
                <a:gd name="T32" fmla="*/ 0 w 45"/>
                <a:gd name="T33" fmla="*/ 0 h 48"/>
                <a:gd name="T34" fmla="*/ 0 w 45"/>
                <a:gd name="T35" fmla="*/ 0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48"/>
                <a:gd name="T56" fmla="*/ 45 w 45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48">
                  <a:moveTo>
                    <a:pt x="0" y="48"/>
                  </a:moveTo>
                  <a:lnTo>
                    <a:pt x="1" y="47"/>
                  </a:lnTo>
                  <a:lnTo>
                    <a:pt x="9" y="42"/>
                  </a:lnTo>
                  <a:lnTo>
                    <a:pt x="17" y="36"/>
                  </a:lnTo>
                  <a:lnTo>
                    <a:pt x="24" y="29"/>
                  </a:lnTo>
                  <a:lnTo>
                    <a:pt x="30" y="22"/>
                  </a:lnTo>
                  <a:lnTo>
                    <a:pt x="37" y="15"/>
                  </a:lnTo>
                  <a:lnTo>
                    <a:pt x="41" y="7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7" y="8"/>
                  </a:lnTo>
                  <a:lnTo>
                    <a:pt x="20" y="15"/>
                  </a:lnTo>
                  <a:lnTo>
                    <a:pt x="16" y="21"/>
                  </a:lnTo>
                  <a:lnTo>
                    <a:pt x="9" y="27"/>
                  </a:lnTo>
                  <a:lnTo>
                    <a:pt x="2" y="32"/>
                  </a:lnTo>
                  <a:lnTo>
                    <a:pt x="0" y="3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18" name="Freeform 1954"/>
            <p:cNvSpPr>
              <a:spLocks/>
            </p:cNvSpPr>
            <p:nvPr/>
          </p:nvSpPr>
          <p:spPr bwMode="auto">
            <a:xfrm>
              <a:off x="1399" y="3540"/>
              <a:ext cx="9" cy="10"/>
            </a:xfrm>
            <a:custGeom>
              <a:avLst/>
              <a:gdLst>
                <a:gd name="T0" fmla="*/ 0 w 38"/>
                <a:gd name="T1" fmla="*/ 0 h 40"/>
                <a:gd name="T2" fmla="*/ 0 w 38"/>
                <a:gd name="T3" fmla="*/ 0 h 40"/>
                <a:gd name="T4" fmla="*/ 0 w 38"/>
                <a:gd name="T5" fmla="*/ 0 h 40"/>
                <a:gd name="T6" fmla="*/ 0 w 38"/>
                <a:gd name="T7" fmla="*/ 0 h 40"/>
                <a:gd name="T8" fmla="*/ 0 w 38"/>
                <a:gd name="T9" fmla="*/ 0 h 40"/>
                <a:gd name="T10" fmla="*/ 0 w 38"/>
                <a:gd name="T11" fmla="*/ 0 h 40"/>
                <a:gd name="T12" fmla="*/ 0 w 38"/>
                <a:gd name="T13" fmla="*/ 0 h 40"/>
                <a:gd name="T14" fmla="*/ 0 w 38"/>
                <a:gd name="T15" fmla="*/ 0 h 40"/>
                <a:gd name="T16" fmla="*/ 0 w 38"/>
                <a:gd name="T17" fmla="*/ 0 h 40"/>
                <a:gd name="T18" fmla="*/ 0 w 38"/>
                <a:gd name="T19" fmla="*/ 0 h 40"/>
                <a:gd name="T20" fmla="*/ 0 w 38"/>
                <a:gd name="T21" fmla="*/ 0 h 40"/>
                <a:gd name="T22" fmla="*/ 0 w 38"/>
                <a:gd name="T23" fmla="*/ 0 h 40"/>
                <a:gd name="T24" fmla="*/ 0 w 38"/>
                <a:gd name="T25" fmla="*/ 0 h 40"/>
                <a:gd name="T26" fmla="*/ 0 w 38"/>
                <a:gd name="T27" fmla="*/ 0 h 40"/>
                <a:gd name="T28" fmla="*/ 0 w 38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40"/>
                <a:gd name="T47" fmla="*/ 38 w 3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40">
                  <a:moveTo>
                    <a:pt x="0" y="40"/>
                  </a:moveTo>
                  <a:lnTo>
                    <a:pt x="6" y="37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5" y="18"/>
                  </a:lnTo>
                  <a:lnTo>
                    <a:pt x="32" y="11"/>
                  </a:lnTo>
                  <a:lnTo>
                    <a:pt x="37" y="4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20" y="5"/>
                  </a:lnTo>
                  <a:lnTo>
                    <a:pt x="17" y="11"/>
                  </a:lnTo>
                  <a:lnTo>
                    <a:pt x="11" y="16"/>
                  </a:lnTo>
                  <a:lnTo>
                    <a:pt x="6" y="22"/>
                  </a:lnTo>
                  <a:lnTo>
                    <a:pt x="0" y="2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52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19" name="Freeform 1955"/>
            <p:cNvSpPr>
              <a:spLocks/>
            </p:cNvSpPr>
            <p:nvPr/>
          </p:nvSpPr>
          <p:spPr bwMode="auto">
            <a:xfrm>
              <a:off x="1399" y="3540"/>
              <a:ext cx="8" cy="8"/>
            </a:xfrm>
            <a:custGeom>
              <a:avLst/>
              <a:gdLst>
                <a:gd name="T0" fmla="*/ 0 w 32"/>
                <a:gd name="T1" fmla="*/ 0 h 33"/>
                <a:gd name="T2" fmla="*/ 0 w 32"/>
                <a:gd name="T3" fmla="*/ 0 h 33"/>
                <a:gd name="T4" fmla="*/ 0 w 32"/>
                <a:gd name="T5" fmla="*/ 0 h 33"/>
                <a:gd name="T6" fmla="*/ 0 w 32"/>
                <a:gd name="T7" fmla="*/ 0 h 33"/>
                <a:gd name="T8" fmla="*/ 0 w 32"/>
                <a:gd name="T9" fmla="*/ 0 h 33"/>
                <a:gd name="T10" fmla="*/ 0 w 32"/>
                <a:gd name="T11" fmla="*/ 0 h 33"/>
                <a:gd name="T12" fmla="*/ 0 w 32"/>
                <a:gd name="T13" fmla="*/ 0 h 33"/>
                <a:gd name="T14" fmla="*/ 0 w 32"/>
                <a:gd name="T15" fmla="*/ 0 h 33"/>
                <a:gd name="T16" fmla="*/ 0 w 32"/>
                <a:gd name="T17" fmla="*/ 0 h 33"/>
                <a:gd name="T18" fmla="*/ 0 w 32"/>
                <a:gd name="T19" fmla="*/ 0 h 33"/>
                <a:gd name="T20" fmla="*/ 0 w 32"/>
                <a:gd name="T21" fmla="*/ 0 h 33"/>
                <a:gd name="T22" fmla="*/ 0 w 32"/>
                <a:gd name="T23" fmla="*/ 0 h 33"/>
                <a:gd name="T24" fmla="*/ 0 w 32"/>
                <a:gd name="T25" fmla="*/ 0 h 33"/>
                <a:gd name="T26" fmla="*/ 0 w 32"/>
                <a:gd name="T27" fmla="*/ 0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33"/>
                <a:gd name="T44" fmla="*/ 32 w 32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33">
                  <a:moveTo>
                    <a:pt x="0" y="33"/>
                  </a:moveTo>
                  <a:lnTo>
                    <a:pt x="2" y="32"/>
                  </a:lnTo>
                  <a:lnTo>
                    <a:pt x="9" y="27"/>
                  </a:lnTo>
                  <a:lnTo>
                    <a:pt x="16" y="21"/>
                  </a:lnTo>
                  <a:lnTo>
                    <a:pt x="20" y="15"/>
                  </a:lnTo>
                  <a:lnTo>
                    <a:pt x="27" y="8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7" y="12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20" name="Freeform 1956"/>
            <p:cNvSpPr>
              <a:spLocks/>
            </p:cNvSpPr>
            <p:nvPr/>
          </p:nvSpPr>
          <p:spPr bwMode="auto">
            <a:xfrm>
              <a:off x="1399" y="3540"/>
              <a:ext cx="6" cy="6"/>
            </a:xfrm>
            <a:custGeom>
              <a:avLst/>
              <a:gdLst>
                <a:gd name="T0" fmla="*/ 0 w 24"/>
                <a:gd name="T1" fmla="*/ 0 h 26"/>
                <a:gd name="T2" fmla="*/ 0 w 24"/>
                <a:gd name="T3" fmla="*/ 0 h 26"/>
                <a:gd name="T4" fmla="*/ 0 w 24"/>
                <a:gd name="T5" fmla="*/ 0 h 26"/>
                <a:gd name="T6" fmla="*/ 0 w 24"/>
                <a:gd name="T7" fmla="*/ 0 h 26"/>
                <a:gd name="T8" fmla="*/ 0 w 24"/>
                <a:gd name="T9" fmla="*/ 0 h 26"/>
                <a:gd name="T10" fmla="*/ 0 w 24"/>
                <a:gd name="T11" fmla="*/ 0 h 26"/>
                <a:gd name="T12" fmla="*/ 0 w 24"/>
                <a:gd name="T13" fmla="*/ 0 h 26"/>
                <a:gd name="T14" fmla="*/ 0 w 24"/>
                <a:gd name="T15" fmla="*/ 0 h 26"/>
                <a:gd name="T16" fmla="*/ 0 w 24"/>
                <a:gd name="T17" fmla="*/ 0 h 26"/>
                <a:gd name="T18" fmla="*/ 0 w 24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6"/>
                <a:gd name="T32" fmla="*/ 24 w 24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6">
                  <a:moveTo>
                    <a:pt x="0" y="26"/>
                  </a:moveTo>
                  <a:lnTo>
                    <a:pt x="6" y="22"/>
                  </a:lnTo>
                  <a:lnTo>
                    <a:pt x="11" y="16"/>
                  </a:lnTo>
                  <a:lnTo>
                    <a:pt x="17" y="11"/>
                  </a:lnTo>
                  <a:lnTo>
                    <a:pt x="20" y="5"/>
                  </a:lnTo>
                  <a:lnTo>
                    <a:pt x="24" y="0"/>
                  </a:lnTo>
                  <a:lnTo>
                    <a:pt x="9" y="0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21" name="Freeform 1957"/>
            <p:cNvSpPr>
              <a:spLocks/>
            </p:cNvSpPr>
            <p:nvPr/>
          </p:nvSpPr>
          <p:spPr bwMode="auto">
            <a:xfrm>
              <a:off x="1399" y="3540"/>
              <a:ext cx="4" cy="5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0 h 18"/>
                <a:gd name="T4" fmla="*/ 0 w 17"/>
                <a:gd name="T5" fmla="*/ 0 h 18"/>
                <a:gd name="T6" fmla="*/ 0 w 17"/>
                <a:gd name="T7" fmla="*/ 0 h 18"/>
                <a:gd name="T8" fmla="*/ 0 w 17"/>
                <a:gd name="T9" fmla="*/ 0 h 18"/>
                <a:gd name="T10" fmla="*/ 0 w 17"/>
                <a:gd name="T11" fmla="*/ 0 h 18"/>
                <a:gd name="T12" fmla="*/ 0 w 17"/>
                <a:gd name="T13" fmla="*/ 0 h 18"/>
                <a:gd name="T14" fmla="*/ 0 w 17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8"/>
                <a:gd name="T26" fmla="*/ 17 w 17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8">
                  <a:moveTo>
                    <a:pt x="0" y="18"/>
                  </a:moveTo>
                  <a:lnTo>
                    <a:pt x="2" y="17"/>
                  </a:lnTo>
                  <a:lnTo>
                    <a:pt x="7" y="12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A4A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22" name="Freeform 1958"/>
            <p:cNvSpPr>
              <a:spLocks/>
            </p:cNvSpPr>
            <p:nvPr/>
          </p:nvSpPr>
          <p:spPr bwMode="auto">
            <a:xfrm>
              <a:off x="1399" y="3540"/>
              <a:ext cx="2" cy="2"/>
            </a:xfrm>
            <a:custGeom>
              <a:avLst/>
              <a:gdLst>
                <a:gd name="T0" fmla="*/ 0 w 9"/>
                <a:gd name="T1" fmla="*/ 0 h 10"/>
                <a:gd name="T2" fmla="*/ 0 w 9"/>
                <a:gd name="T3" fmla="*/ 0 h 10"/>
                <a:gd name="T4" fmla="*/ 0 w 9"/>
                <a:gd name="T5" fmla="*/ 0 h 10"/>
                <a:gd name="T6" fmla="*/ 0 w 9"/>
                <a:gd name="T7" fmla="*/ 0 h 10"/>
                <a:gd name="T8" fmla="*/ 0 w 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0" y="10"/>
                  </a:moveTo>
                  <a:lnTo>
                    <a:pt x="2" y="7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4A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23" name="Freeform 1959"/>
            <p:cNvSpPr>
              <a:spLocks/>
            </p:cNvSpPr>
            <p:nvPr/>
          </p:nvSpPr>
          <p:spPr bwMode="auto">
            <a:xfrm>
              <a:off x="1399" y="354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47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24" name="Freeform 1960"/>
            <p:cNvSpPr>
              <a:spLocks/>
            </p:cNvSpPr>
            <p:nvPr/>
          </p:nvSpPr>
          <p:spPr bwMode="auto">
            <a:xfrm>
              <a:off x="1399" y="3540"/>
              <a:ext cx="45" cy="42"/>
            </a:xfrm>
            <a:custGeom>
              <a:avLst/>
              <a:gdLst>
                <a:gd name="T0" fmla="*/ 0 w 183"/>
                <a:gd name="T1" fmla="*/ 0 h 167"/>
                <a:gd name="T2" fmla="*/ 0 w 183"/>
                <a:gd name="T3" fmla="*/ 0 h 167"/>
                <a:gd name="T4" fmla="*/ 0 w 183"/>
                <a:gd name="T5" fmla="*/ 0 h 167"/>
                <a:gd name="T6" fmla="*/ 0 w 183"/>
                <a:gd name="T7" fmla="*/ 0 h 167"/>
                <a:gd name="T8" fmla="*/ 0 w 183"/>
                <a:gd name="T9" fmla="*/ 0 h 167"/>
                <a:gd name="T10" fmla="*/ 0 w 183"/>
                <a:gd name="T11" fmla="*/ 0 h 167"/>
                <a:gd name="T12" fmla="*/ 0 w 183"/>
                <a:gd name="T13" fmla="*/ 0 h 167"/>
                <a:gd name="T14" fmla="*/ 0 w 183"/>
                <a:gd name="T15" fmla="*/ 0 h 167"/>
                <a:gd name="T16" fmla="*/ 0 w 183"/>
                <a:gd name="T17" fmla="*/ 0 h 167"/>
                <a:gd name="T18" fmla="*/ 0 w 183"/>
                <a:gd name="T19" fmla="*/ 0 h 167"/>
                <a:gd name="T20" fmla="*/ 0 w 183"/>
                <a:gd name="T21" fmla="*/ 0 h 167"/>
                <a:gd name="T22" fmla="*/ 0 w 183"/>
                <a:gd name="T23" fmla="*/ 0 h 167"/>
                <a:gd name="T24" fmla="*/ 0 w 183"/>
                <a:gd name="T25" fmla="*/ 0 h 167"/>
                <a:gd name="T26" fmla="*/ 0 w 183"/>
                <a:gd name="T27" fmla="*/ 0 h 167"/>
                <a:gd name="T28" fmla="*/ 0 w 183"/>
                <a:gd name="T29" fmla="*/ 0 h 167"/>
                <a:gd name="T30" fmla="*/ 0 w 183"/>
                <a:gd name="T31" fmla="*/ 0 h 167"/>
                <a:gd name="T32" fmla="*/ 0 w 183"/>
                <a:gd name="T33" fmla="*/ 0 h 167"/>
                <a:gd name="T34" fmla="*/ 0 w 183"/>
                <a:gd name="T35" fmla="*/ 0 h 167"/>
                <a:gd name="T36" fmla="*/ 0 w 183"/>
                <a:gd name="T37" fmla="*/ 0 h 1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67"/>
                <a:gd name="T59" fmla="*/ 183 w 183"/>
                <a:gd name="T60" fmla="*/ 167 h 1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67">
                  <a:moveTo>
                    <a:pt x="183" y="0"/>
                  </a:moveTo>
                  <a:lnTo>
                    <a:pt x="183" y="15"/>
                  </a:lnTo>
                  <a:lnTo>
                    <a:pt x="181" y="31"/>
                  </a:lnTo>
                  <a:lnTo>
                    <a:pt x="177" y="45"/>
                  </a:lnTo>
                  <a:lnTo>
                    <a:pt x="171" y="60"/>
                  </a:lnTo>
                  <a:lnTo>
                    <a:pt x="165" y="74"/>
                  </a:lnTo>
                  <a:lnTo>
                    <a:pt x="156" y="87"/>
                  </a:lnTo>
                  <a:lnTo>
                    <a:pt x="146" y="101"/>
                  </a:lnTo>
                  <a:lnTo>
                    <a:pt x="135" y="113"/>
                  </a:lnTo>
                  <a:lnTo>
                    <a:pt x="121" y="124"/>
                  </a:lnTo>
                  <a:lnTo>
                    <a:pt x="108" y="134"/>
                  </a:lnTo>
                  <a:lnTo>
                    <a:pt x="93" y="144"/>
                  </a:lnTo>
                  <a:lnTo>
                    <a:pt x="76" y="151"/>
                  </a:lnTo>
                  <a:lnTo>
                    <a:pt x="59" y="157"/>
                  </a:lnTo>
                  <a:lnTo>
                    <a:pt x="40" y="162"/>
                  </a:lnTo>
                  <a:lnTo>
                    <a:pt x="20" y="166"/>
                  </a:lnTo>
                  <a:lnTo>
                    <a:pt x="0" y="167"/>
                  </a:lnTo>
                  <a:lnTo>
                    <a:pt x="0" y="0"/>
                  </a:lnTo>
                  <a:lnTo>
                    <a:pt x="183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25" name="Rectangle 1961"/>
            <p:cNvSpPr>
              <a:spLocks noChangeArrowheads="1"/>
            </p:cNvSpPr>
            <p:nvPr/>
          </p:nvSpPr>
          <p:spPr bwMode="auto">
            <a:xfrm>
              <a:off x="796" y="3477"/>
              <a:ext cx="603" cy="2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6" name="Rectangle 1962"/>
            <p:cNvSpPr>
              <a:spLocks noChangeArrowheads="1"/>
            </p:cNvSpPr>
            <p:nvPr/>
          </p:nvSpPr>
          <p:spPr bwMode="auto">
            <a:xfrm>
              <a:off x="796" y="3477"/>
              <a:ext cx="603" cy="4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7" name="Rectangle 1963"/>
            <p:cNvSpPr>
              <a:spLocks noChangeArrowheads="1"/>
            </p:cNvSpPr>
            <p:nvPr/>
          </p:nvSpPr>
          <p:spPr bwMode="auto">
            <a:xfrm>
              <a:off x="796" y="3479"/>
              <a:ext cx="603" cy="5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Rectangle 1964"/>
            <p:cNvSpPr>
              <a:spLocks noChangeArrowheads="1"/>
            </p:cNvSpPr>
            <p:nvPr/>
          </p:nvSpPr>
          <p:spPr bwMode="auto">
            <a:xfrm>
              <a:off x="796" y="3481"/>
              <a:ext cx="603" cy="5"/>
            </a:xfrm>
            <a:prstGeom prst="rect">
              <a:avLst/>
            </a:prstGeom>
            <a:solidFill>
              <a:srgbClr val="3636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Rectangle 1965"/>
            <p:cNvSpPr>
              <a:spLocks noChangeArrowheads="1"/>
            </p:cNvSpPr>
            <p:nvPr/>
          </p:nvSpPr>
          <p:spPr bwMode="auto">
            <a:xfrm>
              <a:off x="796" y="3484"/>
              <a:ext cx="603" cy="4"/>
            </a:xfrm>
            <a:prstGeom prst="rect">
              <a:avLst/>
            </a:prstGeom>
            <a:solidFill>
              <a:srgbClr val="3838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Rectangle 1966"/>
            <p:cNvSpPr>
              <a:spLocks noChangeArrowheads="1"/>
            </p:cNvSpPr>
            <p:nvPr/>
          </p:nvSpPr>
          <p:spPr bwMode="auto">
            <a:xfrm>
              <a:off x="796" y="3486"/>
              <a:ext cx="603" cy="4"/>
            </a:xfrm>
            <a:prstGeom prst="rect">
              <a:avLst/>
            </a:prstGeom>
            <a:solidFill>
              <a:srgbClr val="3B3B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Rectangle 1967"/>
            <p:cNvSpPr>
              <a:spLocks noChangeArrowheads="1"/>
            </p:cNvSpPr>
            <p:nvPr/>
          </p:nvSpPr>
          <p:spPr bwMode="auto">
            <a:xfrm>
              <a:off x="796" y="3488"/>
              <a:ext cx="603" cy="4"/>
            </a:xfrm>
            <a:prstGeom prst="rect">
              <a:avLst/>
            </a:prstGeom>
            <a:solidFill>
              <a:srgbClr val="3D3D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Rectangle 1968"/>
            <p:cNvSpPr>
              <a:spLocks noChangeArrowheads="1"/>
            </p:cNvSpPr>
            <p:nvPr/>
          </p:nvSpPr>
          <p:spPr bwMode="auto">
            <a:xfrm>
              <a:off x="796" y="3490"/>
              <a:ext cx="603" cy="4"/>
            </a:xfrm>
            <a:prstGeom prst="rect">
              <a:avLst/>
            </a:prstGeom>
            <a:solidFill>
              <a:srgbClr val="3D3D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Rectangle 1969"/>
            <p:cNvSpPr>
              <a:spLocks noChangeArrowheads="1"/>
            </p:cNvSpPr>
            <p:nvPr/>
          </p:nvSpPr>
          <p:spPr bwMode="auto">
            <a:xfrm>
              <a:off x="796" y="3492"/>
              <a:ext cx="603" cy="4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Rectangle 1970"/>
            <p:cNvSpPr>
              <a:spLocks noChangeArrowheads="1"/>
            </p:cNvSpPr>
            <p:nvPr/>
          </p:nvSpPr>
          <p:spPr bwMode="auto">
            <a:xfrm>
              <a:off x="796" y="3494"/>
              <a:ext cx="603" cy="4"/>
            </a:xfrm>
            <a:prstGeom prst="rect">
              <a:avLst/>
            </a:prstGeom>
            <a:solidFill>
              <a:srgbClr val="4242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Rectangle 1971"/>
            <p:cNvSpPr>
              <a:spLocks noChangeArrowheads="1"/>
            </p:cNvSpPr>
            <p:nvPr/>
          </p:nvSpPr>
          <p:spPr bwMode="auto">
            <a:xfrm>
              <a:off x="796" y="3496"/>
              <a:ext cx="603" cy="4"/>
            </a:xfrm>
            <a:prstGeom prst="rect">
              <a:avLst/>
            </a:prstGeom>
            <a:solidFill>
              <a:srgbClr val="45454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Rectangle 1972"/>
            <p:cNvSpPr>
              <a:spLocks noChangeArrowheads="1"/>
            </p:cNvSpPr>
            <p:nvPr/>
          </p:nvSpPr>
          <p:spPr bwMode="auto">
            <a:xfrm>
              <a:off x="796" y="3498"/>
              <a:ext cx="603" cy="4"/>
            </a:xfrm>
            <a:prstGeom prst="rect">
              <a:avLst/>
            </a:prstGeom>
            <a:solidFill>
              <a:srgbClr val="4747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7" name="Rectangle 1973"/>
            <p:cNvSpPr>
              <a:spLocks noChangeArrowheads="1"/>
            </p:cNvSpPr>
            <p:nvPr/>
          </p:nvSpPr>
          <p:spPr bwMode="auto">
            <a:xfrm>
              <a:off x="796" y="3500"/>
              <a:ext cx="603" cy="5"/>
            </a:xfrm>
            <a:prstGeom prst="rect">
              <a:avLst/>
            </a:prstGeom>
            <a:solidFill>
              <a:srgbClr val="4747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8" name="Rectangle 1974"/>
            <p:cNvSpPr>
              <a:spLocks noChangeArrowheads="1"/>
            </p:cNvSpPr>
            <p:nvPr/>
          </p:nvSpPr>
          <p:spPr bwMode="auto">
            <a:xfrm>
              <a:off x="796" y="3502"/>
              <a:ext cx="603" cy="5"/>
            </a:xfrm>
            <a:prstGeom prst="rect">
              <a:avLst/>
            </a:prstGeom>
            <a:solidFill>
              <a:srgbClr val="4A4A4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9" name="Rectangle 1975"/>
            <p:cNvSpPr>
              <a:spLocks noChangeArrowheads="1"/>
            </p:cNvSpPr>
            <p:nvPr/>
          </p:nvSpPr>
          <p:spPr bwMode="auto">
            <a:xfrm>
              <a:off x="796" y="3505"/>
              <a:ext cx="603" cy="4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0" name="Rectangle 1976"/>
            <p:cNvSpPr>
              <a:spLocks noChangeArrowheads="1"/>
            </p:cNvSpPr>
            <p:nvPr/>
          </p:nvSpPr>
          <p:spPr bwMode="auto">
            <a:xfrm>
              <a:off x="796" y="3507"/>
              <a:ext cx="603" cy="4"/>
            </a:xfrm>
            <a:prstGeom prst="rect">
              <a:avLst/>
            </a:prstGeom>
            <a:solidFill>
              <a:srgbClr val="4F4F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1" name="Rectangle 1977"/>
            <p:cNvSpPr>
              <a:spLocks noChangeArrowheads="1"/>
            </p:cNvSpPr>
            <p:nvPr/>
          </p:nvSpPr>
          <p:spPr bwMode="auto">
            <a:xfrm>
              <a:off x="796" y="3509"/>
              <a:ext cx="603" cy="4"/>
            </a:xfrm>
            <a:prstGeom prst="rect">
              <a:avLst/>
            </a:prstGeom>
            <a:solidFill>
              <a:srgbClr val="5252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2" name="Rectangle 1978"/>
            <p:cNvSpPr>
              <a:spLocks noChangeArrowheads="1"/>
            </p:cNvSpPr>
            <p:nvPr/>
          </p:nvSpPr>
          <p:spPr bwMode="auto">
            <a:xfrm>
              <a:off x="796" y="3511"/>
              <a:ext cx="603" cy="4"/>
            </a:xfrm>
            <a:prstGeom prst="rect">
              <a:avLst/>
            </a:prstGeom>
            <a:solidFill>
              <a:srgbClr val="5454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3" name="Rectangle 1979"/>
            <p:cNvSpPr>
              <a:spLocks noChangeArrowheads="1"/>
            </p:cNvSpPr>
            <p:nvPr/>
          </p:nvSpPr>
          <p:spPr bwMode="auto">
            <a:xfrm>
              <a:off x="796" y="3513"/>
              <a:ext cx="603" cy="4"/>
            </a:xfrm>
            <a:prstGeom prst="rect">
              <a:avLst/>
            </a:prstGeom>
            <a:solidFill>
              <a:srgbClr val="5454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4" name="Rectangle 1980"/>
            <p:cNvSpPr>
              <a:spLocks noChangeArrowheads="1"/>
            </p:cNvSpPr>
            <p:nvPr/>
          </p:nvSpPr>
          <p:spPr bwMode="auto">
            <a:xfrm>
              <a:off x="796" y="3515"/>
              <a:ext cx="603" cy="4"/>
            </a:xfrm>
            <a:prstGeom prst="rect">
              <a:avLst/>
            </a:prstGeom>
            <a:solidFill>
              <a:srgbClr val="57575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5" name="Rectangle 1981"/>
            <p:cNvSpPr>
              <a:spLocks noChangeArrowheads="1"/>
            </p:cNvSpPr>
            <p:nvPr/>
          </p:nvSpPr>
          <p:spPr bwMode="auto">
            <a:xfrm>
              <a:off x="796" y="3517"/>
              <a:ext cx="603" cy="4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6" name="Rectangle 1982"/>
            <p:cNvSpPr>
              <a:spLocks noChangeArrowheads="1"/>
            </p:cNvSpPr>
            <p:nvPr/>
          </p:nvSpPr>
          <p:spPr bwMode="auto">
            <a:xfrm>
              <a:off x="796" y="3519"/>
              <a:ext cx="603" cy="4"/>
            </a:xfrm>
            <a:prstGeom prst="rect">
              <a:avLst/>
            </a:prstGeom>
            <a:solidFill>
              <a:srgbClr val="5C5C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7" name="Rectangle 1983"/>
            <p:cNvSpPr>
              <a:spLocks noChangeArrowheads="1"/>
            </p:cNvSpPr>
            <p:nvPr/>
          </p:nvSpPr>
          <p:spPr bwMode="auto">
            <a:xfrm>
              <a:off x="796" y="3521"/>
              <a:ext cx="603" cy="4"/>
            </a:xfrm>
            <a:prstGeom prst="rect">
              <a:avLst/>
            </a:prstGeom>
            <a:solidFill>
              <a:srgbClr val="5E5E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8" name="Rectangle 1984"/>
            <p:cNvSpPr>
              <a:spLocks noChangeArrowheads="1"/>
            </p:cNvSpPr>
            <p:nvPr/>
          </p:nvSpPr>
          <p:spPr bwMode="auto">
            <a:xfrm>
              <a:off x="796" y="3523"/>
              <a:ext cx="603" cy="5"/>
            </a:xfrm>
            <a:prstGeom prst="rect">
              <a:avLst/>
            </a:prstGeom>
            <a:solidFill>
              <a:srgbClr val="5E5E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9" name="Rectangle 1985"/>
            <p:cNvSpPr>
              <a:spLocks noChangeArrowheads="1"/>
            </p:cNvSpPr>
            <p:nvPr/>
          </p:nvSpPr>
          <p:spPr bwMode="auto">
            <a:xfrm>
              <a:off x="796" y="3525"/>
              <a:ext cx="603" cy="4"/>
            </a:xfrm>
            <a:prstGeom prst="rect">
              <a:avLst/>
            </a:prstGeom>
            <a:solidFill>
              <a:srgbClr val="616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0" name="Rectangle 1986"/>
            <p:cNvSpPr>
              <a:spLocks noChangeArrowheads="1"/>
            </p:cNvSpPr>
            <p:nvPr/>
          </p:nvSpPr>
          <p:spPr bwMode="auto">
            <a:xfrm>
              <a:off x="796" y="3528"/>
              <a:ext cx="603" cy="4"/>
            </a:xfrm>
            <a:prstGeom prst="rect">
              <a:avLst/>
            </a:prstGeom>
            <a:solidFill>
              <a:srgbClr val="6363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1" name="Rectangle 1987"/>
            <p:cNvSpPr>
              <a:spLocks noChangeArrowheads="1"/>
            </p:cNvSpPr>
            <p:nvPr/>
          </p:nvSpPr>
          <p:spPr bwMode="auto">
            <a:xfrm>
              <a:off x="796" y="3529"/>
              <a:ext cx="603" cy="5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2" name="Rectangle 1988"/>
            <p:cNvSpPr>
              <a:spLocks noChangeArrowheads="1"/>
            </p:cNvSpPr>
            <p:nvPr/>
          </p:nvSpPr>
          <p:spPr bwMode="auto">
            <a:xfrm>
              <a:off x="796" y="3532"/>
              <a:ext cx="603" cy="4"/>
            </a:xfrm>
            <a:prstGeom prst="rect">
              <a:avLst/>
            </a:prstGeom>
            <a:solidFill>
              <a:srgbClr val="6969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3" name="Rectangle 1989"/>
            <p:cNvSpPr>
              <a:spLocks noChangeArrowheads="1"/>
            </p:cNvSpPr>
            <p:nvPr/>
          </p:nvSpPr>
          <p:spPr bwMode="auto">
            <a:xfrm>
              <a:off x="796" y="3534"/>
              <a:ext cx="603" cy="4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4" name="Rectangle 1990"/>
            <p:cNvSpPr>
              <a:spLocks noChangeArrowheads="1"/>
            </p:cNvSpPr>
            <p:nvPr/>
          </p:nvSpPr>
          <p:spPr bwMode="auto">
            <a:xfrm>
              <a:off x="796" y="3536"/>
              <a:ext cx="603" cy="4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5" name="Rectangle 1991"/>
            <p:cNvSpPr>
              <a:spLocks noChangeArrowheads="1"/>
            </p:cNvSpPr>
            <p:nvPr/>
          </p:nvSpPr>
          <p:spPr bwMode="auto">
            <a:xfrm>
              <a:off x="796" y="3538"/>
              <a:ext cx="603" cy="4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6" name="Rectangle 1992"/>
            <p:cNvSpPr>
              <a:spLocks noChangeArrowheads="1"/>
            </p:cNvSpPr>
            <p:nvPr/>
          </p:nvSpPr>
          <p:spPr bwMode="auto">
            <a:xfrm>
              <a:off x="796" y="3540"/>
              <a:ext cx="603" cy="4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7" name="Rectangle 1993"/>
            <p:cNvSpPr>
              <a:spLocks noChangeArrowheads="1"/>
            </p:cNvSpPr>
            <p:nvPr/>
          </p:nvSpPr>
          <p:spPr bwMode="auto">
            <a:xfrm>
              <a:off x="796" y="3542"/>
              <a:ext cx="603" cy="4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8" name="Rectangle 1994"/>
            <p:cNvSpPr>
              <a:spLocks noChangeArrowheads="1"/>
            </p:cNvSpPr>
            <p:nvPr/>
          </p:nvSpPr>
          <p:spPr bwMode="auto">
            <a:xfrm>
              <a:off x="796" y="3544"/>
              <a:ext cx="603" cy="5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9" name="Rectangle 1995"/>
            <p:cNvSpPr>
              <a:spLocks noChangeArrowheads="1"/>
            </p:cNvSpPr>
            <p:nvPr/>
          </p:nvSpPr>
          <p:spPr bwMode="auto">
            <a:xfrm>
              <a:off x="796" y="3546"/>
              <a:ext cx="603" cy="4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0" name="Rectangle 1996"/>
            <p:cNvSpPr>
              <a:spLocks noChangeArrowheads="1"/>
            </p:cNvSpPr>
            <p:nvPr/>
          </p:nvSpPr>
          <p:spPr bwMode="auto">
            <a:xfrm>
              <a:off x="796" y="3549"/>
              <a:ext cx="603" cy="4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1" name="Rectangle 1997"/>
            <p:cNvSpPr>
              <a:spLocks noChangeArrowheads="1"/>
            </p:cNvSpPr>
            <p:nvPr/>
          </p:nvSpPr>
          <p:spPr bwMode="auto">
            <a:xfrm>
              <a:off x="796" y="3550"/>
              <a:ext cx="603" cy="5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2" name="Rectangle 1998"/>
            <p:cNvSpPr>
              <a:spLocks noChangeArrowheads="1"/>
            </p:cNvSpPr>
            <p:nvPr/>
          </p:nvSpPr>
          <p:spPr bwMode="auto">
            <a:xfrm>
              <a:off x="796" y="3553"/>
              <a:ext cx="603" cy="4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3" name="Rectangle 1999"/>
            <p:cNvSpPr>
              <a:spLocks noChangeArrowheads="1"/>
            </p:cNvSpPr>
            <p:nvPr/>
          </p:nvSpPr>
          <p:spPr bwMode="auto">
            <a:xfrm>
              <a:off x="796" y="3555"/>
              <a:ext cx="603" cy="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4" name="Rectangle 2000"/>
            <p:cNvSpPr>
              <a:spLocks noChangeArrowheads="1"/>
            </p:cNvSpPr>
            <p:nvPr/>
          </p:nvSpPr>
          <p:spPr bwMode="auto">
            <a:xfrm>
              <a:off x="796" y="3557"/>
              <a:ext cx="603" cy="4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5" name="Rectangle 2001"/>
            <p:cNvSpPr>
              <a:spLocks noChangeArrowheads="1"/>
            </p:cNvSpPr>
            <p:nvPr/>
          </p:nvSpPr>
          <p:spPr bwMode="auto">
            <a:xfrm>
              <a:off x="796" y="3559"/>
              <a:ext cx="603" cy="4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6" name="Rectangle 2002"/>
            <p:cNvSpPr>
              <a:spLocks noChangeArrowheads="1"/>
            </p:cNvSpPr>
            <p:nvPr/>
          </p:nvSpPr>
          <p:spPr bwMode="auto">
            <a:xfrm>
              <a:off x="796" y="3561"/>
              <a:ext cx="603" cy="4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7" name="Rectangle 2003"/>
            <p:cNvSpPr>
              <a:spLocks noChangeArrowheads="1"/>
            </p:cNvSpPr>
            <p:nvPr/>
          </p:nvSpPr>
          <p:spPr bwMode="auto">
            <a:xfrm>
              <a:off x="796" y="3563"/>
              <a:ext cx="603" cy="4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" name="Rectangle 2004"/>
            <p:cNvSpPr>
              <a:spLocks noChangeArrowheads="1"/>
            </p:cNvSpPr>
            <p:nvPr/>
          </p:nvSpPr>
          <p:spPr bwMode="auto">
            <a:xfrm>
              <a:off x="796" y="3565"/>
              <a:ext cx="603" cy="5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9" name="Rectangle 2005"/>
            <p:cNvSpPr>
              <a:spLocks noChangeArrowheads="1"/>
            </p:cNvSpPr>
            <p:nvPr/>
          </p:nvSpPr>
          <p:spPr bwMode="auto">
            <a:xfrm>
              <a:off x="796" y="3567"/>
              <a:ext cx="603" cy="4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0" name="Rectangle 2006"/>
            <p:cNvSpPr>
              <a:spLocks noChangeArrowheads="1"/>
            </p:cNvSpPr>
            <p:nvPr/>
          </p:nvSpPr>
          <p:spPr bwMode="auto">
            <a:xfrm>
              <a:off x="796" y="3570"/>
              <a:ext cx="603" cy="4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1" name="Rectangle 2007"/>
            <p:cNvSpPr>
              <a:spLocks noChangeArrowheads="1"/>
            </p:cNvSpPr>
            <p:nvPr/>
          </p:nvSpPr>
          <p:spPr bwMode="auto">
            <a:xfrm>
              <a:off x="796" y="3571"/>
              <a:ext cx="603" cy="5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2" name="Rectangle 2008"/>
            <p:cNvSpPr>
              <a:spLocks noChangeArrowheads="1"/>
            </p:cNvSpPr>
            <p:nvPr/>
          </p:nvSpPr>
          <p:spPr bwMode="auto">
            <a:xfrm>
              <a:off x="796" y="3574"/>
              <a:ext cx="603" cy="4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3" name="Rectangle 2009"/>
            <p:cNvSpPr>
              <a:spLocks noChangeArrowheads="1"/>
            </p:cNvSpPr>
            <p:nvPr/>
          </p:nvSpPr>
          <p:spPr bwMode="auto">
            <a:xfrm>
              <a:off x="796" y="3576"/>
              <a:ext cx="603" cy="4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4" name="Rectangle 2010"/>
            <p:cNvSpPr>
              <a:spLocks noChangeArrowheads="1"/>
            </p:cNvSpPr>
            <p:nvPr/>
          </p:nvSpPr>
          <p:spPr bwMode="auto">
            <a:xfrm>
              <a:off x="796" y="3578"/>
              <a:ext cx="603" cy="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5" name="Rectangle 2011"/>
            <p:cNvSpPr>
              <a:spLocks noChangeArrowheads="1"/>
            </p:cNvSpPr>
            <p:nvPr/>
          </p:nvSpPr>
          <p:spPr bwMode="auto">
            <a:xfrm>
              <a:off x="796" y="3580"/>
              <a:ext cx="603" cy="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2" name="Freeform 2012"/>
          <p:cNvSpPr>
            <a:spLocks/>
          </p:cNvSpPr>
          <p:nvPr/>
        </p:nvSpPr>
        <p:spPr bwMode="auto">
          <a:xfrm>
            <a:off x="1243013" y="5018088"/>
            <a:ext cx="941387" cy="0"/>
          </a:xfrm>
          <a:custGeom>
            <a:avLst/>
            <a:gdLst>
              <a:gd name="T0" fmla="*/ 0 w 2412"/>
              <a:gd name="T1" fmla="*/ 2147483647 w 2412"/>
              <a:gd name="T2" fmla="*/ 0 w 2412"/>
              <a:gd name="T3" fmla="*/ 0 60000 65536"/>
              <a:gd name="T4" fmla="*/ 0 60000 65536"/>
              <a:gd name="T5" fmla="*/ 0 60000 65536"/>
              <a:gd name="T6" fmla="*/ 0 w 2412"/>
              <a:gd name="T7" fmla="*/ 2412 w 241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412">
                <a:moveTo>
                  <a:pt x="0" y="0"/>
                </a:moveTo>
                <a:lnTo>
                  <a:pt x="2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373" name="Rectangle 2013"/>
          <p:cNvSpPr>
            <a:spLocks noChangeArrowheads="1"/>
          </p:cNvSpPr>
          <p:nvPr/>
        </p:nvSpPr>
        <p:spPr bwMode="auto">
          <a:xfrm>
            <a:off x="1243013" y="4870450"/>
            <a:ext cx="941387" cy="147638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Rectangle 20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Oilmaster </a:t>
            </a:r>
            <a:r>
              <a:rPr lang="tr-TR" dirty="0" smtClean="0"/>
              <a:t>Teşhis</a:t>
            </a:r>
            <a:endParaRPr lang="nl-NL" dirty="0" smtClean="0"/>
          </a:p>
        </p:txBody>
      </p:sp>
      <p:pic>
        <p:nvPicPr>
          <p:cNvPr id="15375" name="Picture 2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928938"/>
            <a:ext cx="1347788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16" name="Rectangle 2015"/>
          <p:cNvSpPr/>
          <p:nvPr/>
        </p:nvSpPr>
        <p:spPr>
          <a:xfrm>
            <a:off x="899592" y="4077072"/>
            <a:ext cx="1440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17" name="Rectangle 3"/>
          <p:cNvSpPr txBox="1">
            <a:spLocks noChangeArrowheads="1"/>
          </p:cNvSpPr>
          <p:nvPr/>
        </p:nvSpPr>
        <p:spPr>
          <a:xfrm>
            <a:off x="179512" y="908720"/>
            <a:ext cx="8964488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dirty="0" smtClean="0"/>
              <a:t>Teşhis ve parametre değişiklikleri için </a:t>
            </a:r>
            <a:r>
              <a:rPr lang="tr-TR" sz="2000" dirty="0" err="1" smtClean="0"/>
              <a:t>UniGINA</a:t>
            </a:r>
            <a:r>
              <a:rPr lang="tr-TR" sz="2000" dirty="0" smtClean="0"/>
              <a:t> adında </a:t>
            </a:r>
            <a:r>
              <a:rPr lang="tr-TR" sz="2000" dirty="0" err="1" smtClean="0"/>
              <a:t>taşınalbilir</a:t>
            </a:r>
            <a:r>
              <a:rPr lang="tr-TR" sz="2000" dirty="0" smtClean="0"/>
              <a:t> aletimiz mevcuttur.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 smtClean="0"/>
              <a:t>Oilmaster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8928992" cy="4392488"/>
          </a:xfrm>
        </p:spPr>
        <p:txBody>
          <a:bodyPr/>
          <a:lstStyle/>
          <a:p>
            <a:pPr algn="ctr" eaLnBrk="1" hangingPunct="1"/>
            <a:endParaRPr lang="en-US" dirty="0" smtClean="0"/>
          </a:p>
          <a:p>
            <a:pPr algn="ctr" eaLnBrk="1" hangingPunct="1">
              <a:buClr>
                <a:schemeClr val="bg1"/>
              </a:buClr>
              <a:buFontTx/>
              <a:buNone/>
            </a:pPr>
            <a:endParaRPr lang="en-US" sz="7200" dirty="0" smtClean="0"/>
          </a:p>
          <a:p>
            <a:pPr algn="ctr" eaLnBrk="1" hangingPunct="1">
              <a:buClr>
                <a:schemeClr val="bg1"/>
              </a:buClr>
              <a:buFontTx/>
              <a:buNone/>
            </a:pPr>
            <a:r>
              <a:rPr lang="tr-TR" sz="5400" b="1" i="1" dirty="0" smtClean="0"/>
              <a:t>SORULAR</a:t>
            </a:r>
            <a:r>
              <a:rPr lang="en-US" sz="5400" b="1" i="1" dirty="0" smtClean="0"/>
              <a:t>?</a:t>
            </a:r>
          </a:p>
          <a:p>
            <a:pPr algn="ctr" eaLnBrk="1" hangingPunct="1"/>
            <a:endParaRPr lang="en-US" sz="3200" dirty="0" smtClean="0"/>
          </a:p>
          <a:p>
            <a:pPr algn="ctr" eaLnBrk="1" hangingPunct="1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113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400" b="1" i="1" dirty="0" smtClean="0"/>
              <a:t>T</a:t>
            </a:r>
            <a:r>
              <a:rPr lang="tr-TR" sz="5400" b="1" i="1" dirty="0" err="1" smtClean="0"/>
              <a:t>eşekkür</a:t>
            </a:r>
            <a:r>
              <a:rPr lang="tr-TR" sz="5400" b="1" i="1" dirty="0" smtClean="0"/>
              <a:t> ederiz</a:t>
            </a:r>
            <a:r>
              <a:rPr lang="en-US" sz="5400" b="1" i="1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6408712" cy="564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Oilmaster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1152128"/>
          </a:xfrm>
        </p:spPr>
        <p:txBody>
          <a:bodyPr/>
          <a:lstStyle/>
          <a:p>
            <a:r>
              <a:rPr lang="nl-NL" dirty="0" smtClean="0"/>
              <a:t>6</a:t>
            </a:r>
            <a:r>
              <a:rPr lang="tr-TR" dirty="0" err="1" smtClean="0"/>
              <a:t>lt</a:t>
            </a:r>
            <a:r>
              <a:rPr lang="nl-NL" dirty="0" smtClean="0"/>
              <a:t> </a:t>
            </a:r>
            <a:r>
              <a:rPr lang="tr-TR" dirty="0" smtClean="0"/>
              <a:t>hazne ve pompa ünitesi görünüşü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5220072" y="1052736"/>
            <a:ext cx="208823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424" y="1196752"/>
            <a:ext cx="51805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Oilmaster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4320480" cy="5472608"/>
          </a:xfrm>
        </p:spPr>
        <p:txBody>
          <a:bodyPr>
            <a:normAutofit/>
          </a:bodyPr>
          <a:lstStyle/>
          <a:p>
            <a:r>
              <a:rPr lang="tr-TR" dirty="0" smtClean="0"/>
              <a:t>Pompa ünitesini oluşturan parçalar</a:t>
            </a:r>
            <a:endParaRPr lang="nl-NL" dirty="0" smtClean="0"/>
          </a:p>
          <a:p>
            <a:pPr marL="361950" indent="-266700">
              <a:buFont typeface="+mj-lt"/>
              <a:buAutoNum type="arabicPeriod"/>
            </a:pPr>
            <a:r>
              <a:rPr lang="tr-TR" sz="2000" dirty="0" smtClean="0"/>
              <a:t>K</a:t>
            </a:r>
            <a:r>
              <a:rPr lang="nl-NL" sz="2000" dirty="0" smtClean="0"/>
              <a:t>ontrol </a:t>
            </a:r>
            <a:r>
              <a:rPr lang="tr-TR" sz="2000" dirty="0" smtClean="0"/>
              <a:t>ü</a:t>
            </a:r>
            <a:r>
              <a:rPr lang="nl-NL" sz="2000" dirty="0" smtClean="0"/>
              <a:t>nit</a:t>
            </a:r>
            <a:r>
              <a:rPr lang="tr-TR" sz="2000" dirty="0" smtClean="0"/>
              <a:t>esi</a:t>
            </a:r>
            <a:r>
              <a:rPr lang="nl-NL" sz="2000" dirty="0" smtClean="0"/>
              <a:t> (</a:t>
            </a:r>
            <a:r>
              <a:rPr lang="tr-TR" sz="2000" dirty="0" smtClean="0"/>
              <a:t>devre kart</a:t>
            </a:r>
            <a:r>
              <a:rPr lang="nl-NL" sz="2000" dirty="0" smtClean="0"/>
              <a:t>)</a:t>
            </a:r>
          </a:p>
          <a:p>
            <a:pPr marL="361950" indent="-266700">
              <a:buFont typeface="+mj-lt"/>
              <a:buAutoNum type="arabicPeriod"/>
            </a:pPr>
            <a:r>
              <a:rPr lang="tr-TR" sz="2000" dirty="0" smtClean="0"/>
              <a:t>Yedek yağ haznesi emiş borusunda geri dönüş </a:t>
            </a:r>
            <a:r>
              <a:rPr lang="tr-TR" sz="2000" dirty="0" err="1" smtClean="0"/>
              <a:t>valfi</a:t>
            </a:r>
            <a:endParaRPr lang="tr-TR" sz="2000" dirty="0" smtClean="0"/>
          </a:p>
          <a:p>
            <a:pPr marL="361950" indent="-266700">
              <a:buFont typeface="+mj-lt"/>
              <a:buAutoNum type="arabicPeriod"/>
            </a:pPr>
            <a:r>
              <a:rPr lang="tr-TR" sz="2000" dirty="0" smtClean="0"/>
              <a:t>Ölçüm haznesi </a:t>
            </a:r>
            <a:r>
              <a:rPr lang="nl-NL" sz="2000" dirty="0" smtClean="0"/>
              <a:t>(0,5L.)</a:t>
            </a:r>
          </a:p>
          <a:p>
            <a:pPr marL="361950" indent="-266700">
              <a:buFont typeface="+mj-lt"/>
              <a:buAutoNum type="arabicPeriod"/>
            </a:pPr>
            <a:r>
              <a:rPr lang="tr-TR" sz="2000" dirty="0" smtClean="0"/>
              <a:t>Seviye </a:t>
            </a:r>
            <a:r>
              <a:rPr lang="tr-TR" sz="2000" dirty="0" err="1" smtClean="0"/>
              <a:t>sensörü</a:t>
            </a:r>
            <a:r>
              <a:rPr lang="tr-TR" sz="2000" dirty="0" smtClean="0"/>
              <a:t> - </a:t>
            </a:r>
            <a:r>
              <a:rPr lang="tr-TR" sz="2000" dirty="0" err="1" smtClean="0"/>
              <a:t>şamandra</a:t>
            </a:r>
            <a:endParaRPr lang="nl-NL" sz="2000" dirty="0" smtClean="0"/>
          </a:p>
          <a:p>
            <a:pPr marL="361950" indent="-266700">
              <a:buFont typeface="+mj-lt"/>
              <a:buAutoNum type="arabicPeriod"/>
            </a:pPr>
            <a:r>
              <a:rPr lang="nl-NL" sz="2000" dirty="0" smtClean="0"/>
              <a:t>Ele</a:t>
            </a:r>
            <a:r>
              <a:rPr lang="tr-TR" sz="2000" dirty="0" err="1" smtClean="0"/>
              <a:t>ktrik</a:t>
            </a:r>
            <a:r>
              <a:rPr lang="tr-TR" sz="2000" dirty="0" smtClean="0"/>
              <a:t> pompası</a:t>
            </a:r>
            <a:endParaRPr lang="nl-NL" sz="2000" dirty="0" smtClean="0"/>
          </a:p>
          <a:p>
            <a:pPr marL="361950" indent="-266700">
              <a:buFont typeface="+mj-lt"/>
              <a:buAutoNum type="arabicPeriod"/>
            </a:pPr>
            <a:r>
              <a:rPr lang="tr-TR" sz="2000" dirty="0" smtClean="0"/>
              <a:t>Motor yağ besleme hortumunda geri dönüş </a:t>
            </a:r>
            <a:r>
              <a:rPr lang="tr-TR" sz="2000" dirty="0" err="1" smtClean="0"/>
              <a:t>valfi</a:t>
            </a:r>
            <a:r>
              <a:rPr lang="tr-TR" sz="2000" dirty="0" smtClean="0"/>
              <a:t> </a:t>
            </a:r>
            <a:endParaRPr lang="nl-NL" sz="2000" dirty="0" smtClean="0"/>
          </a:p>
          <a:p>
            <a:pPr marL="361950" indent="-266700">
              <a:buFont typeface="+mj-lt"/>
              <a:buAutoNum type="arabicPeriod"/>
            </a:pPr>
            <a:r>
              <a:rPr lang="tr-TR" sz="2000" dirty="0" smtClean="0"/>
              <a:t>Yedek yağ haznesindeki düşük seviye </a:t>
            </a:r>
            <a:r>
              <a:rPr lang="tr-TR" sz="2000" dirty="0" err="1" smtClean="0"/>
              <a:t>sensörü</a:t>
            </a:r>
            <a:r>
              <a:rPr lang="tr-TR" sz="2000" dirty="0" smtClean="0"/>
              <a:t> – </a:t>
            </a:r>
            <a:r>
              <a:rPr lang="tr-TR" sz="2000" dirty="0" err="1" smtClean="0"/>
              <a:t>şamandra</a:t>
            </a:r>
            <a:r>
              <a:rPr lang="tr-TR" sz="2000" dirty="0" smtClean="0"/>
              <a:t> </a:t>
            </a:r>
            <a:endParaRPr lang="nl-NL" sz="2000" dirty="0" smtClean="0"/>
          </a:p>
          <a:p>
            <a:pPr marL="361950" indent="-266700">
              <a:buFont typeface="+mj-lt"/>
              <a:buAutoNum type="arabicPeriod"/>
            </a:pPr>
            <a:r>
              <a:rPr lang="nl-NL" sz="2000" dirty="0" smtClean="0"/>
              <a:t>Ele</a:t>
            </a:r>
            <a:r>
              <a:rPr lang="tr-TR" sz="2000" dirty="0" err="1" smtClean="0"/>
              <a:t>ktrik</a:t>
            </a:r>
            <a:r>
              <a:rPr lang="tr-TR" sz="2000" dirty="0" smtClean="0"/>
              <a:t> bağlantısı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Oilmaster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39248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Bir yağ dolum çevriminin evreleri</a:t>
            </a:r>
          </a:p>
          <a:p>
            <a:pPr>
              <a:buNone/>
            </a:pPr>
            <a:endParaRPr lang="nl-NL" dirty="0" smtClean="0"/>
          </a:p>
          <a:p>
            <a:pPr marL="914400" lvl="1" indent="-457200">
              <a:buFont typeface="+mj-lt"/>
              <a:buAutoNum type="arabicParenR"/>
            </a:pPr>
            <a:r>
              <a:rPr lang="tr-TR" dirty="0" smtClean="0"/>
              <a:t>Emme Evresi </a:t>
            </a:r>
            <a:r>
              <a:rPr lang="nl-NL" sz="1600" i="1" dirty="0" smtClean="0"/>
              <a:t>(</a:t>
            </a:r>
            <a:r>
              <a:rPr lang="tr-TR" sz="1600" i="1" dirty="0" smtClean="0"/>
              <a:t>ortalama</a:t>
            </a:r>
            <a:r>
              <a:rPr lang="nl-NL" sz="1600" i="1" dirty="0" smtClean="0"/>
              <a:t> 3</a:t>
            </a:r>
            <a:r>
              <a:rPr lang="tr-TR" sz="1600" i="1" dirty="0" smtClean="0"/>
              <a:t> dakika</a:t>
            </a:r>
            <a:r>
              <a:rPr lang="nl-NL" sz="1600" i="1" dirty="0" smtClean="0"/>
              <a:t>, </a:t>
            </a:r>
            <a:r>
              <a:rPr lang="tr-TR" sz="1600" i="1" dirty="0" smtClean="0"/>
              <a:t>hava sıcaklığı ve yağ akışkanlığına bağlı</a:t>
            </a:r>
            <a:r>
              <a:rPr lang="nl-NL" sz="1600" i="1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tr-TR" sz="1800" i="1" dirty="0" smtClean="0"/>
              <a:t>Haznedeki motor yağı emiş borusundaki geri dönüş </a:t>
            </a:r>
            <a:r>
              <a:rPr lang="tr-TR" sz="1800" i="1" dirty="0" err="1" smtClean="0"/>
              <a:t>valfinden</a:t>
            </a:r>
            <a:r>
              <a:rPr lang="tr-TR" sz="1800" i="1" dirty="0" smtClean="0"/>
              <a:t> </a:t>
            </a:r>
            <a:r>
              <a:rPr lang="nl-NL" sz="1800" i="1" dirty="0" smtClean="0"/>
              <a:t>(pos-2)</a:t>
            </a:r>
            <a:r>
              <a:rPr lang="tr-TR" sz="1800" i="1" dirty="0" smtClean="0"/>
              <a:t> geçerek ölçüm haznesine </a:t>
            </a:r>
            <a:r>
              <a:rPr lang="nl-NL" sz="1800" i="1" dirty="0" smtClean="0"/>
              <a:t>(pos-3) </a:t>
            </a:r>
            <a:r>
              <a:rPr lang="tr-TR" sz="1800" i="1" dirty="0" smtClean="0"/>
              <a:t>pompalanır. </a:t>
            </a:r>
          </a:p>
          <a:p>
            <a:pPr lvl="2">
              <a:buFont typeface="Arial" pitchFamily="34" charset="0"/>
              <a:buChar char="•"/>
            </a:pPr>
            <a:r>
              <a:rPr lang="tr-TR" sz="1800" i="1" dirty="0" smtClean="0"/>
              <a:t>Ölçüm haznesine yağı doldurma süresi yağ akışkanlığına ve sıcaklığa bağlı olarak değişiklik gösterir.</a:t>
            </a:r>
          </a:p>
          <a:p>
            <a:pPr marL="914400" lvl="1" indent="-457200">
              <a:buFont typeface="+mj-lt"/>
              <a:buAutoNum type="arabicParenR"/>
            </a:pPr>
            <a:r>
              <a:rPr lang="tr-TR" dirty="0" smtClean="0"/>
              <a:t>Duraklama Evresi </a:t>
            </a:r>
            <a:r>
              <a:rPr lang="nl-NL" sz="1600" i="1" dirty="0" smtClean="0"/>
              <a:t>(</a:t>
            </a:r>
            <a:r>
              <a:rPr lang="tr-TR" sz="1600" i="1" dirty="0" smtClean="0"/>
              <a:t>Sabit </a:t>
            </a:r>
            <a:r>
              <a:rPr lang="nl-NL" sz="1600" i="1" dirty="0" smtClean="0"/>
              <a:t>30</a:t>
            </a:r>
            <a:r>
              <a:rPr lang="tr-TR" sz="1600" i="1" dirty="0" smtClean="0"/>
              <a:t> saniye</a:t>
            </a:r>
            <a:r>
              <a:rPr lang="nl-NL" sz="1600" i="1" dirty="0" smtClean="0"/>
              <a:t> ) </a:t>
            </a:r>
          </a:p>
          <a:p>
            <a:pPr lvl="2">
              <a:buFont typeface="Arial" pitchFamily="34" charset="0"/>
              <a:buChar char="•"/>
            </a:pPr>
            <a:r>
              <a:rPr lang="tr-TR" sz="1800" i="1" dirty="0" smtClean="0"/>
              <a:t>Kontrol ünitesinin motor yönünü, emmeden pompalamaya değiştirmesi  için gerekli süre 30 saniyedir. </a:t>
            </a:r>
          </a:p>
          <a:p>
            <a:pPr marL="914400" lvl="1" indent="-457200">
              <a:buFont typeface="+mj-lt"/>
              <a:buAutoNum type="arabicParenR"/>
            </a:pPr>
            <a:r>
              <a:rPr lang="tr-TR" dirty="0" smtClean="0"/>
              <a:t>Pompalama Evresi </a:t>
            </a:r>
            <a:r>
              <a:rPr lang="nl-NL" sz="1600" i="1" dirty="0" smtClean="0"/>
              <a:t>(</a:t>
            </a:r>
            <a:r>
              <a:rPr lang="tr-TR" sz="1600" i="1" dirty="0" smtClean="0"/>
              <a:t>Sabit </a:t>
            </a:r>
            <a:r>
              <a:rPr lang="nl-NL" sz="1600" i="1" dirty="0" smtClean="0"/>
              <a:t>5 </a:t>
            </a:r>
            <a:r>
              <a:rPr lang="tr-TR" sz="1600" i="1" dirty="0" smtClean="0"/>
              <a:t>dakika</a:t>
            </a:r>
            <a:r>
              <a:rPr lang="nl-NL" sz="1600" i="1" dirty="0" smtClean="0"/>
              <a:t>) </a:t>
            </a:r>
          </a:p>
          <a:p>
            <a:pPr lvl="2">
              <a:buFont typeface="Arial" pitchFamily="34" charset="0"/>
              <a:buChar char="•"/>
            </a:pPr>
            <a:r>
              <a:rPr lang="tr-TR" sz="1800" i="1" dirty="0" smtClean="0"/>
              <a:t>Yağ, ölçüm haznesinden</a:t>
            </a:r>
            <a:r>
              <a:rPr lang="nl-NL" sz="1800" i="1" dirty="0" smtClean="0"/>
              <a:t>(pos-3)</a:t>
            </a:r>
            <a:r>
              <a:rPr lang="tr-TR" sz="1800" i="1" dirty="0" smtClean="0"/>
              <a:t> motora, geri dönüş </a:t>
            </a:r>
            <a:r>
              <a:rPr lang="tr-TR" sz="1800" i="1" dirty="0" err="1" smtClean="0"/>
              <a:t>valfli</a:t>
            </a:r>
            <a:r>
              <a:rPr lang="tr-TR" sz="1800" i="1" dirty="0" smtClean="0"/>
              <a:t> yağ besleme borusundan </a:t>
            </a:r>
            <a:r>
              <a:rPr lang="nl-NL" sz="1800" i="1" dirty="0" smtClean="0"/>
              <a:t>(pos-6)</a:t>
            </a:r>
            <a:r>
              <a:rPr lang="tr-TR" sz="1800" i="1" dirty="0" smtClean="0"/>
              <a:t> geçerek gönderilir.</a:t>
            </a:r>
          </a:p>
          <a:p>
            <a:pPr lvl="2">
              <a:buFont typeface="Arial" pitchFamily="34" charset="0"/>
              <a:buChar char="•"/>
            </a:pPr>
            <a:endParaRPr lang="tr-TR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Oilmaster</a:t>
            </a:r>
            <a:endParaRPr lang="nl-NL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640960" cy="417646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Oilmaster</a:t>
            </a:r>
            <a:r>
              <a:rPr lang="en-US" dirty="0" smtClean="0"/>
              <a:t> </a:t>
            </a:r>
            <a:r>
              <a:rPr lang="tr-TR" dirty="0" smtClean="0"/>
              <a:t>yağ ekleme komutu </a:t>
            </a:r>
            <a:endParaRPr lang="en-US" dirty="0" smtClean="0"/>
          </a:p>
          <a:p>
            <a:pPr>
              <a:buNone/>
            </a:pPr>
            <a:endParaRPr lang="en-GB" u="sng" dirty="0" smtClean="0"/>
          </a:p>
          <a:p>
            <a:pPr lvl="1">
              <a:buFont typeface="Wingdings" pitchFamily="2" charset="2"/>
              <a:buChar char="Ø"/>
            </a:pPr>
            <a:r>
              <a:rPr lang="tr-TR" sz="2200" b="1" dirty="0" smtClean="0"/>
              <a:t>ÖLÇÜM</a:t>
            </a:r>
            <a:endParaRPr lang="en-GB" sz="2200" b="1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dirty="0" err="1" smtClean="0"/>
              <a:t>Karter’de</a:t>
            </a:r>
            <a:r>
              <a:rPr lang="tr-TR" dirty="0" smtClean="0"/>
              <a:t> seviye ölçümü kontak açıldığı anda gerçekleşir</a:t>
            </a:r>
            <a:endParaRPr lang="en-GB" dirty="0" smtClean="0"/>
          </a:p>
          <a:p>
            <a:pPr lvl="3">
              <a:buClr>
                <a:schemeClr val="accent1"/>
              </a:buClr>
              <a:buFont typeface="Courier New" pitchFamily="49" charset="0"/>
              <a:buChar char="o"/>
            </a:pPr>
            <a:r>
              <a:rPr lang="tr-TR" sz="1500" dirty="0" smtClean="0"/>
              <a:t>Ölçüm sırasında motor çalışmıyor</a:t>
            </a:r>
          </a:p>
          <a:p>
            <a:pPr lvl="3">
              <a:buClr>
                <a:schemeClr val="accent1"/>
              </a:buClr>
              <a:buNone/>
            </a:pPr>
            <a:endParaRPr lang="en-GB" sz="150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dirty="0" smtClean="0"/>
              <a:t>Yağ ekleme komutu sadece</a:t>
            </a:r>
            <a:r>
              <a:rPr lang="en-GB" dirty="0" smtClean="0"/>
              <a:t>:</a:t>
            </a:r>
          </a:p>
          <a:p>
            <a:pPr lvl="3">
              <a:buClr>
                <a:schemeClr val="accent1"/>
              </a:buClr>
              <a:buFont typeface="Courier New" pitchFamily="49" charset="0"/>
              <a:buChar char="o"/>
            </a:pPr>
            <a:r>
              <a:rPr lang="tr-TR" dirty="0" err="1" smtClean="0"/>
              <a:t>Karter</a:t>
            </a:r>
            <a:r>
              <a:rPr lang="tr-TR" dirty="0" smtClean="0"/>
              <a:t> seviye </a:t>
            </a:r>
            <a:r>
              <a:rPr lang="tr-TR" dirty="0" err="1" smtClean="0"/>
              <a:t>sensörü</a:t>
            </a:r>
            <a:r>
              <a:rPr lang="tr-TR" dirty="0" smtClean="0"/>
              <a:t> düşük seviye ölçümlediğinde </a:t>
            </a:r>
          </a:p>
          <a:p>
            <a:pPr lvl="3">
              <a:buClr>
                <a:schemeClr val="accent1"/>
              </a:buClr>
              <a:buNone/>
            </a:pPr>
            <a:r>
              <a:rPr lang="tr-TR" dirty="0" smtClean="0"/>
              <a:t>ve</a:t>
            </a:r>
            <a:endParaRPr lang="en-GB" dirty="0" smtClean="0"/>
          </a:p>
          <a:p>
            <a:pPr lvl="3">
              <a:buClr>
                <a:schemeClr val="accent1"/>
              </a:buClr>
              <a:buFont typeface="Courier New" pitchFamily="49" charset="0"/>
              <a:buChar char="o"/>
            </a:pPr>
            <a:r>
              <a:rPr lang="tr-TR" dirty="0" smtClean="0"/>
              <a:t>Motorun 3 saatten daha uzun süre kapalı olduğu durumlarda </a:t>
            </a:r>
          </a:p>
          <a:p>
            <a:pPr lvl="3">
              <a:buClr>
                <a:schemeClr val="accent1"/>
              </a:buClr>
              <a:buNone/>
            </a:pPr>
            <a:r>
              <a:rPr lang="tr-TR" dirty="0" smtClean="0"/>
              <a:t>Gerçekleşir</a:t>
            </a:r>
          </a:p>
          <a:p>
            <a:pPr lvl="3">
              <a:buClr>
                <a:schemeClr val="accent1"/>
              </a:buClr>
              <a:buNone/>
            </a:pPr>
            <a:endParaRPr lang="en-GB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1700" dirty="0" err="1" smtClean="0"/>
              <a:t>Oilmaster</a:t>
            </a:r>
            <a:r>
              <a:rPr lang="tr-TR" sz="1700" dirty="0" smtClean="0"/>
              <a:t> </a:t>
            </a:r>
            <a:r>
              <a:rPr lang="tr-TR" sz="1700" dirty="0" smtClean="0"/>
              <a:t>ayarında en fazla </a:t>
            </a:r>
            <a:r>
              <a:rPr lang="en-GB" sz="1700" dirty="0" smtClean="0"/>
              <a:t>0,5</a:t>
            </a:r>
            <a:r>
              <a:rPr lang="tr-TR" sz="1700" dirty="0" err="1" smtClean="0"/>
              <a:t>lt</a:t>
            </a:r>
            <a:r>
              <a:rPr lang="tr-TR" sz="1700" dirty="0" smtClean="0"/>
              <a:t> ekleme gerçekleştirir</a:t>
            </a:r>
            <a:r>
              <a:rPr lang="en-GB" sz="17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Oilmaster</a:t>
            </a:r>
            <a:r>
              <a:rPr lang="en-US" dirty="0" smtClean="0"/>
              <a:t> </a:t>
            </a:r>
            <a:r>
              <a:rPr lang="tr-TR" dirty="0" smtClean="0"/>
              <a:t>A</a:t>
            </a:r>
            <a:r>
              <a:rPr lang="en-US" dirty="0" err="1" smtClean="0"/>
              <a:t>nima</a:t>
            </a:r>
            <a:r>
              <a:rPr lang="tr-TR" dirty="0" err="1" smtClean="0"/>
              <a:t>sy</a:t>
            </a:r>
            <a:r>
              <a:rPr lang="en-US" dirty="0" smtClean="0"/>
              <a:t>on</a:t>
            </a:r>
            <a:r>
              <a:rPr lang="tr-TR" dirty="0" smtClean="0"/>
              <a:t>u</a:t>
            </a:r>
            <a:endParaRPr lang="nl-NL" sz="2400" i="1" dirty="0" smtClean="0"/>
          </a:p>
        </p:txBody>
      </p:sp>
      <p:sp>
        <p:nvSpPr>
          <p:cNvPr id="99" name="Rectangle 3"/>
          <p:cNvSpPr txBox="1">
            <a:spLocks noChangeArrowheads="1"/>
          </p:cNvSpPr>
          <p:nvPr/>
        </p:nvSpPr>
        <p:spPr>
          <a:xfrm>
            <a:off x="323850" y="1341438"/>
            <a:ext cx="8497888" cy="53276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Symbol" pitchFamily="18" charset="2"/>
              <a:buChar char="·"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Symbol" pitchFamily="18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Symbol" pitchFamily="18" charset="2"/>
              <a:buChar char="·"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AutoShape 191"/>
          <p:cNvSpPr>
            <a:spLocks noChangeArrowheads="1"/>
          </p:cNvSpPr>
          <p:nvPr/>
        </p:nvSpPr>
        <p:spPr bwMode="auto">
          <a:xfrm>
            <a:off x="1692275" y="4149725"/>
            <a:ext cx="287338" cy="792163"/>
          </a:xfrm>
          <a:prstGeom prst="flowChartAlternate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192"/>
          <p:cNvSpPr>
            <a:spLocks noChangeArrowheads="1"/>
          </p:cNvSpPr>
          <p:nvPr/>
        </p:nvSpPr>
        <p:spPr bwMode="auto">
          <a:xfrm>
            <a:off x="2555875" y="4840288"/>
            <a:ext cx="431800" cy="504825"/>
          </a:xfrm>
          <a:prstGeom prst="rect">
            <a:avLst/>
          </a:prstGeom>
          <a:solidFill>
            <a:srgbClr val="993300"/>
          </a:soli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193"/>
          <p:cNvSpPr>
            <a:spLocks noChangeArrowheads="1"/>
          </p:cNvSpPr>
          <p:nvPr/>
        </p:nvSpPr>
        <p:spPr bwMode="auto">
          <a:xfrm>
            <a:off x="1259632" y="4868863"/>
            <a:ext cx="2088406" cy="1295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194"/>
          <p:cNvSpPr>
            <a:spLocks noChangeArrowheads="1"/>
          </p:cNvSpPr>
          <p:nvPr/>
        </p:nvSpPr>
        <p:spPr bwMode="auto">
          <a:xfrm>
            <a:off x="6156325" y="4940300"/>
            <a:ext cx="2303463" cy="8651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195"/>
          <p:cNvSpPr>
            <a:spLocks noChangeArrowheads="1"/>
          </p:cNvSpPr>
          <p:nvPr/>
        </p:nvSpPr>
        <p:spPr bwMode="auto">
          <a:xfrm>
            <a:off x="5508625" y="5445125"/>
            <a:ext cx="71438" cy="647700"/>
          </a:xfrm>
          <a:prstGeom prst="rect">
            <a:avLst/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Rectangle 196"/>
          <p:cNvSpPr>
            <a:spLocks noChangeArrowheads="1"/>
          </p:cNvSpPr>
          <p:nvPr/>
        </p:nvSpPr>
        <p:spPr bwMode="auto">
          <a:xfrm>
            <a:off x="5508625" y="6092825"/>
            <a:ext cx="2303463" cy="73025"/>
          </a:xfrm>
          <a:prstGeom prst="rect">
            <a:avLst/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Rectangle 197"/>
          <p:cNvSpPr>
            <a:spLocks noChangeArrowheads="1"/>
          </p:cNvSpPr>
          <p:nvPr/>
        </p:nvSpPr>
        <p:spPr bwMode="auto">
          <a:xfrm>
            <a:off x="7740650" y="5805488"/>
            <a:ext cx="71438" cy="287337"/>
          </a:xfrm>
          <a:prstGeom prst="rect">
            <a:avLst/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198"/>
          <p:cNvSpPr>
            <a:spLocks noChangeArrowheads="1"/>
          </p:cNvSpPr>
          <p:nvPr/>
        </p:nvSpPr>
        <p:spPr bwMode="auto">
          <a:xfrm>
            <a:off x="5364163" y="5084763"/>
            <a:ext cx="360362" cy="1444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199"/>
          <p:cNvSpPr>
            <a:spLocks noChangeArrowheads="1"/>
          </p:cNvSpPr>
          <p:nvPr/>
        </p:nvSpPr>
        <p:spPr bwMode="auto">
          <a:xfrm>
            <a:off x="5364163" y="5084763"/>
            <a:ext cx="360362" cy="3603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200"/>
          <p:cNvSpPr>
            <a:spLocks noChangeArrowheads="1"/>
          </p:cNvSpPr>
          <p:nvPr/>
        </p:nvSpPr>
        <p:spPr bwMode="auto">
          <a:xfrm>
            <a:off x="5364163" y="5229225"/>
            <a:ext cx="3095625" cy="431800"/>
          </a:xfrm>
          <a:prstGeom prst="rect">
            <a:avLst/>
          </a:prstGeom>
          <a:solidFill>
            <a:srgbClr val="993300"/>
          </a:soli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201"/>
          <p:cNvSpPr>
            <a:spLocks noChangeArrowheads="1"/>
          </p:cNvSpPr>
          <p:nvPr/>
        </p:nvSpPr>
        <p:spPr bwMode="auto">
          <a:xfrm>
            <a:off x="6372225" y="5445125"/>
            <a:ext cx="2087563" cy="287338"/>
          </a:xfrm>
          <a:prstGeom prst="rect">
            <a:avLst/>
          </a:prstGeom>
          <a:solidFill>
            <a:srgbClr val="993300"/>
          </a:soli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AutoShape 202"/>
          <p:cNvSpPr>
            <a:spLocks noChangeArrowheads="1"/>
          </p:cNvSpPr>
          <p:nvPr/>
        </p:nvSpPr>
        <p:spPr bwMode="auto">
          <a:xfrm>
            <a:off x="6084888" y="5157788"/>
            <a:ext cx="1647825" cy="719137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203"/>
          <p:cNvSpPr>
            <a:spLocks noChangeArrowheads="1"/>
          </p:cNvSpPr>
          <p:nvPr/>
        </p:nvSpPr>
        <p:spPr bwMode="auto">
          <a:xfrm>
            <a:off x="5724525" y="5157788"/>
            <a:ext cx="431800" cy="358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Rectangle 204"/>
          <p:cNvSpPr>
            <a:spLocks noChangeArrowheads="1"/>
          </p:cNvSpPr>
          <p:nvPr/>
        </p:nvSpPr>
        <p:spPr bwMode="auto">
          <a:xfrm>
            <a:off x="5724525" y="5516563"/>
            <a:ext cx="576263" cy="5048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Rectangle 205"/>
          <p:cNvSpPr>
            <a:spLocks noChangeArrowheads="1"/>
          </p:cNvSpPr>
          <p:nvPr/>
        </p:nvSpPr>
        <p:spPr bwMode="auto">
          <a:xfrm>
            <a:off x="5292725" y="5445125"/>
            <a:ext cx="215900" cy="7207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206"/>
          <p:cNvSpPr>
            <a:spLocks noChangeArrowheads="1"/>
          </p:cNvSpPr>
          <p:nvPr/>
        </p:nvSpPr>
        <p:spPr bwMode="auto">
          <a:xfrm>
            <a:off x="5580063" y="5445125"/>
            <a:ext cx="144462" cy="5762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207"/>
          <p:cNvSpPr>
            <a:spLocks noChangeShapeType="1"/>
          </p:cNvSpPr>
          <p:nvPr/>
        </p:nvSpPr>
        <p:spPr bwMode="auto">
          <a:xfrm>
            <a:off x="5724525" y="5084763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7" name="Rectangle 208"/>
          <p:cNvSpPr>
            <a:spLocks noChangeArrowheads="1"/>
          </p:cNvSpPr>
          <p:nvPr/>
        </p:nvSpPr>
        <p:spPr bwMode="auto">
          <a:xfrm>
            <a:off x="5724525" y="5805488"/>
            <a:ext cx="2005013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209"/>
          <p:cNvSpPr>
            <a:spLocks noChangeShapeType="1"/>
          </p:cNvSpPr>
          <p:nvPr/>
        </p:nvSpPr>
        <p:spPr bwMode="auto">
          <a:xfrm>
            <a:off x="6156325" y="5013325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9" name="AutoShape 210"/>
          <p:cNvSpPr>
            <a:spLocks noChangeArrowheads="1"/>
          </p:cNvSpPr>
          <p:nvPr/>
        </p:nvSpPr>
        <p:spPr bwMode="auto">
          <a:xfrm>
            <a:off x="6156325" y="3716338"/>
            <a:ext cx="2303463" cy="431800"/>
          </a:xfrm>
          <a:prstGeom prst="flowChartAlternate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211"/>
          <p:cNvSpPr>
            <a:spLocks noChangeArrowheads="1"/>
          </p:cNvSpPr>
          <p:nvPr/>
        </p:nvSpPr>
        <p:spPr bwMode="auto">
          <a:xfrm>
            <a:off x="6156325" y="4076700"/>
            <a:ext cx="2303463" cy="863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Rectangle 212"/>
          <p:cNvSpPr>
            <a:spLocks noChangeArrowheads="1"/>
          </p:cNvSpPr>
          <p:nvPr/>
        </p:nvSpPr>
        <p:spPr bwMode="auto">
          <a:xfrm>
            <a:off x="8459788" y="4797425"/>
            <a:ext cx="142875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213"/>
          <p:cNvSpPr>
            <a:spLocks noChangeAspect="1" noChangeArrowheads="1"/>
          </p:cNvSpPr>
          <p:nvPr/>
        </p:nvSpPr>
        <p:spPr bwMode="auto">
          <a:xfrm>
            <a:off x="5484813" y="5187950"/>
            <a:ext cx="115887" cy="11588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AutoShape 214"/>
          <p:cNvSpPr>
            <a:spLocks noChangeArrowheads="1"/>
          </p:cNvSpPr>
          <p:nvPr/>
        </p:nvSpPr>
        <p:spPr bwMode="auto">
          <a:xfrm>
            <a:off x="8604250" y="4365625"/>
            <a:ext cx="73025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AutoShape 215"/>
          <p:cNvSpPr>
            <a:spLocks noChangeArrowheads="1"/>
          </p:cNvSpPr>
          <p:nvPr/>
        </p:nvSpPr>
        <p:spPr bwMode="auto">
          <a:xfrm>
            <a:off x="7235825" y="5661025"/>
            <a:ext cx="1223963" cy="144463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216"/>
          <p:cNvSpPr>
            <a:spLocks noChangeArrowheads="1"/>
          </p:cNvSpPr>
          <p:nvPr/>
        </p:nvSpPr>
        <p:spPr bwMode="auto">
          <a:xfrm>
            <a:off x="1259632" y="5302250"/>
            <a:ext cx="2088406" cy="863600"/>
          </a:xfrm>
          <a:prstGeom prst="rect">
            <a:avLst/>
          </a:prstGeom>
          <a:solidFill>
            <a:srgbClr val="99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217"/>
          <p:cNvSpPr>
            <a:spLocks noChangeShapeType="1"/>
          </p:cNvSpPr>
          <p:nvPr/>
        </p:nvSpPr>
        <p:spPr bwMode="auto">
          <a:xfrm flipV="1">
            <a:off x="2124075" y="1989138"/>
            <a:ext cx="0" cy="2160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7" name="Line 218"/>
          <p:cNvSpPr>
            <a:spLocks noChangeShapeType="1"/>
          </p:cNvSpPr>
          <p:nvPr/>
        </p:nvSpPr>
        <p:spPr bwMode="auto">
          <a:xfrm>
            <a:off x="2124075" y="1989138"/>
            <a:ext cx="1444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8" name="Line 219"/>
          <p:cNvSpPr>
            <a:spLocks noChangeShapeType="1"/>
          </p:cNvSpPr>
          <p:nvPr/>
        </p:nvSpPr>
        <p:spPr bwMode="auto">
          <a:xfrm rot="2700000">
            <a:off x="2266950" y="1989138"/>
            <a:ext cx="8636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9" name="Rectangle 220"/>
          <p:cNvSpPr>
            <a:spLocks noChangeArrowheads="1"/>
          </p:cNvSpPr>
          <p:nvPr/>
        </p:nvSpPr>
        <p:spPr bwMode="auto">
          <a:xfrm>
            <a:off x="2700338" y="1989138"/>
            <a:ext cx="647700" cy="4333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221"/>
          <p:cNvSpPr>
            <a:spLocks noChangeShapeType="1"/>
          </p:cNvSpPr>
          <p:nvPr/>
        </p:nvSpPr>
        <p:spPr bwMode="auto">
          <a:xfrm>
            <a:off x="2700338" y="1989138"/>
            <a:ext cx="2889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1" name="Rectangle 222"/>
          <p:cNvSpPr>
            <a:spLocks noChangeArrowheads="1"/>
          </p:cNvSpPr>
          <p:nvPr/>
        </p:nvSpPr>
        <p:spPr bwMode="auto">
          <a:xfrm>
            <a:off x="2339975" y="2997200"/>
            <a:ext cx="73025" cy="1152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223"/>
          <p:cNvSpPr>
            <a:spLocks noChangeArrowheads="1"/>
          </p:cNvSpPr>
          <p:nvPr/>
        </p:nvSpPr>
        <p:spPr bwMode="auto">
          <a:xfrm>
            <a:off x="7019925" y="2997200"/>
            <a:ext cx="73025" cy="863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Rectangle 224"/>
          <p:cNvSpPr>
            <a:spLocks noChangeArrowheads="1"/>
          </p:cNvSpPr>
          <p:nvPr/>
        </p:nvSpPr>
        <p:spPr bwMode="auto">
          <a:xfrm>
            <a:off x="2339975" y="2924175"/>
            <a:ext cx="4752975" cy="73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225"/>
          <p:cNvSpPr>
            <a:spLocks noChangeShapeType="1"/>
          </p:cNvSpPr>
          <p:nvPr/>
        </p:nvSpPr>
        <p:spPr bwMode="auto">
          <a:xfrm flipV="1">
            <a:off x="2266950" y="19177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5" name="Line 226"/>
          <p:cNvSpPr>
            <a:spLocks noChangeShapeType="1"/>
          </p:cNvSpPr>
          <p:nvPr/>
        </p:nvSpPr>
        <p:spPr bwMode="auto">
          <a:xfrm flipV="1">
            <a:off x="2484438" y="3789363"/>
            <a:ext cx="0" cy="360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6" name="Line 227"/>
          <p:cNvSpPr>
            <a:spLocks noChangeShapeType="1"/>
          </p:cNvSpPr>
          <p:nvPr/>
        </p:nvSpPr>
        <p:spPr bwMode="auto">
          <a:xfrm>
            <a:off x="2484438" y="3789363"/>
            <a:ext cx="29511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7" name="Line 228"/>
          <p:cNvSpPr>
            <a:spLocks noChangeShapeType="1"/>
          </p:cNvSpPr>
          <p:nvPr/>
        </p:nvSpPr>
        <p:spPr bwMode="auto">
          <a:xfrm>
            <a:off x="5435600" y="3789363"/>
            <a:ext cx="0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8" name="Rectangle 229"/>
          <p:cNvSpPr>
            <a:spLocks noChangeArrowheads="1"/>
          </p:cNvSpPr>
          <p:nvPr/>
        </p:nvSpPr>
        <p:spPr bwMode="auto">
          <a:xfrm>
            <a:off x="5580063" y="3500438"/>
            <a:ext cx="71437" cy="158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230"/>
          <p:cNvSpPr>
            <a:spLocks noChangeArrowheads="1"/>
          </p:cNvSpPr>
          <p:nvPr/>
        </p:nvSpPr>
        <p:spPr bwMode="auto">
          <a:xfrm>
            <a:off x="5580063" y="3429000"/>
            <a:ext cx="1296987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231"/>
          <p:cNvSpPr>
            <a:spLocks noChangeArrowheads="1"/>
          </p:cNvSpPr>
          <p:nvPr/>
        </p:nvSpPr>
        <p:spPr bwMode="auto">
          <a:xfrm>
            <a:off x="6804025" y="3500438"/>
            <a:ext cx="73025" cy="3603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Line 232"/>
          <p:cNvSpPr>
            <a:spLocks noChangeShapeType="1"/>
          </p:cNvSpPr>
          <p:nvPr/>
        </p:nvSpPr>
        <p:spPr bwMode="auto">
          <a:xfrm>
            <a:off x="2339975" y="2997200"/>
            <a:ext cx="730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2" name="Line 233"/>
          <p:cNvSpPr>
            <a:spLocks noChangeShapeType="1"/>
          </p:cNvSpPr>
          <p:nvPr/>
        </p:nvSpPr>
        <p:spPr bwMode="auto">
          <a:xfrm>
            <a:off x="6804025" y="3500438"/>
            <a:ext cx="730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3" name="Line 234"/>
          <p:cNvSpPr>
            <a:spLocks noChangeShapeType="1"/>
          </p:cNvSpPr>
          <p:nvPr/>
        </p:nvSpPr>
        <p:spPr bwMode="auto">
          <a:xfrm>
            <a:off x="5580063" y="3500438"/>
            <a:ext cx="730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4" name="Line 235"/>
          <p:cNvSpPr>
            <a:spLocks noChangeShapeType="1"/>
          </p:cNvSpPr>
          <p:nvPr/>
        </p:nvSpPr>
        <p:spPr bwMode="auto">
          <a:xfrm>
            <a:off x="7019925" y="2997200"/>
            <a:ext cx="730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5" name="Line 236"/>
          <p:cNvSpPr>
            <a:spLocks noChangeShapeType="1"/>
          </p:cNvSpPr>
          <p:nvPr/>
        </p:nvSpPr>
        <p:spPr bwMode="auto">
          <a:xfrm>
            <a:off x="6804025" y="3860800"/>
            <a:ext cx="730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6" name="Line 237"/>
          <p:cNvSpPr>
            <a:spLocks noChangeShapeType="1"/>
          </p:cNvSpPr>
          <p:nvPr/>
        </p:nvSpPr>
        <p:spPr bwMode="auto">
          <a:xfrm>
            <a:off x="7019925" y="3860800"/>
            <a:ext cx="730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7" name="Line 238"/>
          <p:cNvSpPr>
            <a:spLocks noChangeShapeType="1"/>
          </p:cNvSpPr>
          <p:nvPr/>
        </p:nvSpPr>
        <p:spPr bwMode="auto">
          <a:xfrm>
            <a:off x="5580063" y="5084763"/>
            <a:ext cx="730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8" name="Line 239"/>
          <p:cNvSpPr>
            <a:spLocks noChangeShapeType="1"/>
          </p:cNvSpPr>
          <p:nvPr/>
        </p:nvSpPr>
        <p:spPr bwMode="auto">
          <a:xfrm>
            <a:off x="2339975" y="29241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9" name="Line 240"/>
          <p:cNvSpPr>
            <a:spLocks noChangeShapeType="1"/>
          </p:cNvSpPr>
          <p:nvPr/>
        </p:nvSpPr>
        <p:spPr bwMode="auto">
          <a:xfrm>
            <a:off x="7092950" y="29241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50" name="Line 241"/>
          <p:cNvSpPr>
            <a:spLocks noChangeShapeType="1"/>
          </p:cNvSpPr>
          <p:nvPr/>
        </p:nvSpPr>
        <p:spPr bwMode="auto">
          <a:xfrm>
            <a:off x="6877050" y="3500438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51" name="Line 242"/>
          <p:cNvSpPr>
            <a:spLocks noChangeShapeType="1"/>
          </p:cNvSpPr>
          <p:nvPr/>
        </p:nvSpPr>
        <p:spPr bwMode="auto">
          <a:xfrm>
            <a:off x="5580063" y="34290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52" name="Rectangle 243"/>
          <p:cNvSpPr>
            <a:spLocks noChangeArrowheads="1"/>
          </p:cNvSpPr>
          <p:nvPr/>
        </p:nvSpPr>
        <p:spPr bwMode="auto">
          <a:xfrm>
            <a:off x="1908175" y="4149725"/>
            <a:ext cx="647700" cy="7191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244"/>
          <p:cNvSpPr>
            <a:spLocks noChangeShapeType="1"/>
          </p:cNvSpPr>
          <p:nvPr/>
        </p:nvSpPr>
        <p:spPr bwMode="auto">
          <a:xfrm>
            <a:off x="8459788" y="494188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54" name="Line 245"/>
          <p:cNvSpPr>
            <a:spLocks noChangeShapeType="1"/>
          </p:cNvSpPr>
          <p:nvPr/>
        </p:nvSpPr>
        <p:spPr bwMode="auto">
          <a:xfrm flipH="1">
            <a:off x="7812088" y="58054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55" name="Line 246"/>
          <p:cNvSpPr>
            <a:spLocks noChangeShapeType="1"/>
          </p:cNvSpPr>
          <p:nvPr/>
        </p:nvSpPr>
        <p:spPr bwMode="auto">
          <a:xfrm flipH="1">
            <a:off x="7235825" y="58054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56" name="Rectangle 247"/>
          <p:cNvSpPr>
            <a:spLocks noChangeArrowheads="1"/>
          </p:cNvSpPr>
          <p:nvPr/>
        </p:nvSpPr>
        <p:spPr bwMode="auto">
          <a:xfrm>
            <a:off x="1259632" y="5229200"/>
            <a:ext cx="2088232" cy="215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Line 248"/>
          <p:cNvSpPr>
            <a:spLocks noChangeShapeType="1"/>
          </p:cNvSpPr>
          <p:nvPr/>
        </p:nvSpPr>
        <p:spPr bwMode="auto">
          <a:xfrm>
            <a:off x="7235825" y="5661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58" name="Rectangle 249"/>
          <p:cNvSpPr>
            <a:spLocks noChangeArrowheads="1"/>
          </p:cNvSpPr>
          <p:nvPr/>
        </p:nvSpPr>
        <p:spPr bwMode="auto">
          <a:xfrm>
            <a:off x="2268538" y="4868863"/>
            <a:ext cx="142875" cy="11525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Rectangle 250"/>
          <p:cNvSpPr>
            <a:spLocks noChangeArrowheads="1"/>
          </p:cNvSpPr>
          <p:nvPr/>
        </p:nvSpPr>
        <p:spPr bwMode="auto">
          <a:xfrm>
            <a:off x="1981200" y="4868863"/>
            <a:ext cx="142875" cy="10810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251"/>
          <p:cNvSpPr>
            <a:spLocks noChangeShapeType="1"/>
          </p:cNvSpPr>
          <p:nvPr/>
        </p:nvSpPr>
        <p:spPr bwMode="auto">
          <a:xfrm>
            <a:off x="7740650" y="6092825"/>
            <a:ext cx="71438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61" name="Line 252"/>
          <p:cNvSpPr>
            <a:spLocks noChangeShapeType="1"/>
          </p:cNvSpPr>
          <p:nvPr/>
        </p:nvSpPr>
        <p:spPr bwMode="auto">
          <a:xfrm>
            <a:off x="7740650" y="5805488"/>
            <a:ext cx="71438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62" name="Line 253"/>
          <p:cNvSpPr>
            <a:spLocks noChangeShapeType="1"/>
          </p:cNvSpPr>
          <p:nvPr/>
        </p:nvSpPr>
        <p:spPr bwMode="auto">
          <a:xfrm>
            <a:off x="5508625" y="6092825"/>
            <a:ext cx="71438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63" name="Rectangle 254"/>
          <p:cNvSpPr>
            <a:spLocks noChangeArrowheads="1"/>
          </p:cNvSpPr>
          <p:nvPr/>
        </p:nvSpPr>
        <p:spPr bwMode="auto">
          <a:xfrm>
            <a:off x="1908175" y="5661025"/>
            <a:ext cx="288925" cy="144463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Rectangle 255"/>
          <p:cNvSpPr>
            <a:spLocks noChangeArrowheads="1"/>
          </p:cNvSpPr>
          <p:nvPr/>
        </p:nvSpPr>
        <p:spPr bwMode="auto">
          <a:xfrm>
            <a:off x="2555875" y="4292600"/>
            <a:ext cx="215900" cy="73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Rectangle 256"/>
          <p:cNvSpPr>
            <a:spLocks noChangeArrowheads="1"/>
          </p:cNvSpPr>
          <p:nvPr/>
        </p:nvSpPr>
        <p:spPr bwMode="auto">
          <a:xfrm>
            <a:off x="2700338" y="4365625"/>
            <a:ext cx="73025" cy="2873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Rectangle 257"/>
          <p:cNvSpPr>
            <a:spLocks noChangeArrowheads="1"/>
          </p:cNvSpPr>
          <p:nvPr/>
        </p:nvSpPr>
        <p:spPr bwMode="auto">
          <a:xfrm>
            <a:off x="2627313" y="4508500"/>
            <a:ext cx="215900" cy="730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Rectangle 258"/>
          <p:cNvSpPr>
            <a:spLocks noChangeArrowheads="1"/>
          </p:cNvSpPr>
          <p:nvPr/>
        </p:nvSpPr>
        <p:spPr bwMode="auto">
          <a:xfrm>
            <a:off x="7019925" y="4005263"/>
            <a:ext cx="73025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Rectangle 259"/>
          <p:cNvSpPr>
            <a:spLocks noChangeArrowheads="1"/>
          </p:cNvSpPr>
          <p:nvPr/>
        </p:nvSpPr>
        <p:spPr bwMode="auto">
          <a:xfrm>
            <a:off x="7019925" y="4292600"/>
            <a:ext cx="73025" cy="144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Rectangle 260"/>
          <p:cNvSpPr>
            <a:spLocks noChangeArrowheads="1"/>
          </p:cNvSpPr>
          <p:nvPr/>
        </p:nvSpPr>
        <p:spPr bwMode="auto">
          <a:xfrm>
            <a:off x="7019925" y="4581525"/>
            <a:ext cx="73025" cy="144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261"/>
          <p:cNvSpPr>
            <a:spLocks noChangeArrowheads="1"/>
          </p:cNvSpPr>
          <p:nvPr/>
        </p:nvSpPr>
        <p:spPr bwMode="auto">
          <a:xfrm>
            <a:off x="7019925" y="4868863"/>
            <a:ext cx="73025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Line 262"/>
          <p:cNvSpPr>
            <a:spLocks noChangeShapeType="1"/>
          </p:cNvSpPr>
          <p:nvPr/>
        </p:nvSpPr>
        <p:spPr bwMode="auto">
          <a:xfrm flipV="1">
            <a:off x="5508625" y="544512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2" name="Line 263"/>
          <p:cNvSpPr>
            <a:spLocks noChangeShapeType="1"/>
          </p:cNvSpPr>
          <p:nvPr/>
        </p:nvSpPr>
        <p:spPr bwMode="auto">
          <a:xfrm flipV="1">
            <a:off x="5580063" y="54451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3" name="Line 264"/>
          <p:cNvSpPr>
            <a:spLocks noChangeShapeType="1"/>
          </p:cNvSpPr>
          <p:nvPr/>
        </p:nvSpPr>
        <p:spPr bwMode="auto">
          <a:xfrm>
            <a:off x="5580063" y="54451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4" name="Line 265"/>
          <p:cNvSpPr>
            <a:spLocks noChangeShapeType="1"/>
          </p:cNvSpPr>
          <p:nvPr/>
        </p:nvSpPr>
        <p:spPr bwMode="auto">
          <a:xfrm flipH="1">
            <a:off x="5364163" y="54451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5" name="Rectangle 266"/>
          <p:cNvSpPr>
            <a:spLocks noChangeArrowheads="1"/>
          </p:cNvSpPr>
          <p:nvPr/>
        </p:nvSpPr>
        <p:spPr bwMode="auto">
          <a:xfrm>
            <a:off x="250825" y="2636838"/>
            <a:ext cx="10810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Signal lamp</a:t>
            </a:r>
          </a:p>
        </p:txBody>
      </p:sp>
      <p:sp>
        <p:nvSpPr>
          <p:cNvPr id="176" name="Rectangle 267"/>
          <p:cNvSpPr>
            <a:spLocks noChangeArrowheads="1"/>
          </p:cNvSpPr>
          <p:nvPr/>
        </p:nvSpPr>
        <p:spPr bwMode="auto">
          <a:xfrm>
            <a:off x="3851275" y="5084763"/>
            <a:ext cx="15827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Sump level switch</a:t>
            </a:r>
          </a:p>
        </p:txBody>
      </p:sp>
      <p:sp>
        <p:nvSpPr>
          <p:cNvPr id="177" name="Rectangle 268"/>
          <p:cNvSpPr>
            <a:spLocks noChangeArrowheads="1"/>
          </p:cNvSpPr>
          <p:nvPr/>
        </p:nvSpPr>
        <p:spPr bwMode="auto">
          <a:xfrm>
            <a:off x="1258888" y="6237288"/>
            <a:ext cx="19446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Groeneveld Oilmaster</a:t>
            </a:r>
          </a:p>
        </p:txBody>
      </p:sp>
      <p:sp>
        <p:nvSpPr>
          <p:cNvPr id="178" name="Rectangle 269"/>
          <p:cNvSpPr>
            <a:spLocks noChangeArrowheads="1"/>
          </p:cNvSpPr>
          <p:nvPr/>
        </p:nvSpPr>
        <p:spPr bwMode="auto">
          <a:xfrm>
            <a:off x="7092950" y="6237288"/>
            <a:ext cx="7921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Engine</a:t>
            </a:r>
          </a:p>
        </p:txBody>
      </p:sp>
      <p:sp>
        <p:nvSpPr>
          <p:cNvPr id="179" name="Rectangle 270"/>
          <p:cNvSpPr>
            <a:spLocks noChangeArrowheads="1"/>
          </p:cNvSpPr>
          <p:nvPr/>
        </p:nvSpPr>
        <p:spPr bwMode="auto">
          <a:xfrm>
            <a:off x="2987675" y="4365625"/>
            <a:ext cx="16573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Calibration chamber</a:t>
            </a:r>
          </a:p>
        </p:txBody>
      </p:sp>
      <p:sp>
        <p:nvSpPr>
          <p:cNvPr id="180" name="Rectangle 271"/>
          <p:cNvSpPr>
            <a:spLocks noChangeArrowheads="1"/>
          </p:cNvSpPr>
          <p:nvPr/>
        </p:nvSpPr>
        <p:spPr bwMode="auto">
          <a:xfrm>
            <a:off x="3059113" y="1844675"/>
            <a:ext cx="25844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Power (pin </a:t>
            </a:r>
            <a:r>
              <a:rPr lang="en-US" sz="1200" dirty="0" smtClean="0">
                <a:solidFill>
                  <a:schemeClr val="tx1"/>
                </a:solidFill>
              </a:rPr>
              <a:t>3 </a:t>
            </a:r>
            <a:r>
              <a:rPr lang="en-US" sz="1200" dirty="0">
                <a:solidFill>
                  <a:schemeClr val="tx1"/>
                </a:solidFill>
              </a:rPr>
              <a:t>by ignition)</a:t>
            </a:r>
          </a:p>
        </p:txBody>
      </p:sp>
      <p:sp>
        <p:nvSpPr>
          <p:cNvPr id="181" name="Line 272"/>
          <p:cNvSpPr>
            <a:spLocks noChangeShapeType="1"/>
          </p:cNvSpPr>
          <p:nvPr/>
        </p:nvSpPr>
        <p:spPr bwMode="auto">
          <a:xfrm>
            <a:off x="2268538" y="6021388"/>
            <a:ext cx="142875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2" name="Line 273"/>
          <p:cNvSpPr>
            <a:spLocks noChangeShapeType="1"/>
          </p:cNvSpPr>
          <p:nvPr/>
        </p:nvSpPr>
        <p:spPr bwMode="auto">
          <a:xfrm flipV="1">
            <a:off x="2339975" y="5734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3" name="Rectangle 274"/>
          <p:cNvSpPr>
            <a:spLocks noChangeArrowheads="1"/>
          </p:cNvSpPr>
          <p:nvPr/>
        </p:nvSpPr>
        <p:spPr bwMode="auto">
          <a:xfrm>
            <a:off x="3419475" y="3500438"/>
            <a:ext cx="10810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Measuring</a:t>
            </a:r>
          </a:p>
        </p:txBody>
      </p:sp>
      <p:sp>
        <p:nvSpPr>
          <p:cNvPr id="184" name="Rectangle 275"/>
          <p:cNvSpPr>
            <a:spLocks noChangeArrowheads="1"/>
          </p:cNvSpPr>
          <p:nvPr/>
        </p:nvSpPr>
        <p:spPr bwMode="auto">
          <a:xfrm>
            <a:off x="3419475" y="3860800"/>
            <a:ext cx="10080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LOW</a:t>
            </a:r>
          </a:p>
        </p:txBody>
      </p:sp>
      <p:pic>
        <p:nvPicPr>
          <p:cNvPr id="185" name="Picture 2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612775" cy="9366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6" name="Picture 277"/>
          <p:cNvPicPr>
            <a:picLocks noChangeAspect="1" noChangeArrowheads="1"/>
          </p:cNvPicPr>
          <p:nvPr/>
        </p:nvPicPr>
        <p:blipFill>
          <a:blip r:embed="rId4" cstate="print"/>
          <a:srcRect l="3835" t="4004" r="3468" b="751"/>
          <a:stretch>
            <a:fillRect/>
          </a:stretch>
        </p:blipFill>
        <p:spPr bwMode="auto">
          <a:xfrm>
            <a:off x="468313" y="1700213"/>
            <a:ext cx="623887" cy="9366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7" name="Line 278"/>
          <p:cNvSpPr>
            <a:spLocks noChangeShapeType="1"/>
          </p:cNvSpPr>
          <p:nvPr/>
        </p:nvSpPr>
        <p:spPr bwMode="auto">
          <a:xfrm flipV="1">
            <a:off x="2051050" y="2205038"/>
            <a:ext cx="0" cy="19446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8" name="Line 279"/>
          <p:cNvSpPr>
            <a:spLocks noChangeShapeType="1"/>
          </p:cNvSpPr>
          <p:nvPr/>
        </p:nvSpPr>
        <p:spPr bwMode="auto">
          <a:xfrm>
            <a:off x="1116013" y="2205038"/>
            <a:ext cx="9350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9" name="Rectangle 280"/>
          <p:cNvSpPr>
            <a:spLocks noChangeArrowheads="1"/>
          </p:cNvSpPr>
          <p:nvPr/>
        </p:nvSpPr>
        <p:spPr bwMode="auto">
          <a:xfrm>
            <a:off x="2555875" y="4149725"/>
            <a:ext cx="431800" cy="7191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1" name="Straight Connector 190"/>
          <p:cNvCxnSpPr/>
          <p:nvPr/>
        </p:nvCxnSpPr>
        <p:spPr>
          <a:xfrm>
            <a:off x="1259632" y="4869160"/>
            <a:ext cx="0" cy="12961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 rctx="PPT">
                                        <p:cTn id="11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27" presetClass="emph" presetSubtype="0" repeatCount="4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autoRev="1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autoRev="1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autoRev="1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utoRev="1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500" autoRev="1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500" autoRev="1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6" presetClass="emph" presetSubtype="0" autoRev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7" dur="16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00000" y="37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6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6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6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3" dur="16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5" dur="16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16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6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1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39" dur="16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16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6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3" dur="16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16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6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16000" fill="remove" grpId="0" nodeType="withEffect" nodePh="1">
                                  <p:stCondLst>
                                    <p:cond delay="1950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F9C39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9C39"/>
                                      </p:to>
                                    </p:animClr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27" presetClass="emph" presetSubtype="0" repeatCount="16000" fill="remove" grpId="0" nodeType="withEffect" nodePh="1">
                                  <p:stCondLst>
                                    <p:cond delay="200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F9C39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9C39"/>
                                      </p:to>
                                    </p:animClr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27" presetClass="emph" presetSubtype="0" repeatCount="16000" fill="remove" grpId="0" nodeType="withEffect" nodePh="1">
                                  <p:stCondLst>
                                    <p:cond delay="205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F9C39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9C39"/>
                                      </p:to>
                                    </p:animClr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27" presetClass="emph" presetSubtype="0" repeatCount="16000" fill="remove" grpId="0" nodeType="withEffect" nodePh="1">
                                  <p:stCondLst>
                                    <p:cond delay="210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F9C3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9C39"/>
                                      </p:to>
                                    </p:animClr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animScale>
                                      <p:cBhvr>
                                        <p:cTn id="67" dur="165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9" grpId="0" animBg="1"/>
      <p:bldP spid="109" grpId="1" animBg="1"/>
      <p:bldP spid="128" grpId="0" animBg="1"/>
      <p:bldP spid="156" grpId="0" animBg="1"/>
      <p:bldP spid="167" grpId="0" animBg="1"/>
      <p:bldP spid="168" grpId="0" animBg="1"/>
      <p:bldP spid="169" grpId="0" animBg="1"/>
      <p:bldP spid="1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Oilmaster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352928" cy="4896544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bg1"/>
              </a:buClr>
              <a:buNone/>
            </a:pPr>
            <a:r>
              <a:rPr lang="en-GB" sz="3000" b="1" dirty="0" smtClean="0"/>
              <a:t>Sin</a:t>
            </a:r>
            <a:r>
              <a:rPr lang="tr-TR" sz="3000" b="1" dirty="0" smtClean="0"/>
              <a:t>y</a:t>
            </a:r>
            <a:r>
              <a:rPr lang="en-GB" sz="3000" b="1" dirty="0" smtClean="0"/>
              <a:t>al lam</a:t>
            </a:r>
            <a:r>
              <a:rPr lang="tr-TR" sz="3000" b="1" dirty="0" smtClean="0"/>
              <a:t>bası</a:t>
            </a:r>
            <a:r>
              <a:rPr lang="en-GB" sz="3000" b="1" dirty="0" smtClean="0"/>
              <a:t> </a:t>
            </a:r>
            <a:r>
              <a:rPr lang="tr-TR" sz="3000" b="1" dirty="0" smtClean="0"/>
              <a:t>fonksiyonları</a:t>
            </a:r>
            <a:endParaRPr lang="en-GB" sz="3000" b="1" dirty="0" smtClean="0"/>
          </a:p>
          <a:p>
            <a:pPr eaLnBrk="1" hangingPunct="1">
              <a:buClr>
                <a:schemeClr val="bg1"/>
              </a:buClr>
              <a:buNone/>
            </a:pPr>
            <a:endParaRPr lang="en-GB" sz="2800" dirty="0" smtClean="0"/>
          </a:p>
          <a:p>
            <a:pPr eaLnBrk="1" hangingPunct="1">
              <a:buClr>
                <a:schemeClr val="bg1"/>
              </a:buClr>
              <a:buNone/>
            </a:pPr>
            <a:endParaRPr lang="en-GB" sz="2800" dirty="0" smtClean="0"/>
          </a:p>
          <a:p>
            <a:pPr eaLnBrk="1" hangingPunct="1">
              <a:buClr>
                <a:schemeClr val="bg1"/>
              </a:buClr>
            </a:pPr>
            <a:r>
              <a:rPr lang="en-GB" sz="2800" dirty="0" smtClean="0"/>
              <a:t>Lam</a:t>
            </a:r>
            <a:r>
              <a:rPr lang="tr-TR" sz="2800" dirty="0" err="1" smtClean="0"/>
              <a:t>ba</a:t>
            </a:r>
            <a:r>
              <a:rPr lang="en-GB" sz="2800" dirty="0" smtClean="0"/>
              <a:t> / </a:t>
            </a:r>
            <a:r>
              <a:rPr lang="tr-TR" sz="2800" dirty="0" smtClean="0"/>
              <a:t>sigorta</a:t>
            </a:r>
            <a:r>
              <a:rPr lang="en-GB" sz="2800" dirty="0" smtClean="0"/>
              <a:t> </a:t>
            </a:r>
            <a:r>
              <a:rPr lang="tr-TR" sz="2800" dirty="0" smtClean="0"/>
              <a:t>kontrolü</a:t>
            </a:r>
            <a:r>
              <a:rPr lang="en-GB" dirty="0" smtClean="0"/>
              <a:t>				     </a:t>
            </a:r>
          </a:p>
          <a:p>
            <a:pPr eaLnBrk="1" hangingPunct="1">
              <a:buClr>
                <a:schemeClr val="bg1"/>
              </a:buClr>
              <a:buNone/>
            </a:pPr>
            <a:r>
              <a:rPr lang="en-GB" sz="2000" dirty="0" smtClean="0"/>
              <a:t>	 </a:t>
            </a:r>
            <a:r>
              <a:rPr lang="tr-TR" sz="2000" dirty="0" smtClean="0"/>
              <a:t>Kontak açıldığında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dirty="0" smtClean="0"/>
              <a:t>Lamba </a:t>
            </a:r>
            <a:r>
              <a:rPr lang="en-GB" dirty="0" smtClean="0"/>
              <a:t>1 </a:t>
            </a:r>
            <a:r>
              <a:rPr lang="tr-TR" dirty="0" smtClean="0"/>
              <a:t>kere yanıp söner </a:t>
            </a:r>
            <a:r>
              <a:rPr lang="en-GB" dirty="0" smtClean="0"/>
              <a:t>(1 </a:t>
            </a:r>
            <a:r>
              <a:rPr lang="tr-TR" dirty="0" smtClean="0"/>
              <a:t>saniye süresince</a:t>
            </a:r>
            <a:r>
              <a:rPr lang="en-GB" dirty="0" smtClean="0"/>
              <a:t>)</a:t>
            </a:r>
          </a:p>
          <a:p>
            <a:pPr lvl="1">
              <a:buClr>
                <a:schemeClr val="accent1"/>
              </a:buClr>
              <a:buNone/>
            </a:pPr>
            <a:endParaRPr lang="en-GB" sz="800" dirty="0" smtClean="0"/>
          </a:p>
          <a:p>
            <a:r>
              <a:rPr lang="tr-TR" sz="2800" dirty="0" err="1" smtClean="0"/>
              <a:t>Oilmaster</a:t>
            </a:r>
            <a:r>
              <a:rPr lang="tr-TR" sz="2800" dirty="0" smtClean="0"/>
              <a:t> ana haznesinde düşük seviye uyarısı</a:t>
            </a:r>
            <a:r>
              <a:rPr lang="en-GB" sz="2800" dirty="0" smtClean="0"/>
              <a:t>:</a:t>
            </a: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	</a:t>
            </a:r>
            <a:r>
              <a:rPr lang="tr-TR" sz="2100" dirty="0" smtClean="0"/>
              <a:t>Kontak açıldığında </a:t>
            </a:r>
            <a:endParaRPr lang="en-GB" sz="210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dirty="0" smtClean="0"/>
              <a:t>Lamba 5</a:t>
            </a:r>
            <a:r>
              <a:rPr lang="en-GB" dirty="0" smtClean="0"/>
              <a:t> </a:t>
            </a:r>
            <a:r>
              <a:rPr lang="tr-TR" dirty="0" smtClean="0"/>
              <a:t>kere yanıp söner </a:t>
            </a:r>
            <a:r>
              <a:rPr lang="en-GB" dirty="0" smtClean="0"/>
              <a:t>(2 </a:t>
            </a:r>
            <a:r>
              <a:rPr lang="tr-TR" dirty="0" smtClean="0"/>
              <a:t>saniye</a:t>
            </a:r>
            <a:r>
              <a:rPr lang="en-GB" dirty="0" smtClean="0"/>
              <a:t> </a:t>
            </a:r>
            <a:r>
              <a:rPr lang="tr-TR" dirty="0" smtClean="0"/>
              <a:t>yanıyor</a:t>
            </a:r>
            <a:r>
              <a:rPr lang="en-GB" dirty="0" smtClean="0"/>
              <a:t>/</a:t>
            </a:r>
            <a:r>
              <a:rPr lang="tr-TR" dirty="0" smtClean="0"/>
              <a:t> 2 saniye sönüyorsa</a:t>
            </a:r>
            <a:r>
              <a:rPr lang="en-GB" dirty="0" smtClean="0"/>
              <a:t>)</a:t>
            </a:r>
          </a:p>
          <a:p>
            <a:pPr lvl="1">
              <a:buClr>
                <a:schemeClr val="accent1"/>
              </a:buClr>
              <a:buNone/>
            </a:pPr>
            <a:endParaRPr lang="en-GB" sz="800" dirty="0" smtClean="0"/>
          </a:p>
          <a:p>
            <a:r>
              <a:rPr lang="tr-TR" sz="2800" dirty="0" smtClean="0"/>
              <a:t>Doldurma çevriminde bir sorun uyarısı olduğunda</a:t>
            </a:r>
            <a:r>
              <a:rPr lang="en-GB" sz="2800" dirty="0" smtClean="0"/>
              <a:t>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dirty="0" smtClean="0"/>
              <a:t>Lamba sürekli yanar</a:t>
            </a:r>
            <a:endParaRPr lang="en-GB" dirty="0" smtClean="0"/>
          </a:p>
        </p:txBody>
      </p:sp>
      <p:pic>
        <p:nvPicPr>
          <p:cNvPr id="11268" name="Picture 6" descr="schakelaar_w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6672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6" name="Straight Connector 765"/>
          <p:cNvCxnSpPr/>
          <p:nvPr/>
        </p:nvCxnSpPr>
        <p:spPr>
          <a:xfrm>
            <a:off x="2627784" y="1988840"/>
            <a:ext cx="0" cy="3744416"/>
          </a:xfrm>
          <a:prstGeom prst="line">
            <a:avLst/>
          </a:prstGeom>
          <a:ln w="50800">
            <a:solidFill>
              <a:srgbClr val="7F4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Straight Connector 752"/>
          <p:cNvCxnSpPr/>
          <p:nvPr/>
        </p:nvCxnSpPr>
        <p:spPr>
          <a:xfrm>
            <a:off x="3347864" y="4725144"/>
            <a:ext cx="7200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Straight Connector 758"/>
          <p:cNvCxnSpPr/>
          <p:nvPr/>
        </p:nvCxnSpPr>
        <p:spPr>
          <a:xfrm>
            <a:off x="3419872" y="4725144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/>
          <p:cNvCxnSpPr/>
          <p:nvPr/>
        </p:nvCxnSpPr>
        <p:spPr>
          <a:xfrm>
            <a:off x="4860032" y="2060848"/>
            <a:ext cx="0" cy="36004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Straight Connector 772"/>
          <p:cNvCxnSpPr/>
          <p:nvPr/>
        </p:nvCxnSpPr>
        <p:spPr>
          <a:xfrm flipH="1">
            <a:off x="2627784" y="2420888"/>
            <a:ext cx="2232248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Straight Connector 767"/>
          <p:cNvCxnSpPr>
            <a:stCxn id="12450" idx="2"/>
          </p:cNvCxnSpPr>
          <p:nvPr/>
        </p:nvCxnSpPr>
        <p:spPr>
          <a:xfrm flipH="1">
            <a:off x="4067944" y="2019772"/>
            <a:ext cx="2927" cy="97718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Connector 763"/>
          <p:cNvCxnSpPr/>
          <p:nvPr/>
        </p:nvCxnSpPr>
        <p:spPr>
          <a:xfrm>
            <a:off x="1835696" y="2060848"/>
            <a:ext cx="0" cy="367240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1" name="Straight Connector 760"/>
          <p:cNvCxnSpPr/>
          <p:nvPr/>
        </p:nvCxnSpPr>
        <p:spPr>
          <a:xfrm>
            <a:off x="3347864" y="2060848"/>
            <a:ext cx="0" cy="36004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349375" y="1411288"/>
            <a:ext cx="6667500" cy="5359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283968" y="2492896"/>
            <a:ext cx="218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en-US" sz="1600" b="1" dirty="0"/>
              <a:t>X2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4283968" y="3645024"/>
            <a:ext cx="218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en-US" sz="1600" b="1" dirty="0"/>
              <a:t>X1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2455" name="Rectangle 172"/>
          <p:cNvSpPr>
            <a:spLocks noChangeArrowheads="1"/>
          </p:cNvSpPr>
          <p:nvPr/>
        </p:nvSpPr>
        <p:spPr bwMode="auto">
          <a:xfrm>
            <a:off x="3708400" y="2781623"/>
            <a:ext cx="647700" cy="881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9" name="Rectangle 912"/>
          <p:cNvSpPr>
            <a:spLocks noChangeArrowheads="1"/>
          </p:cNvSpPr>
          <p:nvPr/>
        </p:nvSpPr>
        <p:spPr bwMode="auto">
          <a:xfrm rot="16200000">
            <a:off x="2961697" y="5981307"/>
            <a:ext cx="68871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en-US" sz="1600" b="1" dirty="0" smtClean="0"/>
              <a:t> </a:t>
            </a:r>
            <a:r>
              <a:rPr lang="tr-TR" sz="1600" b="1" dirty="0" smtClean="0"/>
              <a:t>Kontak</a:t>
            </a:r>
          </a:p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tr-TR" sz="1600" b="1" dirty="0" smtClean="0"/>
              <a:t> </a:t>
            </a:r>
            <a:r>
              <a:rPr lang="tr-TR" sz="1600" b="1" dirty="0" err="1" smtClean="0"/>
              <a:t>Ceryanı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2601" name="Rectangle 914"/>
          <p:cNvSpPr>
            <a:spLocks noChangeArrowheads="1"/>
          </p:cNvSpPr>
          <p:nvPr/>
        </p:nvSpPr>
        <p:spPr bwMode="auto">
          <a:xfrm rot="16200000">
            <a:off x="2441770" y="6148726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tr-TR" sz="1600" b="1" dirty="0" smtClean="0"/>
              <a:t>Şasi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2602" name="Freeform 915"/>
          <p:cNvSpPr>
            <a:spLocks/>
          </p:cNvSpPr>
          <p:nvPr/>
        </p:nvSpPr>
        <p:spPr bwMode="auto">
          <a:xfrm>
            <a:off x="2483768" y="5661248"/>
            <a:ext cx="248320" cy="228700"/>
          </a:xfrm>
          <a:custGeom>
            <a:avLst/>
            <a:gdLst>
              <a:gd name="T0" fmla="*/ 2147483647 w 450"/>
              <a:gd name="T1" fmla="*/ 2147483647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2147483647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2"/>
                </a:lnTo>
                <a:lnTo>
                  <a:pt x="202" y="2"/>
                </a:lnTo>
                <a:lnTo>
                  <a:pt x="191" y="4"/>
                </a:lnTo>
                <a:lnTo>
                  <a:pt x="180" y="6"/>
                </a:lnTo>
                <a:lnTo>
                  <a:pt x="159" y="11"/>
                </a:lnTo>
                <a:lnTo>
                  <a:pt x="137" y="18"/>
                </a:lnTo>
                <a:lnTo>
                  <a:pt x="118" y="28"/>
                </a:lnTo>
                <a:lnTo>
                  <a:pt x="99" y="39"/>
                </a:lnTo>
                <a:lnTo>
                  <a:pt x="82" y="52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8"/>
                </a:lnTo>
                <a:lnTo>
                  <a:pt x="4" y="179"/>
                </a:lnTo>
                <a:lnTo>
                  <a:pt x="3" y="190"/>
                </a:lnTo>
                <a:lnTo>
                  <a:pt x="1" y="202"/>
                </a:lnTo>
                <a:lnTo>
                  <a:pt x="0" y="213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9"/>
                </a:lnTo>
                <a:lnTo>
                  <a:pt x="10" y="291"/>
                </a:lnTo>
                <a:lnTo>
                  <a:pt x="18" y="311"/>
                </a:lnTo>
                <a:lnTo>
                  <a:pt x="27" y="331"/>
                </a:lnTo>
                <a:lnTo>
                  <a:pt x="38" y="349"/>
                </a:lnTo>
                <a:lnTo>
                  <a:pt x="51" y="367"/>
                </a:lnTo>
                <a:lnTo>
                  <a:pt x="66" y="383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30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30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3"/>
                </a:lnTo>
                <a:lnTo>
                  <a:pt x="399" y="367"/>
                </a:lnTo>
                <a:lnTo>
                  <a:pt x="412" y="349"/>
                </a:lnTo>
                <a:lnTo>
                  <a:pt x="423" y="331"/>
                </a:lnTo>
                <a:lnTo>
                  <a:pt x="433" y="311"/>
                </a:lnTo>
                <a:lnTo>
                  <a:pt x="440" y="291"/>
                </a:lnTo>
                <a:lnTo>
                  <a:pt x="446" y="269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3"/>
                </a:lnTo>
                <a:lnTo>
                  <a:pt x="449" y="202"/>
                </a:lnTo>
                <a:lnTo>
                  <a:pt x="448" y="190"/>
                </a:lnTo>
                <a:lnTo>
                  <a:pt x="446" y="179"/>
                </a:lnTo>
                <a:lnTo>
                  <a:pt x="440" y="158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2"/>
                </a:lnTo>
                <a:lnTo>
                  <a:pt x="351" y="39"/>
                </a:lnTo>
                <a:lnTo>
                  <a:pt x="333" y="28"/>
                </a:lnTo>
                <a:lnTo>
                  <a:pt x="312" y="18"/>
                </a:lnTo>
                <a:lnTo>
                  <a:pt x="292" y="11"/>
                </a:lnTo>
                <a:lnTo>
                  <a:pt x="271" y="6"/>
                </a:lnTo>
                <a:lnTo>
                  <a:pt x="259" y="4"/>
                </a:lnTo>
                <a:lnTo>
                  <a:pt x="248" y="2"/>
                </a:lnTo>
                <a:lnTo>
                  <a:pt x="236" y="2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625" name="Freeform 1046"/>
          <p:cNvSpPr>
            <a:spLocks/>
          </p:cNvSpPr>
          <p:nvPr/>
        </p:nvSpPr>
        <p:spPr bwMode="auto">
          <a:xfrm>
            <a:off x="2483768" y="2276872"/>
            <a:ext cx="249907" cy="227807"/>
          </a:xfrm>
          <a:custGeom>
            <a:avLst/>
            <a:gdLst>
              <a:gd name="T0" fmla="*/ 2147483647 w 450"/>
              <a:gd name="T1" fmla="*/ 0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0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0"/>
                </a:lnTo>
                <a:lnTo>
                  <a:pt x="202" y="1"/>
                </a:lnTo>
                <a:lnTo>
                  <a:pt x="191" y="2"/>
                </a:lnTo>
                <a:lnTo>
                  <a:pt x="180" y="5"/>
                </a:lnTo>
                <a:lnTo>
                  <a:pt x="159" y="10"/>
                </a:lnTo>
                <a:lnTo>
                  <a:pt x="137" y="18"/>
                </a:lnTo>
                <a:lnTo>
                  <a:pt x="118" y="27"/>
                </a:lnTo>
                <a:lnTo>
                  <a:pt x="99" y="38"/>
                </a:lnTo>
                <a:lnTo>
                  <a:pt x="82" y="51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7"/>
                </a:lnTo>
                <a:lnTo>
                  <a:pt x="4" y="179"/>
                </a:lnTo>
                <a:lnTo>
                  <a:pt x="3" y="190"/>
                </a:lnTo>
                <a:lnTo>
                  <a:pt x="1" y="200"/>
                </a:lnTo>
                <a:lnTo>
                  <a:pt x="0" y="212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8"/>
                </a:lnTo>
                <a:lnTo>
                  <a:pt x="10" y="290"/>
                </a:lnTo>
                <a:lnTo>
                  <a:pt x="18" y="311"/>
                </a:lnTo>
                <a:lnTo>
                  <a:pt x="27" y="330"/>
                </a:lnTo>
                <a:lnTo>
                  <a:pt x="38" y="349"/>
                </a:lnTo>
                <a:lnTo>
                  <a:pt x="51" y="366"/>
                </a:lnTo>
                <a:lnTo>
                  <a:pt x="66" y="381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29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29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1"/>
                </a:lnTo>
                <a:lnTo>
                  <a:pt x="399" y="366"/>
                </a:lnTo>
                <a:lnTo>
                  <a:pt x="412" y="349"/>
                </a:lnTo>
                <a:lnTo>
                  <a:pt x="423" y="330"/>
                </a:lnTo>
                <a:lnTo>
                  <a:pt x="433" y="311"/>
                </a:lnTo>
                <a:lnTo>
                  <a:pt x="440" y="290"/>
                </a:lnTo>
                <a:lnTo>
                  <a:pt x="446" y="268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2"/>
                </a:lnTo>
                <a:lnTo>
                  <a:pt x="449" y="200"/>
                </a:lnTo>
                <a:lnTo>
                  <a:pt x="448" y="190"/>
                </a:lnTo>
                <a:lnTo>
                  <a:pt x="446" y="179"/>
                </a:lnTo>
                <a:lnTo>
                  <a:pt x="440" y="157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1"/>
                </a:lnTo>
                <a:lnTo>
                  <a:pt x="351" y="38"/>
                </a:lnTo>
                <a:lnTo>
                  <a:pt x="333" y="27"/>
                </a:lnTo>
                <a:lnTo>
                  <a:pt x="312" y="18"/>
                </a:lnTo>
                <a:lnTo>
                  <a:pt x="292" y="10"/>
                </a:lnTo>
                <a:lnTo>
                  <a:pt x="271" y="5"/>
                </a:lnTo>
                <a:lnTo>
                  <a:pt x="259" y="2"/>
                </a:lnTo>
                <a:lnTo>
                  <a:pt x="248" y="1"/>
                </a:lnTo>
                <a:lnTo>
                  <a:pt x="236" y="0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626" name="Rectangle 10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Elektrik Bağlantı D</a:t>
            </a:r>
            <a:r>
              <a:rPr lang="en-US" dirty="0" err="1" smtClean="0"/>
              <a:t>iagram</a:t>
            </a:r>
            <a:r>
              <a:rPr lang="tr-TR" dirty="0" smtClean="0"/>
              <a:t>ı</a:t>
            </a:r>
            <a:endParaRPr lang="nl-NL" dirty="0" smtClean="0"/>
          </a:p>
        </p:txBody>
      </p:sp>
      <p:sp>
        <p:nvSpPr>
          <p:cNvPr id="12603" name="Freeform 916"/>
          <p:cNvSpPr>
            <a:spLocks/>
          </p:cNvSpPr>
          <p:nvPr/>
        </p:nvSpPr>
        <p:spPr bwMode="auto">
          <a:xfrm>
            <a:off x="1691680" y="4581128"/>
            <a:ext cx="249808" cy="227583"/>
          </a:xfrm>
          <a:custGeom>
            <a:avLst/>
            <a:gdLst>
              <a:gd name="T0" fmla="*/ 2147483647 w 451"/>
              <a:gd name="T1" fmla="*/ 2147483647 h 446"/>
              <a:gd name="T2" fmla="*/ 2147483647 w 451"/>
              <a:gd name="T3" fmla="*/ 2147483647 h 446"/>
              <a:gd name="T4" fmla="*/ 2147483647 w 451"/>
              <a:gd name="T5" fmla="*/ 2147483647 h 446"/>
              <a:gd name="T6" fmla="*/ 2147483647 w 451"/>
              <a:gd name="T7" fmla="*/ 2147483647 h 446"/>
              <a:gd name="T8" fmla="*/ 2147483647 w 451"/>
              <a:gd name="T9" fmla="*/ 2147483647 h 446"/>
              <a:gd name="T10" fmla="*/ 2147483647 w 451"/>
              <a:gd name="T11" fmla="*/ 2147483647 h 446"/>
              <a:gd name="T12" fmla="*/ 2147483647 w 451"/>
              <a:gd name="T13" fmla="*/ 2147483647 h 446"/>
              <a:gd name="T14" fmla="*/ 2147483647 w 451"/>
              <a:gd name="T15" fmla="*/ 2147483647 h 446"/>
              <a:gd name="T16" fmla="*/ 2147483647 w 451"/>
              <a:gd name="T17" fmla="*/ 2147483647 h 446"/>
              <a:gd name="T18" fmla="*/ 0 w 451"/>
              <a:gd name="T19" fmla="*/ 2147483647 h 446"/>
              <a:gd name="T20" fmla="*/ 0 w 451"/>
              <a:gd name="T21" fmla="*/ 2147483647 h 446"/>
              <a:gd name="T22" fmla="*/ 2147483647 w 451"/>
              <a:gd name="T23" fmla="*/ 2147483647 h 446"/>
              <a:gd name="T24" fmla="*/ 2147483647 w 451"/>
              <a:gd name="T25" fmla="*/ 2147483647 h 446"/>
              <a:gd name="T26" fmla="*/ 2147483647 w 451"/>
              <a:gd name="T27" fmla="*/ 2147483647 h 446"/>
              <a:gd name="T28" fmla="*/ 2147483647 w 451"/>
              <a:gd name="T29" fmla="*/ 2147483647 h 446"/>
              <a:gd name="T30" fmla="*/ 2147483647 w 451"/>
              <a:gd name="T31" fmla="*/ 2147483647 h 446"/>
              <a:gd name="T32" fmla="*/ 2147483647 w 451"/>
              <a:gd name="T33" fmla="*/ 2147483647 h 446"/>
              <a:gd name="T34" fmla="*/ 2147483647 w 451"/>
              <a:gd name="T35" fmla="*/ 2147483647 h 446"/>
              <a:gd name="T36" fmla="*/ 2147483647 w 451"/>
              <a:gd name="T37" fmla="*/ 2147483647 h 446"/>
              <a:gd name="T38" fmla="*/ 2147483647 w 451"/>
              <a:gd name="T39" fmla="*/ 2147483647 h 446"/>
              <a:gd name="T40" fmla="*/ 2147483647 w 451"/>
              <a:gd name="T41" fmla="*/ 2147483647 h 446"/>
              <a:gd name="T42" fmla="*/ 2147483647 w 451"/>
              <a:gd name="T43" fmla="*/ 2147483647 h 446"/>
              <a:gd name="T44" fmla="*/ 2147483647 w 451"/>
              <a:gd name="T45" fmla="*/ 2147483647 h 446"/>
              <a:gd name="T46" fmla="*/ 2147483647 w 451"/>
              <a:gd name="T47" fmla="*/ 2147483647 h 446"/>
              <a:gd name="T48" fmla="*/ 2147483647 w 451"/>
              <a:gd name="T49" fmla="*/ 2147483647 h 446"/>
              <a:gd name="T50" fmla="*/ 2147483647 w 451"/>
              <a:gd name="T51" fmla="*/ 2147483647 h 446"/>
              <a:gd name="T52" fmla="*/ 2147483647 w 451"/>
              <a:gd name="T53" fmla="*/ 2147483647 h 446"/>
              <a:gd name="T54" fmla="*/ 2147483647 w 451"/>
              <a:gd name="T55" fmla="*/ 2147483647 h 446"/>
              <a:gd name="T56" fmla="*/ 2147483647 w 451"/>
              <a:gd name="T57" fmla="*/ 2147483647 h 446"/>
              <a:gd name="T58" fmla="*/ 2147483647 w 451"/>
              <a:gd name="T59" fmla="*/ 2147483647 h 446"/>
              <a:gd name="T60" fmla="*/ 2147483647 w 451"/>
              <a:gd name="T61" fmla="*/ 2147483647 h 446"/>
              <a:gd name="T62" fmla="*/ 2147483647 w 451"/>
              <a:gd name="T63" fmla="*/ 2147483647 h 446"/>
              <a:gd name="T64" fmla="*/ 2147483647 w 451"/>
              <a:gd name="T65" fmla="*/ 2147483647 h 446"/>
              <a:gd name="T66" fmla="*/ 2147483647 w 451"/>
              <a:gd name="T67" fmla="*/ 2147483647 h 446"/>
              <a:gd name="T68" fmla="*/ 2147483647 w 451"/>
              <a:gd name="T69" fmla="*/ 2147483647 h 446"/>
              <a:gd name="T70" fmla="*/ 2147483647 w 451"/>
              <a:gd name="T71" fmla="*/ 2147483647 h 446"/>
              <a:gd name="T72" fmla="*/ 2147483647 w 451"/>
              <a:gd name="T73" fmla="*/ 2147483647 h 446"/>
              <a:gd name="T74" fmla="*/ 2147483647 w 451"/>
              <a:gd name="T75" fmla="*/ 2147483647 h 446"/>
              <a:gd name="T76" fmla="*/ 2147483647 w 451"/>
              <a:gd name="T77" fmla="*/ 2147483647 h 446"/>
              <a:gd name="T78" fmla="*/ 2147483647 w 451"/>
              <a:gd name="T79" fmla="*/ 2147483647 h 4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1"/>
              <a:gd name="T121" fmla="*/ 0 h 446"/>
              <a:gd name="T122" fmla="*/ 451 w 451"/>
              <a:gd name="T123" fmla="*/ 446 h 4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1" h="446">
                <a:moveTo>
                  <a:pt x="226" y="0"/>
                </a:moveTo>
                <a:lnTo>
                  <a:pt x="214" y="1"/>
                </a:lnTo>
                <a:lnTo>
                  <a:pt x="203" y="1"/>
                </a:lnTo>
                <a:lnTo>
                  <a:pt x="191" y="3"/>
                </a:lnTo>
                <a:lnTo>
                  <a:pt x="181" y="5"/>
                </a:lnTo>
                <a:lnTo>
                  <a:pt x="159" y="10"/>
                </a:lnTo>
                <a:lnTo>
                  <a:pt x="138" y="18"/>
                </a:lnTo>
                <a:lnTo>
                  <a:pt x="119" y="27"/>
                </a:lnTo>
                <a:lnTo>
                  <a:pt x="100" y="38"/>
                </a:lnTo>
                <a:lnTo>
                  <a:pt x="83" y="51"/>
                </a:lnTo>
                <a:lnTo>
                  <a:pt x="67" y="65"/>
                </a:lnTo>
                <a:lnTo>
                  <a:pt x="52" y="81"/>
                </a:lnTo>
                <a:lnTo>
                  <a:pt x="39" y="98"/>
                </a:lnTo>
                <a:lnTo>
                  <a:pt x="28" y="117"/>
                </a:lnTo>
                <a:lnTo>
                  <a:pt x="19" y="136"/>
                </a:lnTo>
                <a:lnTo>
                  <a:pt x="11" y="157"/>
                </a:lnTo>
                <a:lnTo>
                  <a:pt x="5" y="178"/>
                </a:lnTo>
                <a:lnTo>
                  <a:pt x="4" y="189"/>
                </a:lnTo>
                <a:lnTo>
                  <a:pt x="1" y="201"/>
                </a:lnTo>
                <a:lnTo>
                  <a:pt x="0" y="212"/>
                </a:lnTo>
                <a:lnTo>
                  <a:pt x="0" y="223"/>
                </a:lnTo>
                <a:lnTo>
                  <a:pt x="0" y="235"/>
                </a:lnTo>
                <a:lnTo>
                  <a:pt x="1" y="246"/>
                </a:lnTo>
                <a:lnTo>
                  <a:pt x="4" y="257"/>
                </a:lnTo>
                <a:lnTo>
                  <a:pt x="5" y="268"/>
                </a:lnTo>
                <a:lnTo>
                  <a:pt x="11" y="290"/>
                </a:lnTo>
                <a:lnTo>
                  <a:pt x="19" y="310"/>
                </a:lnTo>
                <a:lnTo>
                  <a:pt x="28" y="330"/>
                </a:lnTo>
                <a:lnTo>
                  <a:pt x="39" y="348"/>
                </a:lnTo>
                <a:lnTo>
                  <a:pt x="52" y="366"/>
                </a:lnTo>
                <a:lnTo>
                  <a:pt x="67" y="382"/>
                </a:lnTo>
                <a:lnTo>
                  <a:pt x="83" y="395"/>
                </a:lnTo>
                <a:lnTo>
                  <a:pt x="100" y="408"/>
                </a:lnTo>
                <a:lnTo>
                  <a:pt x="119" y="420"/>
                </a:lnTo>
                <a:lnTo>
                  <a:pt x="138" y="429"/>
                </a:lnTo>
                <a:lnTo>
                  <a:pt x="159" y="437"/>
                </a:lnTo>
                <a:lnTo>
                  <a:pt x="181" y="442"/>
                </a:lnTo>
                <a:lnTo>
                  <a:pt x="191" y="444"/>
                </a:lnTo>
                <a:lnTo>
                  <a:pt x="203" y="445"/>
                </a:lnTo>
                <a:lnTo>
                  <a:pt x="214" y="446"/>
                </a:lnTo>
                <a:lnTo>
                  <a:pt x="226" y="446"/>
                </a:lnTo>
                <a:lnTo>
                  <a:pt x="237" y="446"/>
                </a:lnTo>
                <a:lnTo>
                  <a:pt x="249" y="445"/>
                </a:lnTo>
                <a:lnTo>
                  <a:pt x="260" y="444"/>
                </a:lnTo>
                <a:lnTo>
                  <a:pt x="272" y="442"/>
                </a:lnTo>
                <a:lnTo>
                  <a:pt x="293" y="437"/>
                </a:lnTo>
                <a:lnTo>
                  <a:pt x="313" y="429"/>
                </a:lnTo>
                <a:lnTo>
                  <a:pt x="333" y="420"/>
                </a:lnTo>
                <a:lnTo>
                  <a:pt x="352" y="408"/>
                </a:lnTo>
                <a:lnTo>
                  <a:pt x="369" y="395"/>
                </a:lnTo>
                <a:lnTo>
                  <a:pt x="385" y="382"/>
                </a:lnTo>
                <a:lnTo>
                  <a:pt x="400" y="366"/>
                </a:lnTo>
                <a:lnTo>
                  <a:pt x="412" y="348"/>
                </a:lnTo>
                <a:lnTo>
                  <a:pt x="424" y="330"/>
                </a:lnTo>
                <a:lnTo>
                  <a:pt x="434" y="310"/>
                </a:lnTo>
                <a:lnTo>
                  <a:pt x="441" y="290"/>
                </a:lnTo>
                <a:lnTo>
                  <a:pt x="447" y="268"/>
                </a:lnTo>
                <a:lnTo>
                  <a:pt x="449" y="257"/>
                </a:lnTo>
                <a:lnTo>
                  <a:pt x="450" y="246"/>
                </a:lnTo>
                <a:lnTo>
                  <a:pt x="451" y="235"/>
                </a:lnTo>
                <a:lnTo>
                  <a:pt x="451" y="223"/>
                </a:lnTo>
                <a:lnTo>
                  <a:pt x="451" y="212"/>
                </a:lnTo>
                <a:lnTo>
                  <a:pt x="450" y="201"/>
                </a:lnTo>
                <a:lnTo>
                  <a:pt x="449" y="189"/>
                </a:lnTo>
                <a:lnTo>
                  <a:pt x="447" y="178"/>
                </a:lnTo>
                <a:lnTo>
                  <a:pt x="441" y="157"/>
                </a:lnTo>
                <a:lnTo>
                  <a:pt x="434" y="136"/>
                </a:lnTo>
                <a:lnTo>
                  <a:pt x="424" y="117"/>
                </a:lnTo>
                <a:lnTo>
                  <a:pt x="412" y="98"/>
                </a:lnTo>
                <a:lnTo>
                  <a:pt x="400" y="81"/>
                </a:lnTo>
                <a:lnTo>
                  <a:pt x="385" y="65"/>
                </a:lnTo>
                <a:lnTo>
                  <a:pt x="369" y="51"/>
                </a:lnTo>
                <a:lnTo>
                  <a:pt x="352" y="38"/>
                </a:lnTo>
                <a:lnTo>
                  <a:pt x="333" y="27"/>
                </a:lnTo>
                <a:lnTo>
                  <a:pt x="313" y="18"/>
                </a:lnTo>
                <a:lnTo>
                  <a:pt x="293" y="10"/>
                </a:lnTo>
                <a:lnTo>
                  <a:pt x="272" y="5"/>
                </a:lnTo>
                <a:lnTo>
                  <a:pt x="260" y="3"/>
                </a:lnTo>
                <a:lnTo>
                  <a:pt x="249" y="1"/>
                </a:lnTo>
                <a:lnTo>
                  <a:pt x="237" y="1"/>
                </a:lnTo>
                <a:lnTo>
                  <a:pt x="22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46" name="Freeform 915"/>
          <p:cNvSpPr>
            <a:spLocks/>
          </p:cNvSpPr>
          <p:nvPr/>
        </p:nvSpPr>
        <p:spPr bwMode="auto">
          <a:xfrm>
            <a:off x="1691680" y="5661248"/>
            <a:ext cx="248320" cy="228700"/>
          </a:xfrm>
          <a:custGeom>
            <a:avLst/>
            <a:gdLst>
              <a:gd name="T0" fmla="*/ 2147483647 w 450"/>
              <a:gd name="T1" fmla="*/ 2147483647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2147483647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2"/>
                </a:lnTo>
                <a:lnTo>
                  <a:pt x="202" y="2"/>
                </a:lnTo>
                <a:lnTo>
                  <a:pt x="191" y="4"/>
                </a:lnTo>
                <a:lnTo>
                  <a:pt x="180" y="6"/>
                </a:lnTo>
                <a:lnTo>
                  <a:pt x="159" y="11"/>
                </a:lnTo>
                <a:lnTo>
                  <a:pt x="137" y="18"/>
                </a:lnTo>
                <a:lnTo>
                  <a:pt x="118" y="28"/>
                </a:lnTo>
                <a:lnTo>
                  <a:pt x="99" y="39"/>
                </a:lnTo>
                <a:lnTo>
                  <a:pt x="82" y="52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8"/>
                </a:lnTo>
                <a:lnTo>
                  <a:pt x="4" y="179"/>
                </a:lnTo>
                <a:lnTo>
                  <a:pt x="3" y="190"/>
                </a:lnTo>
                <a:lnTo>
                  <a:pt x="1" y="202"/>
                </a:lnTo>
                <a:lnTo>
                  <a:pt x="0" y="213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9"/>
                </a:lnTo>
                <a:lnTo>
                  <a:pt x="10" y="291"/>
                </a:lnTo>
                <a:lnTo>
                  <a:pt x="18" y="311"/>
                </a:lnTo>
                <a:lnTo>
                  <a:pt x="27" y="331"/>
                </a:lnTo>
                <a:lnTo>
                  <a:pt x="38" y="349"/>
                </a:lnTo>
                <a:lnTo>
                  <a:pt x="51" y="367"/>
                </a:lnTo>
                <a:lnTo>
                  <a:pt x="66" y="383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30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30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3"/>
                </a:lnTo>
                <a:lnTo>
                  <a:pt x="399" y="367"/>
                </a:lnTo>
                <a:lnTo>
                  <a:pt x="412" y="349"/>
                </a:lnTo>
                <a:lnTo>
                  <a:pt x="423" y="331"/>
                </a:lnTo>
                <a:lnTo>
                  <a:pt x="433" y="311"/>
                </a:lnTo>
                <a:lnTo>
                  <a:pt x="440" y="291"/>
                </a:lnTo>
                <a:lnTo>
                  <a:pt x="446" y="269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3"/>
                </a:lnTo>
                <a:lnTo>
                  <a:pt x="449" y="202"/>
                </a:lnTo>
                <a:lnTo>
                  <a:pt x="448" y="190"/>
                </a:lnTo>
                <a:lnTo>
                  <a:pt x="446" y="179"/>
                </a:lnTo>
                <a:lnTo>
                  <a:pt x="440" y="158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2"/>
                </a:lnTo>
                <a:lnTo>
                  <a:pt x="351" y="39"/>
                </a:lnTo>
                <a:lnTo>
                  <a:pt x="333" y="28"/>
                </a:lnTo>
                <a:lnTo>
                  <a:pt x="312" y="18"/>
                </a:lnTo>
                <a:lnTo>
                  <a:pt x="292" y="11"/>
                </a:lnTo>
                <a:lnTo>
                  <a:pt x="271" y="6"/>
                </a:lnTo>
                <a:lnTo>
                  <a:pt x="259" y="4"/>
                </a:lnTo>
                <a:lnTo>
                  <a:pt x="248" y="2"/>
                </a:lnTo>
                <a:lnTo>
                  <a:pt x="236" y="2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cxnSp>
        <p:nvCxnSpPr>
          <p:cNvPr id="748" name="Straight Connector 747"/>
          <p:cNvCxnSpPr/>
          <p:nvPr/>
        </p:nvCxnSpPr>
        <p:spPr>
          <a:xfrm>
            <a:off x="4067944" y="3717032"/>
            <a:ext cx="0" cy="100811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Straight Connector 754"/>
          <p:cNvCxnSpPr/>
          <p:nvPr/>
        </p:nvCxnSpPr>
        <p:spPr>
          <a:xfrm>
            <a:off x="4067944" y="3717032"/>
            <a:ext cx="0" cy="1008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2" name="Rectangle 903"/>
          <p:cNvSpPr>
            <a:spLocks noChangeArrowheads="1"/>
          </p:cNvSpPr>
          <p:nvPr/>
        </p:nvSpPr>
        <p:spPr bwMode="auto">
          <a:xfrm>
            <a:off x="1691680" y="4941168"/>
            <a:ext cx="288032" cy="574675"/>
          </a:xfrm>
          <a:prstGeom prst="rect">
            <a:avLst/>
          </a:prstGeom>
          <a:solidFill>
            <a:srgbClr val="CC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75" name="Straight Connector 774"/>
          <p:cNvCxnSpPr/>
          <p:nvPr/>
        </p:nvCxnSpPr>
        <p:spPr>
          <a:xfrm>
            <a:off x="5580112" y="2060848"/>
            <a:ext cx="0" cy="252028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Straight Connector 776"/>
          <p:cNvCxnSpPr/>
          <p:nvPr/>
        </p:nvCxnSpPr>
        <p:spPr>
          <a:xfrm>
            <a:off x="7092280" y="2060848"/>
            <a:ext cx="0" cy="165618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Straight Connector 781"/>
          <p:cNvCxnSpPr/>
          <p:nvPr/>
        </p:nvCxnSpPr>
        <p:spPr>
          <a:xfrm>
            <a:off x="6372200" y="2060848"/>
            <a:ext cx="0" cy="165618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4" name="Freeform 915"/>
          <p:cNvSpPr>
            <a:spLocks/>
          </p:cNvSpPr>
          <p:nvPr/>
        </p:nvSpPr>
        <p:spPr bwMode="auto">
          <a:xfrm>
            <a:off x="3923928" y="3573016"/>
            <a:ext cx="248320" cy="228700"/>
          </a:xfrm>
          <a:custGeom>
            <a:avLst/>
            <a:gdLst>
              <a:gd name="T0" fmla="*/ 2147483647 w 450"/>
              <a:gd name="T1" fmla="*/ 2147483647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2147483647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2"/>
                </a:lnTo>
                <a:lnTo>
                  <a:pt x="202" y="2"/>
                </a:lnTo>
                <a:lnTo>
                  <a:pt x="191" y="4"/>
                </a:lnTo>
                <a:lnTo>
                  <a:pt x="180" y="6"/>
                </a:lnTo>
                <a:lnTo>
                  <a:pt x="159" y="11"/>
                </a:lnTo>
                <a:lnTo>
                  <a:pt x="137" y="18"/>
                </a:lnTo>
                <a:lnTo>
                  <a:pt x="118" y="28"/>
                </a:lnTo>
                <a:lnTo>
                  <a:pt x="99" y="39"/>
                </a:lnTo>
                <a:lnTo>
                  <a:pt x="82" y="52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8"/>
                </a:lnTo>
                <a:lnTo>
                  <a:pt x="4" y="179"/>
                </a:lnTo>
                <a:lnTo>
                  <a:pt x="3" y="190"/>
                </a:lnTo>
                <a:lnTo>
                  <a:pt x="1" y="202"/>
                </a:lnTo>
                <a:lnTo>
                  <a:pt x="0" y="213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9"/>
                </a:lnTo>
                <a:lnTo>
                  <a:pt x="10" y="291"/>
                </a:lnTo>
                <a:lnTo>
                  <a:pt x="18" y="311"/>
                </a:lnTo>
                <a:lnTo>
                  <a:pt x="27" y="331"/>
                </a:lnTo>
                <a:lnTo>
                  <a:pt x="38" y="349"/>
                </a:lnTo>
                <a:lnTo>
                  <a:pt x="51" y="367"/>
                </a:lnTo>
                <a:lnTo>
                  <a:pt x="66" y="383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30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30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3"/>
                </a:lnTo>
                <a:lnTo>
                  <a:pt x="399" y="367"/>
                </a:lnTo>
                <a:lnTo>
                  <a:pt x="412" y="349"/>
                </a:lnTo>
                <a:lnTo>
                  <a:pt x="423" y="331"/>
                </a:lnTo>
                <a:lnTo>
                  <a:pt x="433" y="311"/>
                </a:lnTo>
                <a:lnTo>
                  <a:pt x="440" y="291"/>
                </a:lnTo>
                <a:lnTo>
                  <a:pt x="446" y="269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3"/>
                </a:lnTo>
                <a:lnTo>
                  <a:pt x="449" y="202"/>
                </a:lnTo>
                <a:lnTo>
                  <a:pt x="448" y="190"/>
                </a:lnTo>
                <a:lnTo>
                  <a:pt x="446" y="179"/>
                </a:lnTo>
                <a:lnTo>
                  <a:pt x="440" y="158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2"/>
                </a:lnTo>
                <a:lnTo>
                  <a:pt x="351" y="39"/>
                </a:lnTo>
                <a:lnTo>
                  <a:pt x="333" y="28"/>
                </a:lnTo>
                <a:lnTo>
                  <a:pt x="312" y="18"/>
                </a:lnTo>
                <a:lnTo>
                  <a:pt x="292" y="11"/>
                </a:lnTo>
                <a:lnTo>
                  <a:pt x="271" y="6"/>
                </a:lnTo>
                <a:lnTo>
                  <a:pt x="259" y="4"/>
                </a:lnTo>
                <a:lnTo>
                  <a:pt x="248" y="2"/>
                </a:lnTo>
                <a:lnTo>
                  <a:pt x="236" y="2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95" name="Freeform 915"/>
          <p:cNvSpPr>
            <a:spLocks/>
          </p:cNvSpPr>
          <p:nvPr/>
        </p:nvSpPr>
        <p:spPr bwMode="auto">
          <a:xfrm>
            <a:off x="3923928" y="2636912"/>
            <a:ext cx="248320" cy="228700"/>
          </a:xfrm>
          <a:custGeom>
            <a:avLst/>
            <a:gdLst>
              <a:gd name="T0" fmla="*/ 2147483647 w 450"/>
              <a:gd name="T1" fmla="*/ 2147483647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2147483647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2"/>
                </a:lnTo>
                <a:lnTo>
                  <a:pt x="202" y="2"/>
                </a:lnTo>
                <a:lnTo>
                  <a:pt x="191" y="4"/>
                </a:lnTo>
                <a:lnTo>
                  <a:pt x="180" y="6"/>
                </a:lnTo>
                <a:lnTo>
                  <a:pt x="159" y="11"/>
                </a:lnTo>
                <a:lnTo>
                  <a:pt x="137" y="18"/>
                </a:lnTo>
                <a:lnTo>
                  <a:pt x="118" y="28"/>
                </a:lnTo>
                <a:lnTo>
                  <a:pt x="99" y="39"/>
                </a:lnTo>
                <a:lnTo>
                  <a:pt x="82" y="52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8"/>
                </a:lnTo>
                <a:lnTo>
                  <a:pt x="4" y="179"/>
                </a:lnTo>
                <a:lnTo>
                  <a:pt x="3" y="190"/>
                </a:lnTo>
                <a:lnTo>
                  <a:pt x="1" y="202"/>
                </a:lnTo>
                <a:lnTo>
                  <a:pt x="0" y="213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9"/>
                </a:lnTo>
                <a:lnTo>
                  <a:pt x="10" y="291"/>
                </a:lnTo>
                <a:lnTo>
                  <a:pt x="18" y="311"/>
                </a:lnTo>
                <a:lnTo>
                  <a:pt x="27" y="331"/>
                </a:lnTo>
                <a:lnTo>
                  <a:pt x="38" y="349"/>
                </a:lnTo>
                <a:lnTo>
                  <a:pt x="51" y="367"/>
                </a:lnTo>
                <a:lnTo>
                  <a:pt x="66" y="383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30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30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3"/>
                </a:lnTo>
                <a:lnTo>
                  <a:pt x="399" y="367"/>
                </a:lnTo>
                <a:lnTo>
                  <a:pt x="412" y="349"/>
                </a:lnTo>
                <a:lnTo>
                  <a:pt x="423" y="331"/>
                </a:lnTo>
                <a:lnTo>
                  <a:pt x="433" y="311"/>
                </a:lnTo>
                <a:lnTo>
                  <a:pt x="440" y="291"/>
                </a:lnTo>
                <a:lnTo>
                  <a:pt x="446" y="269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3"/>
                </a:lnTo>
                <a:lnTo>
                  <a:pt x="449" y="202"/>
                </a:lnTo>
                <a:lnTo>
                  <a:pt x="448" y="190"/>
                </a:lnTo>
                <a:lnTo>
                  <a:pt x="446" y="179"/>
                </a:lnTo>
                <a:lnTo>
                  <a:pt x="440" y="158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2"/>
                </a:lnTo>
                <a:lnTo>
                  <a:pt x="351" y="39"/>
                </a:lnTo>
                <a:lnTo>
                  <a:pt x="333" y="28"/>
                </a:lnTo>
                <a:lnTo>
                  <a:pt x="312" y="18"/>
                </a:lnTo>
                <a:lnTo>
                  <a:pt x="292" y="11"/>
                </a:lnTo>
                <a:lnTo>
                  <a:pt x="271" y="6"/>
                </a:lnTo>
                <a:lnTo>
                  <a:pt x="259" y="4"/>
                </a:lnTo>
                <a:lnTo>
                  <a:pt x="248" y="2"/>
                </a:lnTo>
                <a:lnTo>
                  <a:pt x="236" y="2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cxnSp>
        <p:nvCxnSpPr>
          <p:cNvPr id="802" name="Straight Connector 801"/>
          <p:cNvCxnSpPr/>
          <p:nvPr/>
        </p:nvCxnSpPr>
        <p:spPr>
          <a:xfrm>
            <a:off x="6372200" y="2060848"/>
            <a:ext cx="0" cy="165618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27" name="Picture 1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713" y="2853060"/>
            <a:ext cx="471487" cy="7207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07" name="Straight Connector 806"/>
          <p:cNvCxnSpPr/>
          <p:nvPr/>
        </p:nvCxnSpPr>
        <p:spPr>
          <a:xfrm>
            <a:off x="3347864" y="2060848"/>
            <a:ext cx="0" cy="3600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Rectangle 8"/>
          <p:cNvSpPr>
            <a:spLocks noChangeArrowheads="1"/>
          </p:cNvSpPr>
          <p:nvPr/>
        </p:nvSpPr>
        <p:spPr bwMode="auto">
          <a:xfrm rot="16200000">
            <a:off x="1383130" y="5159242"/>
            <a:ext cx="333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en-US" sz="1600" b="1" dirty="0" smtClean="0"/>
              <a:t>15A</a:t>
            </a:r>
            <a:endParaRPr lang="en-US" sz="1600" dirty="0">
              <a:latin typeface="Times New Roman" pitchFamily="18" charset="0"/>
            </a:endParaRPr>
          </a:p>
        </p:txBody>
      </p:sp>
      <p:cxnSp>
        <p:nvCxnSpPr>
          <p:cNvPr id="812" name="Straight Connector 811"/>
          <p:cNvCxnSpPr/>
          <p:nvPr/>
        </p:nvCxnSpPr>
        <p:spPr>
          <a:xfrm flipV="1">
            <a:off x="1691680" y="4941168"/>
            <a:ext cx="288032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1" name="Group 740"/>
          <p:cNvGrpSpPr/>
          <p:nvPr/>
        </p:nvGrpSpPr>
        <p:grpSpPr>
          <a:xfrm>
            <a:off x="1547664" y="1052736"/>
            <a:ext cx="5761038" cy="1029841"/>
            <a:chOff x="1547664" y="1412776"/>
            <a:chExt cx="5761038" cy="1029841"/>
          </a:xfrm>
        </p:grpSpPr>
        <p:sp>
          <p:nvSpPr>
            <p:cNvPr id="12442" name="Rectangle 159"/>
            <p:cNvSpPr>
              <a:spLocks noChangeArrowheads="1"/>
            </p:cNvSpPr>
            <p:nvPr/>
          </p:nvSpPr>
          <p:spPr bwMode="auto">
            <a:xfrm>
              <a:off x="1547664" y="1412776"/>
              <a:ext cx="5761038" cy="10298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Rectangle 164"/>
            <p:cNvSpPr>
              <a:spLocks noChangeArrowheads="1"/>
            </p:cNvSpPr>
            <p:nvPr/>
          </p:nvSpPr>
          <p:spPr bwMode="auto">
            <a:xfrm>
              <a:off x="1736452" y="1938487"/>
              <a:ext cx="204788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 dirty="0">
                  <a:solidFill>
                    <a:srgbClr val="FFFFFF"/>
                  </a:solidFill>
                  <a:latin typeface="AvantGarde Bk BT" charset="0"/>
                </a:rPr>
                <a:t>1</a:t>
              </a:r>
              <a:endParaRPr lang="en-US" sz="3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48" name="Rectangle 165"/>
            <p:cNvSpPr>
              <a:spLocks noChangeArrowheads="1"/>
            </p:cNvSpPr>
            <p:nvPr/>
          </p:nvSpPr>
          <p:spPr bwMode="auto">
            <a:xfrm>
              <a:off x="2482577" y="1938487"/>
              <a:ext cx="204788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2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49" name="Rectangle 166"/>
            <p:cNvSpPr>
              <a:spLocks noChangeArrowheads="1"/>
            </p:cNvSpPr>
            <p:nvPr/>
          </p:nvSpPr>
          <p:spPr bwMode="auto">
            <a:xfrm>
              <a:off x="3223940" y="1938487"/>
              <a:ext cx="204787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3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50" name="Rectangle 167"/>
            <p:cNvSpPr>
              <a:spLocks noChangeArrowheads="1"/>
            </p:cNvSpPr>
            <p:nvPr/>
          </p:nvSpPr>
          <p:spPr bwMode="auto">
            <a:xfrm>
              <a:off x="3968477" y="1938487"/>
              <a:ext cx="204788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4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51" name="Rectangle 168"/>
            <p:cNvSpPr>
              <a:spLocks noChangeArrowheads="1"/>
            </p:cNvSpPr>
            <p:nvPr/>
          </p:nvSpPr>
          <p:spPr bwMode="auto">
            <a:xfrm>
              <a:off x="4735240" y="1938487"/>
              <a:ext cx="204787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5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52" name="Rectangle 169"/>
            <p:cNvSpPr>
              <a:spLocks noChangeArrowheads="1"/>
            </p:cNvSpPr>
            <p:nvPr/>
          </p:nvSpPr>
          <p:spPr bwMode="auto">
            <a:xfrm>
              <a:off x="5451202" y="1938487"/>
              <a:ext cx="204788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6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53" name="Rectangle 170"/>
            <p:cNvSpPr>
              <a:spLocks noChangeArrowheads="1"/>
            </p:cNvSpPr>
            <p:nvPr/>
          </p:nvSpPr>
          <p:spPr bwMode="auto">
            <a:xfrm>
              <a:off x="6194152" y="1938487"/>
              <a:ext cx="204788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7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54" name="Rectangle 171"/>
            <p:cNvSpPr>
              <a:spLocks noChangeArrowheads="1"/>
            </p:cNvSpPr>
            <p:nvPr/>
          </p:nvSpPr>
          <p:spPr bwMode="auto">
            <a:xfrm>
              <a:off x="6914877" y="1938487"/>
              <a:ext cx="204788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900">
                  <a:solidFill>
                    <a:srgbClr val="FFFFFF"/>
                  </a:solidFill>
                  <a:latin typeface="AvantGarde Bk BT" charset="0"/>
                </a:rPr>
                <a:t>8</a:t>
              </a:r>
              <a:endParaRPr lang="en-US" sz="3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598" name="Rectangle 911"/>
            <p:cNvSpPr>
              <a:spLocks noChangeArrowheads="1"/>
            </p:cNvSpPr>
            <p:nvPr/>
          </p:nvSpPr>
          <p:spPr bwMode="auto">
            <a:xfrm>
              <a:off x="3275856" y="1484784"/>
              <a:ext cx="2170112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en-US" sz="2300" dirty="0">
                  <a:solidFill>
                    <a:srgbClr val="FFFFFF"/>
                  </a:solidFill>
                  <a:latin typeface="AvantGarde Bk BT" charset="0"/>
                </a:rPr>
                <a:t>8-pole connector</a:t>
              </a:r>
              <a:endParaRPr lang="en-US" sz="3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34" name="Group 833"/>
          <p:cNvGrpSpPr/>
          <p:nvPr/>
        </p:nvGrpSpPr>
        <p:grpSpPr>
          <a:xfrm>
            <a:off x="6156176" y="3645024"/>
            <a:ext cx="1296144" cy="1182325"/>
            <a:chOff x="6156176" y="3645024"/>
            <a:chExt cx="1296144" cy="1182325"/>
          </a:xfrm>
        </p:grpSpPr>
        <p:cxnSp>
          <p:nvCxnSpPr>
            <p:cNvPr id="835" name="Straight Connector 834"/>
            <p:cNvCxnSpPr/>
            <p:nvPr/>
          </p:nvCxnSpPr>
          <p:spPr>
            <a:xfrm>
              <a:off x="6156176" y="4437112"/>
              <a:ext cx="1152128" cy="0"/>
            </a:xfrm>
            <a:prstGeom prst="line">
              <a:avLst/>
            </a:prstGeom>
            <a:ln w="50800">
              <a:solidFill>
                <a:schemeClr val="accent5"/>
              </a:solidFill>
            </a:ln>
            <a:effectLst>
              <a:outerShdw blurRad="88900" dist="63500" dir="5820000" algn="ctr" rotWithShape="0">
                <a:schemeClr val="accent5">
                  <a:alpha val="88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6" name="Rectangle 1039"/>
            <p:cNvSpPr>
              <a:spLocks noChangeArrowheads="1"/>
            </p:cNvSpPr>
            <p:nvPr/>
          </p:nvSpPr>
          <p:spPr bwMode="auto">
            <a:xfrm>
              <a:off x="6156176" y="4581128"/>
              <a:ext cx="12961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50825" indent="-250825" defTabSz="557213" eaLnBrk="0" hangingPunct="0">
                <a:spcBef>
                  <a:spcPct val="0"/>
                </a:spcBef>
                <a:buClrTx/>
              </a:pPr>
              <a:r>
                <a:rPr lang="tr-TR" sz="1600" b="1" dirty="0" smtClean="0"/>
                <a:t>	</a:t>
              </a:r>
              <a:r>
                <a:rPr lang="en-US" sz="1600" b="1" dirty="0" smtClean="0"/>
                <a:t>S</a:t>
              </a:r>
              <a:r>
                <a:rPr lang="tr-TR" sz="1600" b="1" dirty="0" err="1" smtClean="0"/>
                <a:t>ensör</a:t>
              </a:r>
              <a:endParaRPr lang="en-US" sz="1600" dirty="0">
                <a:latin typeface="Times New Roman" pitchFamily="18" charset="0"/>
              </a:endParaRPr>
            </a:p>
          </p:txBody>
        </p:sp>
        <p:cxnSp>
          <p:nvCxnSpPr>
            <p:cNvPr id="837" name="Straight Connector 836"/>
            <p:cNvCxnSpPr/>
            <p:nvPr/>
          </p:nvCxnSpPr>
          <p:spPr>
            <a:xfrm>
              <a:off x="6516216" y="3933056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8" name="Freeform 915"/>
            <p:cNvSpPr>
              <a:spLocks/>
            </p:cNvSpPr>
            <p:nvPr/>
          </p:nvSpPr>
          <p:spPr bwMode="auto">
            <a:xfrm>
              <a:off x="6372200" y="4005064"/>
              <a:ext cx="176312" cy="156692"/>
            </a:xfrm>
            <a:custGeom>
              <a:avLst/>
              <a:gdLst>
                <a:gd name="T0" fmla="*/ 2147483647 w 450"/>
                <a:gd name="T1" fmla="*/ 2147483647 h 447"/>
                <a:gd name="T2" fmla="*/ 2147483647 w 450"/>
                <a:gd name="T3" fmla="*/ 2147483647 h 447"/>
                <a:gd name="T4" fmla="*/ 2147483647 w 450"/>
                <a:gd name="T5" fmla="*/ 2147483647 h 447"/>
                <a:gd name="T6" fmla="*/ 2147483647 w 450"/>
                <a:gd name="T7" fmla="*/ 2147483647 h 447"/>
                <a:gd name="T8" fmla="*/ 2147483647 w 450"/>
                <a:gd name="T9" fmla="*/ 2147483647 h 447"/>
                <a:gd name="T10" fmla="*/ 2147483647 w 450"/>
                <a:gd name="T11" fmla="*/ 2147483647 h 447"/>
                <a:gd name="T12" fmla="*/ 2147483647 w 450"/>
                <a:gd name="T13" fmla="*/ 2147483647 h 447"/>
                <a:gd name="T14" fmla="*/ 2147483647 w 450"/>
                <a:gd name="T15" fmla="*/ 2147483647 h 447"/>
                <a:gd name="T16" fmla="*/ 2147483647 w 450"/>
                <a:gd name="T17" fmla="*/ 2147483647 h 447"/>
                <a:gd name="T18" fmla="*/ 0 w 450"/>
                <a:gd name="T19" fmla="*/ 2147483647 h 447"/>
                <a:gd name="T20" fmla="*/ 0 w 450"/>
                <a:gd name="T21" fmla="*/ 2147483647 h 447"/>
                <a:gd name="T22" fmla="*/ 2147483647 w 450"/>
                <a:gd name="T23" fmla="*/ 2147483647 h 447"/>
                <a:gd name="T24" fmla="*/ 2147483647 w 450"/>
                <a:gd name="T25" fmla="*/ 2147483647 h 447"/>
                <a:gd name="T26" fmla="*/ 2147483647 w 450"/>
                <a:gd name="T27" fmla="*/ 2147483647 h 447"/>
                <a:gd name="T28" fmla="*/ 2147483647 w 450"/>
                <a:gd name="T29" fmla="*/ 2147483647 h 447"/>
                <a:gd name="T30" fmla="*/ 2147483647 w 450"/>
                <a:gd name="T31" fmla="*/ 2147483647 h 447"/>
                <a:gd name="T32" fmla="*/ 2147483647 w 450"/>
                <a:gd name="T33" fmla="*/ 2147483647 h 447"/>
                <a:gd name="T34" fmla="*/ 2147483647 w 450"/>
                <a:gd name="T35" fmla="*/ 2147483647 h 447"/>
                <a:gd name="T36" fmla="*/ 2147483647 w 450"/>
                <a:gd name="T37" fmla="*/ 2147483647 h 447"/>
                <a:gd name="T38" fmla="*/ 2147483647 w 450"/>
                <a:gd name="T39" fmla="*/ 2147483647 h 447"/>
                <a:gd name="T40" fmla="*/ 2147483647 w 450"/>
                <a:gd name="T41" fmla="*/ 2147483647 h 447"/>
                <a:gd name="T42" fmla="*/ 2147483647 w 450"/>
                <a:gd name="T43" fmla="*/ 2147483647 h 447"/>
                <a:gd name="T44" fmla="*/ 2147483647 w 450"/>
                <a:gd name="T45" fmla="*/ 2147483647 h 447"/>
                <a:gd name="T46" fmla="*/ 2147483647 w 450"/>
                <a:gd name="T47" fmla="*/ 2147483647 h 447"/>
                <a:gd name="T48" fmla="*/ 2147483647 w 450"/>
                <a:gd name="T49" fmla="*/ 2147483647 h 447"/>
                <a:gd name="T50" fmla="*/ 2147483647 w 450"/>
                <a:gd name="T51" fmla="*/ 2147483647 h 447"/>
                <a:gd name="T52" fmla="*/ 2147483647 w 450"/>
                <a:gd name="T53" fmla="*/ 2147483647 h 447"/>
                <a:gd name="T54" fmla="*/ 2147483647 w 450"/>
                <a:gd name="T55" fmla="*/ 2147483647 h 447"/>
                <a:gd name="T56" fmla="*/ 2147483647 w 450"/>
                <a:gd name="T57" fmla="*/ 2147483647 h 447"/>
                <a:gd name="T58" fmla="*/ 2147483647 w 450"/>
                <a:gd name="T59" fmla="*/ 2147483647 h 447"/>
                <a:gd name="T60" fmla="*/ 2147483647 w 450"/>
                <a:gd name="T61" fmla="*/ 2147483647 h 447"/>
                <a:gd name="T62" fmla="*/ 2147483647 w 450"/>
                <a:gd name="T63" fmla="*/ 2147483647 h 447"/>
                <a:gd name="T64" fmla="*/ 2147483647 w 450"/>
                <a:gd name="T65" fmla="*/ 2147483647 h 447"/>
                <a:gd name="T66" fmla="*/ 2147483647 w 450"/>
                <a:gd name="T67" fmla="*/ 2147483647 h 447"/>
                <a:gd name="T68" fmla="*/ 2147483647 w 450"/>
                <a:gd name="T69" fmla="*/ 2147483647 h 447"/>
                <a:gd name="T70" fmla="*/ 2147483647 w 450"/>
                <a:gd name="T71" fmla="*/ 2147483647 h 447"/>
                <a:gd name="T72" fmla="*/ 2147483647 w 450"/>
                <a:gd name="T73" fmla="*/ 2147483647 h 447"/>
                <a:gd name="T74" fmla="*/ 2147483647 w 450"/>
                <a:gd name="T75" fmla="*/ 2147483647 h 447"/>
                <a:gd name="T76" fmla="*/ 2147483647 w 450"/>
                <a:gd name="T77" fmla="*/ 2147483647 h 447"/>
                <a:gd name="T78" fmla="*/ 2147483647 w 450"/>
                <a:gd name="T79" fmla="*/ 2147483647 h 4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0"/>
                <a:gd name="T121" fmla="*/ 0 h 447"/>
                <a:gd name="T122" fmla="*/ 450 w 450"/>
                <a:gd name="T123" fmla="*/ 447 h 4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0" h="447">
                  <a:moveTo>
                    <a:pt x="225" y="0"/>
                  </a:moveTo>
                  <a:lnTo>
                    <a:pt x="213" y="2"/>
                  </a:lnTo>
                  <a:lnTo>
                    <a:pt x="202" y="2"/>
                  </a:lnTo>
                  <a:lnTo>
                    <a:pt x="191" y="4"/>
                  </a:lnTo>
                  <a:lnTo>
                    <a:pt x="180" y="6"/>
                  </a:lnTo>
                  <a:lnTo>
                    <a:pt x="159" y="11"/>
                  </a:lnTo>
                  <a:lnTo>
                    <a:pt x="137" y="18"/>
                  </a:lnTo>
                  <a:lnTo>
                    <a:pt x="118" y="28"/>
                  </a:lnTo>
                  <a:lnTo>
                    <a:pt x="99" y="39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1" y="82"/>
                  </a:lnTo>
                  <a:lnTo>
                    <a:pt x="38" y="99"/>
                  </a:lnTo>
                  <a:lnTo>
                    <a:pt x="27" y="118"/>
                  </a:lnTo>
                  <a:lnTo>
                    <a:pt x="18" y="137"/>
                  </a:lnTo>
                  <a:lnTo>
                    <a:pt x="10" y="158"/>
                  </a:lnTo>
                  <a:lnTo>
                    <a:pt x="4" y="179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3"/>
                  </a:lnTo>
                  <a:lnTo>
                    <a:pt x="0" y="224"/>
                  </a:lnTo>
                  <a:lnTo>
                    <a:pt x="0" y="235"/>
                  </a:lnTo>
                  <a:lnTo>
                    <a:pt x="1" y="247"/>
                  </a:lnTo>
                  <a:lnTo>
                    <a:pt x="3" y="258"/>
                  </a:lnTo>
                  <a:lnTo>
                    <a:pt x="4" y="269"/>
                  </a:lnTo>
                  <a:lnTo>
                    <a:pt x="10" y="291"/>
                  </a:lnTo>
                  <a:lnTo>
                    <a:pt x="18" y="311"/>
                  </a:lnTo>
                  <a:lnTo>
                    <a:pt x="27" y="331"/>
                  </a:lnTo>
                  <a:lnTo>
                    <a:pt x="38" y="349"/>
                  </a:lnTo>
                  <a:lnTo>
                    <a:pt x="51" y="367"/>
                  </a:lnTo>
                  <a:lnTo>
                    <a:pt x="66" y="383"/>
                  </a:lnTo>
                  <a:lnTo>
                    <a:pt x="82" y="396"/>
                  </a:lnTo>
                  <a:lnTo>
                    <a:pt x="99" y="409"/>
                  </a:lnTo>
                  <a:lnTo>
                    <a:pt x="118" y="421"/>
                  </a:lnTo>
                  <a:lnTo>
                    <a:pt x="137" y="430"/>
                  </a:lnTo>
                  <a:lnTo>
                    <a:pt x="159" y="438"/>
                  </a:lnTo>
                  <a:lnTo>
                    <a:pt x="180" y="443"/>
                  </a:lnTo>
                  <a:lnTo>
                    <a:pt x="191" y="445"/>
                  </a:lnTo>
                  <a:lnTo>
                    <a:pt x="202" y="446"/>
                  </a:lnTo>
                  <a:lnTo>
                    <a:pt x="213" y="447"/>
                  </a:lnTo>
                  <a:lnTo>
                    <a:pt x="225" y="447"/>
                  </a:lnTo>
                  <a:lnTo>
                    <a:pt x="236" y="447"/>
                  </a:lnTo>
                  <a:lnTo>
                    <a:pt x="248" y="446"/>
                  </a:lnTo>
                  <a:lnTo>
                    <a:pt x="259" y="445"/>
                  </a:lnTo>
                  <a:lnTo>
                    <a:pt x="271" y="443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3" y="421"/>
                  </a:lnTo>
                  <a:lnTo>
                    <a:pt x="351" y="409"/>
                  </a:lnTo>
                  <a:lnTo>
                    <a:pt x="368" y="396"/>
                  </a:lnTo>
                  <a:lnTo>
                    <a:pt x="384" y="383"/>
                  </a:lnTo>
                  <a:lnTo>
                    <a:pt x="399" y="367"/>
                  </a:lnTo>
                  <a:lnTo>
                    <a:pt x="412" y="349"/>
                  </a:lnTo>
                  <a:lnTo>
                    <a:pt x="423" y="331"/>
                  </a:lnTo>
                  <a:lnTo>
                    <a:pt x="433" y="311"/>
                  </a:lnTo>
                  <a:lnTo>
                    <a:pt x="440" y="291"/>
                  </a:lnTo>
                  <a:lnTo>
                    <a:pt x="446" y="269"/>
                  </a:lnTo>
                  <a:lnTo>
                    <a:pt x="448" y="258"/>
                  </a:lnTo>
                  <a:lnTo>
                    <a:pt x="449" y="247"/>
                  </a:lnTo>
                  <a:lnTo>
                    <a:pt x="450" y="235"/>
                  </a:lnTo>
                  <a:lnTo>
                    <a:pt x="450" y="224"/>
                  </a:lnTo>
                  <a:lnTo>
                    <a:pt x="450" y="213"/>
                  </a:lnTo>
                  <a:lnTo>
                    <a:pt x="449" y="202"/>
                  </a:lnTo>
                  <a:lnTo>
                    <a:pt x="448" y="190"/>
                  </a:lnTo>
                  <a:lnTo>
                    <a:pt x="446" y="179"/>
                  </a:lnTo>
                  <a:lnTo>
                    <a:pt x="440" y="158"/>
                  </a:lnTo>
                  <a:lnTo>
                    <a:pt x="433" y="137"/>
                  </a:lnTo>
                  <a:lnTo>
                    <a:pt x="423" y="118"/>
                  </a:lnTo>
                  <a:lnTo>
                    <a:pt x="412" y="99"/>
                  </a:lnTo>
                  <a:lnTo>
                    <a:pt x="399" y="82"/>
                  </a:lnTo>
                  <a:lnTo>
                    <a:pt x="384" y="66"/>
                  </a:lnTo>
                  <a:lnTo>
                    <a:pt x="368" y="52"/>
                  </a:lnTo>
                  <a:lnTo>
                    <a:pt x="351" y="39"/>
                  </a:lnTo>
                  <a:lnTo>
                    <a:pt x="333" y="28"/>
                  </a:lnTo>
                  <a:lnTo>
                    <a:pt x="312" y="18"/>
                  </a:lnTo>
                  <a:lnTo>
                    <a:pt x="292" y="11"/>
                  </a:lnTo>
                  <a:lnTo>
                    <a:pt x="271" y="6"/>
                  </a:lnTo>
                  <a:lnTo>
                    <a:pt x="259" y="4"/>
                  </a:lnTo>
                  <a:lnTo>
                    <a:pt x="248" y="2"/>
                  </a:lnTo>
                  <a:lnTo>
                    <a:pt x="236" y="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39" name="Freeform 915"/>
            <p:cNvSpPr>
              <a:spLocks/>
            </p:cNvSpPr>
            <p:nvPr/>
          </p:nvSpPr>
          <p:spPr bwMode="auto">
            <a:xfrm>
              <a:off x="6948264" y="4005064"/>
              <a:ext cx="176312" cy="156692"/>
            </a:xfrm>
            <a:custGeom>
              <a:avLst/>
              <a:gdLst>
                <a:gd name="T0" fmla="*/ 2147483647 w 450"/>
                <a:gd name="T1" fmla="*/ 2147483647 h 447"/>
                <a:gd name="T2" fmla="*/ 2147483647 w 450"/>
                <a:gd name="T3" fmla="*/ 2147483647 h 447"/>
                <a:gd name="T4" fmla="*/ 2147483647 w 450"/>
                <a:gd name="T5" fmla="*/ 2147483647 h 447"/>
                <a:gd name="T6" fmla="*/ 2147483647 w 450"/>
                <a:gd name="T7" fmla="*/ 2147483647 h 447"/>
                <a:gd name="T8" fmla="*/ 2147483647 w 450"/>
                <a:gd name="T9" fmla="*/ 2147483647 h 447"/>
                <a:gd name="T10" fmla="*/ 2147483647 w 450"/>
                <a:gd name="T11" fmla="*/ 2147483647 h 447"/>
                <a:gd name="T12" fmla="*/ 2147483647 w 450"/>
                <a:gd name="T13" fmla="*/ 2147483647 h 447"/>
                <a:gd name="T14" fmla="*/ 2147483647 w 450"/>
                <a:gd name="T15" fmla="*/ 2147483647 h 447"/>
                <a:gd name="T16" fmla="*/ 2147483647 w 450"/>
                <a:gd name="T17" fmla="*/ 2147483647 h 447"/>
                <a:gd name="T18" fmla="*/ 0 w 450"/>
                <a:gd name="T19" fmla="*/ 2147483647 h 447"/>
                <a:gd name="T20" fmla="*/ 0 w 450"/>
                <a:gd name="T21" fmla="*/ 2147483647 h 447"/>
                <a:gd name="T22" fmla="*/ 2147483647 w 450"/>
                <a:gd name="T23" fmla="*/ 2147483647 h 447"/>
                <a:gd name="T24" fmla="*/ 2147483647 w 450"/>
                <a:gd name="T25" fmla="*/ 2147483647 h 447"/>
                <a:gd name="T26" fmla="*/ 2147483647 w 450"/>
                <a:gd name="T27" fmla="*/ 2147483647 h 447"/>
                <a:gd name="T28" fmla="*/ 2147483647 w 450"/>
                <a:gd name="T29" fmla="*/ 2147483647 h 447"/>
                <a:gd name="T30" fmla="*/ 2147483647 w 450"/>
                <a:gd name="T31" fmla="*/ 2147483647 h 447"/>
                <a:gd name="T32" fmla="*/ 2147483647 w 450"/>
                <a:gd name="T33" fmla="*/ 2147483647 h 447"/>
                <a:gd name="T34" fmla="*/ 2147483647 w 450"/>
                <a:gd name="T35" fmla="*/ 2147483647 h 447"/>
                <a:gd name="T36" fmla="*/ 2147483647 w 450"/>
                <a:gd name="T37" fmla="*/ 2147483647 h 447"/>
                <a:gd name="T38" fmla="*/ 2147483647 w 450"/>
                <a:gd name="T39" fmla="*/ 2147483647 h 447"/>
                <a:gd name="T40" fmla="*/ 2147483647 w 450"/>
                <a:gd name="T41" fmla="*/ 2147483647 h 447"/>
                <a:gd name="T42" fmla="*/ 2147483647 w 450"/>
                <a:gd name="T43" fmla="*/ 2147483647 h 447"/>
                <a:gd name="T44" fmla="*/ 2147483647 w 450"/>
                <a:gd name="T45" fmla="*/ 2147483647 h 447"/>
                <a:gd name="T46" fmla="*/ 2147483647 w 450"/>
                <a:gd name="T47" fmla="*/ 2147483647 h 447"/>
                <a:gd name="T48" fmla="*/ 2147483647 w 450"/>
                <a:gd name="T49" fmla="*/ 2147483647 h 447"/>
                <a:gd name="T50" fmla="*/ 2147483647 w 450"/>
                <a:gd name="T51" fmla="*/ 2147483647 h 447"/>
                <a:gd name="T52" fmla="*/ 2147483647 w 450"/>
                <a:gd name="T53" fmla="*/ 2147483647 h 447"/>
                <a:gd name="T54" fmla="*/ 2147483647 w 450"/>
                <a:gd name="T55" fmla="*/ 2147483647 h 447"/>
                <a:gd name="T56" fmla="*/ 2147483647 w 450"/>
                <a:gd name="T57" fmla="*/ 2147483647 h 447"/>
                <a:gd name="T58" fmla="*/ 2147483647 w 450"/>
                <a:gd name="T59" fmla="*/ 2147483647 h 447"/>
                <a:gd name="T60" fmla="*/ 2147483647 w 450"/>
                <a:gd name="T61" fmla="*/ 2147483647 h 447"/>
                <a:gd name="T62" fmla="*/ 2147483647 w 450"/>
                <a:gd name="T63" fmla="*/ 2147483647 h 447"/>
                <a:gd name="T64" fmla="*/ 2147483647 w 450"/>
                <a:gd name="T65" fmla="*/ 2147483647 h 447"/>
                <a:gd name="T66" fmla="*/ 2147483647 w 450"/>
                <a:gd name="T67" fmla="*/ 2147483647 h 447"/>
                <a:gd name="T68" fmla="*/ 2147483647 w 450"/>
                <a:gd name="T69" fmla="*/ 2147483647 h 447"/>
                <a:gd name="T70" fmla="*/ 2147483647 w 450"/>
                <a:gd name="T71" fmla="*/ 2147483647 h 447"/>
                <a:gd name="T72" fmla="*/ 2147483647 w 450"/>
                <a:gd name="T73" fmla="*/ 2147483647 h 447"/>
                <a:gd name="T74" fmla="*/ 2147483647 w 450"/>
                <a:gd name="T75" fmla="*/ 2147483647 h 447"/>
                <a:gd name="T76" fmla="*/ 2147483647 w 450"/>
                <a:gd name="T77" fmla="*/ 2147483647 h 447"/>
                <a:gd name="T78" fmla="*/ 2147483647 w 450"/>
                <a:gd name="T79" fmla="*/ 2147483647 h 4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0"/>
                <a:gd name="T121" fmla="*/ 0 h 447"/>
                <a:gd name="T122" fmla="*/ 450 w 450"/>
                <a:gd name="T123" fmla="*/ 447 h 4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0" h="447">
                  <a:moveTo>
                    <a:pt x="225" y="0"/>
                  </a:moveTo>
                  <a:lnTo>
                    <a:pt x="213" y="2"/>
                  </a:lnTo>
                  <a:lnTo>
                    <a:pt x="202" y="2"/>
                  </a:lnTo>
                  <a:lnTo>
                    <a:pt x="191" y="4"/>
                  </a:lnTo>
                  <a:lnTo>
                    <a:pt x="180" y="6"/>
                  </a:lnTo>
                  <a:lnTo>
                    <a:pt x="159" y="11"/>
                  </a:lnTo>
                  <a:lnTo>
                    <a:pt x="137" y="18"/>
                  </a:lnTo>
                  <a:lnTo>
                    <a:pt x="118" y="28"/>
                  </a:lnTo>
                  <a:lnTo>
                    <a:pt x="99" y="39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1" y="82"/>
                  </a:lnTo>
                  <a:lnTo>
                    <a:pt x="38" y="99"/>
                  </a:lnTo>
                  <a:lnTo>
                    <a:pt x="27" y="118"/>
                  </a:lnTo>
                  <a:lnTo>
                    <a:pt x="18" y="137"/>
                  </a:lnTo>
                  <a:lnTo>
                    <a:pt x="10" y="158"/>
                  </a:lnTo>
                  <a:lnTo>
                    <a:pt x="4" y="179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3"/>
                  </a:lnTo>
                  <a:lnTo>
                    <a:pt x="0" y="224"/>
                  </a:lnTo>
                  <a:lnTo>
                    <a:pt x="0" y="235"/>
                  </a:lnTo>
                  <a:lnTo>
                    <a:pt x="1" y="247"/>
                  </a:lnTo>
                  <a:lnTo>
                    <a:pt x="3" y="258"/>
                  </a:lnTo>
                  <a:lnTo>
                    <a:pt x="4" y="269"/>
                  </a:lnTo>
                  <a:lnTo>
                    <a:pt x="10" y="291"/>
                  </a:lnTo>
                  <a:lnTo>
                    <a:pt x="18" y="311"/>
                  </a:lnTo>
                  <a:lnTo>
                    <a:pt x="27" y="331"/>
                  </a:lnTo>
                  <a:lnTo>
                    <a:pt x="38" y="349"/>
                  </a:lnTo>
                  <a:lnTo>
                    <a:pt x="51" y="367"/>
                  </a:lnTo>
                  <a:lnTo>
                    <a:pt x="66" y="383"/>
                  </a:lnTo>
                  <a:lnTo>
                    <a:pt x="82" y="396"/>
                  </a:lnTo>
                  <a:lnTo>
                    <a:pt x="99" y="409"/>
                  </a:lnTo>
                  <a:lnTo>
                    <a:pt x="118" y="421"/>
                  </a:lnTo>
                  <a:lnTo>
                    <a:pt x="137" y="430"/>
                  </a:lnTo>
                  <a:lnTo>
                    <a:pt x="159" y="438"/>
                  </a:lnTo>
                  <a:lnTo>
                    <a:pt x="180" y="443"/>
                  </a:lnTo>
                  <a:lnTo>
                    <a:pt x="191" y="445"/>
                  </a:lnTo>
                  <a:lnTo>
                    <a:pt x="202" y="446"/>
                  </a:lnTo>
                  <a:lnTo>
                    <a:pt x="213" y="447"/>
                  </a:lnTo>
                  <a:lnTo>
                    <a:pt x="225" y="447"/>
                  </a:lnTo>
                  <a:lnTo>
                    <a:pt x="236" y="447"/>
                  </a:lnTo>
                  <a:lnTo>
                    <a:pt x="248" y="446"/>
                  </a:lnTo>
                  <a:lnTo>
                    <a:pt x="259" y="445"/>
                  </a:lnTo>
                  <a:lnTo>
                    <a:pt x="271" y="443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3" y="421"/>
                  </a:lnTo>
                  <a:lnTo>
                    <a:pt x="351" y="409"/>
                  </a:lnTo>
                  <a:lnTo>
                    <a:pt x="368" y="396"/>
                  </a:lnTo>
                  <a:lnTo>
                    <a:pt x="384" y="383"/>
                  </a:lnTo>
                  <a:lnTo>
                    <a:pt x="399" y="367"/>
                  </a:lnTo>
                  <a:lnTo>
                    <a:pt x="412" y="349"/>
                  </a:lnTo>
                  <a:lnTo>
                    <a:pt x="423" y="331"/>
                  </a:lnTo>
                  <a:lnTo>
                    <a:pt x="433" y="311"/>
                  </a:lnTo>
                  <a:lnTo>
                    <a:pt x="440" y="291"/>
                  </a:lnTo>
                  <a:lnTo>
                    <a:pt x="446" y="269"/>
                  </a:lnTo>
                  <a:lnTo>
                    <a:pt x="448" y="258"/>
                  </a:lnTo>
                  <a:lnTo>
                    <a:pt x="449" y="247"/>
                  </a:lnTo>
                  <a:lnTo>
                    <a:pt x="450" y="235"/>
                  </a:lnTo>
                  <a:lnTo>
                    <a:pt x="450" y="224"/>
                  </a:lnTo>
                  <a:lnTo>
                    <a:pt x="450" y="213"/>
                  </a:lnTo>
                  <a:lnTo>
                    <a:pt x="449" y="202"/>
                  </a:lnTo>
                  <a:lnTo>
                    <a:pt x="448" y="190"/>
                  </a:lnTo>
                  <a:lnTo>
                    <a:pt x="446" y="179"/>
                  </a:lnTo>
                  <a:lnTo>
                    <a:pt x="440" y="158"/>
                  </a:lnTo>
                  <a:lnTo>
                    <a:pt x="433" y="137"/>
                  </a:lnTo>
                  <a:lnTo>
                    <a:pt x="423" y="118"/>
                  </a:lnTo>
                  <a:lnTo>
                    <a:pt x="412" y="99"/>
                  </a:lnTo>
                  <a:lnTo>
                    <a:pt x="399" y="82"/>
                  </a:lnTo>
                  <a:lnTo>
                    <a:pt x="384" y="66"/>
                  </a:lnTo>
                  <a:lnTo>
                    <a:pt x="368" y="52"/>
                  </a:lnTo>
                  <a:lnTo>
                    <a:pt x="351" y="39"/>
                  </a:lnTo>
                  <a:lnTo>
                    <a:pt x="333" y="28"/>
                  </a:lnTo>
                  <a:lnTo>
                    <a:pt x="312" y="18"/>
                  </a:lnTo>
                  <a:lnTo>
                    <a:pt x="292" y="11"/>
                  </a:lnTo>
                  <a:lnTo>
                    <a:pt x="271" y="6"/>
                  </a:lnTo>
                  <a:lnTo>
                    <a:pt x="259" y="4"/>
                  </a:lnTo>
                  <a:lnTo>
                    <a:pt x="248" y="2"/>
                  </a:lnTo>
                  <a:lnTo>
                    <a:pt x="236" y="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40" name="Rectangle 839"/>
            <p:cNvSpPr/>
            <p:nvPr/>
          </p:nvSpPr>
          <p:spPr>
            <a:xfrm>
              <a:off x="6156176" y="3789040"/>
              <a:ext cx="1152128" cy="7920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41" name="Straight Connector 840"/>
            <p:cNvCxnSpPr/>
            <p:nvPr/>
          </p:nvCxnSpPr>
          <p:spPr>
            <a:xfrm flipV="1">
              <a:off x="6732240" y="3933056"/>
              <a:ext cx="0" cy="3600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/>
            <p:cNvCxnSpPr/>
            <p:nvPr/>
          </p:nvCxnSpPr>
          <p:spPr>
            <a:xfrm>
              <a:off x="6372200" y="4077072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3" name="Freeform 915"/>
            <p:cNvSpPr>
              <a:spLocks/>
            </p:cNvSpPr>
            <p:nvPr/>
          </p:nvSpPr>
          <p:spPr bwMode="auto">
            <a:xfrm>
              <a:off x="6300192" y="3645024"/>
              <a:ext cx="176312" cy="156692"/>
            </a:xfrm>
            <a:custGeom>
              <a:avLst/>
              <a:gdLst>
                <a:gd name="T0" fmla="*/ 2147483647 w 450"/>
                <a:gd name="T1" fmla="*/ 2147483647 h 447"/>
                <a:gd name="T2" fmla="*/ 2147483647 w 450"/>
                <a:gd name="T3" fmla="*/ 2147483647 h 447"/>
                <a:gd name="T4" fmla="*/ 2147483647 w 450"/>
                <a:gd name="T5" fmla="*/ 2147483647 h 447"/>
                <a:gd name="T6" fmla="*/ 2147483647 w 450"/>
                <a:gd name="T7" fmla="*/ 2147483647 h 447"/>
                <a:gd name="T8" fmla="*/ 2147483647 w 450"/>
                <a:gd name="T9" fmla="*/ 2147483647 h 447"/>
                <a:gd name="T10" fmla="*/ 2147483647 w 450"/>
                <a:gd name="T11" fmla="*/ 2147483647 h 447"/>
                <a:gd name="T12" fmla="*/ 2147483647 w 450"/>
                <a:gd name="T13" fmla="*/ 2147483647 h 447"/>
                <a:gd name="T14" fmla="*/ 2147483647 w 450"/>
                <a:gd name="T15" fmla="*/ 2147483647 h 447"/>
                <a:gd name="T16" fmla="*/ 2147483647 w 450"/>
                <a:gd name="T17" fmla="*/ 2147483647 h 447"/>
                <a:gd name="T18" fmla="*/ 0 w 450"/>
                <a:gd name="T19" fmla="*/ 2147483647 h 447"/>
                <a:gd name="T20" fmla="*/ 0 w 450"/>
                <a:gd name="T21" fmla="*/ 2147483647 h 447"/>
                <a:gd name="T22" fmla="*/ 2147483647 w 450"/>
                <a:gd name="T23" fmla="*/ 2147483647 h 447"/>
                <a:gd name="T24" fmla="*/ 2147483647 w 450"/>
                <a:gd name="T25" fmla="*/ 2147483647 h 447"/>
                <a:gd name="T26" fmla="*/ 2147483647 w 450"/>
                <a:gd name="T27" fmla="*/ 2147483647 h 447"/>
                <a:gd name="T28" fmla="*/ 2147483647 w 450"/>
                <a:gd name="T29" fmla="*/ 2147483647 h 447"/>
                <a:gd name="T30" fmla="*/ 2147483647 w 450"/>
                <a:gd name="T31" fmla="*/ 2147483647 h 447"/>
                <a:gd name="T32" fmla="*/ 2147483647 w 450"/>
                <a:gd name="T33" fmla="*/ 2147483647 h 447"/>
                <a:gd name="T34" fmla="*/ 2147483647 w 450"/>
                <a:gd name="T35" fmla="*/ 2147483647 h 447"/>
                <a:gd name="T36" fmla="*/ 2147483647 w 450"/>
                <a:gd name="T37" fmla="*/ 2147483647 h 447"/>
                <a:gd name="T38" fmla="*/ 2147483647 w 450"/>
                <a:gd name="T39" fmla="*/ 2147483647 h 447"/>
                <a:gd name="T40" fmla="*/ 2147483647 w 450"/>
                <a:gd name="T41" fmla="*/ 2147483647 h 447"/>
                <a:gd name="T42" fmla="*/ 2147483647 w 450"/>
                <a:gd name="T43" fmla="*/ 2147483647 h 447"/>
                <a:gd name="T44" fmla="*/ 2147483647 w 450"/>
                <a:gd name="T45" fmla="*/ 2147483647 h 447"/>
                <a:gd name="T46" fmla="*/ 2147483647 w 450"/>
                <a:gd name="T47" fmla="*/ 2147483647 h 447"/>
                <a:gd name="T48" fmla="*/ 2147483647 w 450"/>
                <a:gd name="T49" fmla="*/ 2147483647 h 447"/>
                <a:gd name="T50" fmla="*/ 2147483647 w 450"/>
                <a:gd name="T51" fmla="*/ 2147483647 h 447"/>
                <a:gd name="T52" fmla="*/ 2147483647 w 450"/>
                <a:gd name="T53" fmla="*/ 2147483647 h 447"/>
                <a:gd name="T54" fmla="*/ 2147483647 w 450"/>
                <a:gd name="T55" fmla="*/ 2147483647 h 447"/>
                <a:gd name="T56" fmla="*/ 2147483647 w 450"/>
                <a:gd name="T57" fmla="*/ 2147483647 h 447"/>
                <a:gd name="T58" fmla="*/ 2147483647 w 450"/>
                <a:gd name="T59" fmla="*/ 2147483647 h 447"/>
                <a:gd name="T60" fmla="*/ 2147483647 w 450"/>
                <a:gd name="T61" fmla="*/ 2147483647 h 447"/>
                <a:gd name="T62" fmla="*/ 2147483647 w 450"/>
                <a:gd name="T63" fmla="*/ 2147483647 h 447"/>
                <a:gd name="T64" fmla="*/ 2147483647 w 450"/>
                <a:gd name="T65" fmla="*/ 2147483647 h 447"/>
                <a:gd name="T66" fmla="*/ 2147483647 w 450"/>
                <a:gd name="T67" fmla="*/ 2147483647 h 447"/>
                <a:gd name="T68" fmla="*/ 2147483647 w 450"/>
                <a:gd name="T69" fmla="*/ 2147483647 h 447"/>
                <a:gd name="T70" fmla="*/ 2147483647 w 450"/>
                <a:gd name="T71" fmla="*/ 2147483647 h 447"/>
                <a:gd name="T72" fmla="*/ 2147483647 w 450"/>
                <a:gd name="T73" fmla="*/ 2147483647 h 447"/>
                <a:gd name="T74" fmla="*/ 2147483647 w 450"/>
                <a:gd name="T75" fmla="*/ 2147483647 h 447"/>
                <a:gd name="T76" fmla="*/ 2147483647 w 450"/>
                <a:gd name="T77" fmla="*/ 2147483647 h 447"/>
                <a:gd name="T78" fmla="*/ 2147483647 w 450"/>
                <a:gd name="T79" fmla="*/ 2147483647 h 4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0"/>
                <a:gd name="T121" fmla="*/ 0 h 447"/>
                <a:gd name="T122" fmla="*/ 450 w 450"/>
                <a:gd name="T123" fmla="*/ 447 h 4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0" h="447">
                  <a:moveTo>
                    <a:pt x="225" y="0"/>
                  </a:moveTo>
                  <a:lnTo>
                    <a:pt x="213" y="2"/>
                  </a:lnTo>
                  <a:lnTo>
                    <a:pt x="202" y="2"/>
                  </a:lnTo>
                  <a:lnTo>
                    <a:pt x="191" y="4"/>
                  </a:lnTo>
                  <a:lnTo>
                    <a:pt x="180" y="6"/>
                  </a:lnTo>
                  <a:lnTo>
                    <a:pt x="159" y="11"/>
                  </a:lnTo>
                  <a:lnTo>
                    <a:pt x="137" y="18"/>
                  </a:lnTo>
                  <a:lnTo>
                    <a:pt x="118" y="28"/>
                  </a:lnTo>
                  <a:lnTo>
                    <a:pt x="99" y="39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1" y="82"/>
                  </a:lnTo>
                  <a:lnTo>
                    <a:pt x="38" y="99"/>
                  </a:lnTo>
                  <a:lnTo>
                    <a:pt x="27" y="118"/>
                  </a:lnTo>
                  <a:lnTo>
                    <a:pt x="18" y="137"/>
                  </a:lnTo>
                  <a:lnTo>
                    <a:pt x="10" y="158"/>
                  </a:lnTo>
                  <a:lnTo>
                    <a:pt x="4" y="179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3"/>
                  </a:lnTo>
                  <a:lnTo>
                    <a:pt x="0" y="224"/>
                  </a:lnTo>
                  <a:lnTo>
                    <a:pt x="0" y="235"/>
                  </a:lnTo>
                  <a:lnTo>
                    <a:pt x="1" y="247"/>
                  </a:lnTo>
                  <a:lnTo>
                    <a:pt x="3" y="258"/>
                  </a:lnTo>
                  <a:lnTo>
                    <a:pt x="4" y="269"/>
                  </a:lnTo>
                  <a:lnTo>
                    <a:pt x="10" y="291"/>
                  </a:lnTo>
                  <a:lnTo>
                    <a:pt x="18" y="311"/>
                  </a:lnTo>
                  <a:lnTo>
                    <a:pt x="27" y="331"/>
                  </a:lnTo>
                  <a:lnTo>
                    <a:pt x="38" y="349"/>
                  </a:lnTo>
                  <a:lnTo>
                    <a:pt x="51" y="367"/>
                  </a:lnTo>
                  <a:lnTo>
                    <a:pt x="66" y="383"/>
                  </a:lnTo>
                  <a:lnTo>
                    <a:pt x="82" y="396"/>
                  </a:lnTo>
                  <a:lnTo>
                    <a:pt x="99" y="409"/>
                  </a:lnTo>
                  <a:lnTo>
                    <a:pt x="118" y="421"/>
                  </a:lnTo>
                  <a:lnTo>
                    <a:pt x="137" y="430"/>
                  </a:lnTo>
                  <a:lnTo>
                    <a:pt x="159" y="438"/>
                  </a:lnTo>
                  <a:lnTo>
                    <a:pt x="180" y="443"/>
                  </a:lnTo>
                  <a:lnTo>
                    <a:pt x="191" y="445"/>
                  </a:lnTo>
                  <a:lnTo>
                    <a:pt x="202" y="446"/>
                  </a:lnTo>
                  <a:lnTo>
                    <a:pt x="213" y="447"/>
                  </a:lnTo>
                  <a:lnTo>
                    <a:pt x="225" y="447"/>
                  </a:lnTo>
                  <a:lnTo>
                    <a:pt x="236" y="447"/>
                  </a:lnTo>
                  <a:lnTo>
                    <a:pt x="248" y="446"/>
                  </a:lnTo>
                  <a:lnTo>
                    <a:pt x="259" y="445"/>
                  </a:lnTo>
                  <a:lnTo>
                    <a:pt x="271" y="443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3" y="421"/>
                  </a:lnTo>
                  <a:lnTo>
                    <a:pt x="351" y="409"/>
                  </a:lnTo>
                  <a:lnTo>
                    <a:pt x="368" y="396"/>
                  </a:lnTo>
                  <a:lnTo>
                    <a:pt x="384" y="383"/>
                  </a:lnTo>
                  <a:lnTo>
                    <a:pt x="399" y="367"/>
                  </a:lnTo>
                  <a:lnTo>
                    <a:pt x="412" y="349"/>
                  </a:lnTo>
                  <a:lnTo>
                    <a:pt x="423" y="331"/>
                  </a:lnTo>
                  <a:lnTo>
                    <a:pt x="433" y="311"/>
                  </a:lnTo>
                  <a:lnTo>
                    <a:pt x="440" y="291"/>
                  </a:lnTo>
                  <a:lnTo>
                    <a:pt x="446" y="269"/>
                  </a:lnTo>
                  <a:lnTo>
                    <a:pt x="448" y="258"/>
                  </a:lnTo>
                  <a:lnTo>
                    <a:pt x="449" y="247"/>
                  </a:lnTo>
                  <a:lnTo>
                    <a:pt x="450" y="235"/>
                  </a:lnTo>
                  <a:lnTo>
                    <a:pt x="450" y="224"/>
                  </a:lnTo>
                  <a:lnTo>
                    <a:pt x="450" y="213"/>
                  </a:lnTo>
                  <a:lnTo>
                    <a:pt x="449" y="202"/>
                  </a:lnTo>
                  <a:lnTo>
                    <a:pt x="448" y="190"/>
                  </a:lnTo>
                  <a:lnTo>
                    <a:pt x="446" y="179"/>
                  </a:lnTo>
                  <a:lnTo>
                    <a:pt x="440" y="158"/>
                  </a:lnTo>
                  <a:lnTo>
                    <a:pt x="433" y="137"/>
                  </a:lnTo>
                  <a:lnTo>
                    <a:pt x="423" y="118"/>
                  </a:lnTo>
                  <a:lnTo>
                    <a:pt x="412" y="99"/>
                  </a:lnTo>
                  <a:lnTo>
                    <a:pt x="399" y="82"/>
                  </a:lnTo>
                  <a:lnTo>
                    <a:pt x="384" y="66"/>
                  </a:lnTo>
                  <a:lnTo>
                    <a:pt x="368" y="52"/>
                  </a:lnTo>
                  <a:lnTo>
                    <a:pt x="351" y="39"/>
                  </a:lnTo>
                  <a:lnTo>
                    <a:pt x="333" y="28"/>
                  </a:lnTo>
                  <a:lnTo>
                    <a:pt x="312" y="18"/>
                  </a:lnTo>
                  <a:lnTo>
                    <a:pt x="292" y="11"/>
                  </a:lnTo>
                  <a:lnTo>
                    <a:pt x="271" y="6"/>
                  </a:lnTo>
                  <a:lnTo>
                    <a:pt x="259" y="4"/>
                  </a:lnTo>
                  <a:lnTo>
                    <a:pt x="248" y="2"/>
                  </a:lnTo>
                  <a:lnTo>
                    <a:pt x="236" y="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44" name="Freeform 915"/>
            <p:cNvSpPr>
              <a:spLocks/>
            </p:cNvSpPr>
            <p:nvPr/>
          </p:nvSpPr>
          <p:spPr bwMode="auto">
            <a:xfrm>
              <a:off x="7020272" y="3645024"/>
              <a:ext cx="176312" cy="156692"/>
            </a:xfrm>
            <a:custGeom>
              <a:avLst/>
              <a:gdLst>
                <a:gd name="T0" fmla="*/ 2147483647 w 450"/>
                <a:gd name="T1" fmla="*/ 2147483647 h 447"/>
                <a:gd name="T2" fmla="*/ 2147483647 w 450"/>
                <a:gd name="T3" fmla="*/ 2147483647 h 447"/>
                <a:gd name="T4" fmla="*/ 2147483647 w 450"/>
                <a:gd name="T5" fmla="*/ 2147483647 h 447"/>
                <a:gd name="T6" fmla="*/ 2147483647 w 450"/>
                <a:gd name="T7" fmla="*/ 2147483647 h 447"/>
                <a:gd name="T8" fmla="*/ 2147483647 w 450"/>
                <a:gd name="T9" fmla="*/ 2147483647 h 447"/>
                <a:gd name="T10" fmla="*/ 2147483647 w 450"/>
                <a:gd name="T11" fmla="*/ 2147483647 h 447"/>
                <a:gd name="T12" fmla="*/ 2147483647 w 450"/>
                <a:gd name="T13" fmla="*/ 2147483647 h 447"/>
                <a:gd name="T14" fmla="*/ 2147483647 w 450"/>
                <a:gd name="T15" fmla="*/ 2147483647 h 447"/>
                <a:gd name="T16" fmla="*/ 2147483647 w 450"/>
                <a:gd name="T17" fmla="*/ 2147483647 h 447"/>
                <a:gd name="T18" fmla="*/ 0 w 450"/>
                <a:gd name="T19" fmla="*/ 2147483647 h 447"/>
                <a:gd name="T20" fmla="*/ 0 w 450"/>
                <a:gd name="T21" fmla="*/ 2147483647 h 447"/>
                <a:gd name="T22" fmla="*/ 2147483647 w 450"/>
                <a:gd name="T23" fmla="*/ 2147483647 h 447"/>
                <a:gd name="T24" fmla="*/ 2147483647 w 450"/>
                <a:gd name="T25" fmla="*/ 2147483647 h 447"/>
                <a:gd name="T26" fmla="*/ 2147483647 w 450"/>
                <a:gd name="T27" fmla="*/ 2147483647 h 447"/>
                <a:gd name="T28" fmla="*/ 2147483647 w 450"/>
                <a:gd name="T29" fmla="*/ 2147483647 h 447"/>
                <a:gd name="T30" fmla="*/ 2147483647 w 450"/>
                <a:gd name="T31" fmla="*/ 2147483647 h 447"/>
                <a:gd name="T32" fmla="*/ 2147483647 w 450"/>
                <a:gd name="T33" fmla="*/ 2147483647 h 447"/>
                <a:gd name="T34" fmla="*/ 2147483647 w 450"/>
                <a:gd name="T35" fmla="*/ 2147483647 h 447"/>
                <a:gd name="T36" fmla="*/ 2147483647 w 450"/>
                <a:gd name="T37" fmla="*/ 2147483647 h 447"/>
                <a:gd name="T38" fmla="*/ 2147483647 w 450"/>
                <a:gd name="T39" fmla="*/ 2147483647 h 447"/>
                <a:gd name="T40" fmla="*/ 2147483647 w 450"/>
                <a:gd name="T41" fmla="*/ 2147483647 h 447"/>
                <a:gd name="T42" fmla="*/ 2147483647 w 450"/>
                <a:gd name="T43" fmla="*/ 2147483647 h 447"/>
                <a:gd name="T44" fmla="*/ 2147483647 w 450"/>
                <a:gd name="T45" fmla="*/ 2147483647 h 447"/>
                <a:gd name="T46" fmla="*/ 2147483647 w 450"/>
                <a:gd name="T47" fmla="*/ 2147483647 h 447"/>
                <a:gd name="T48" fmla="*/ 2147483647 w 450"/>
                <a:gd name="T49" fmla="*/ 2147483647 h 447"/>
                <a:gd name="T50" fmla="*/ 2147483647 w 450"/>
                <a:gd name="T51" fmla="*/ 2147483647 h 447"/>
                <a:gd name="T52" fmla="*/ 2147483647 w 450"/>
                <a:gd name="T53" fmla="*/ 2147483647 h 447"/>
                <a:gd name="T54" fmla="*/ 2147483647 w 450"/>
                <a:gd name="T55" fmla="*/ 2147483647 h 447"/>
                <a:gd name="T56" fmla="*/ 2147483647 w 450"/>
                <a:gd name="T57" fmla="*/ 2147483647 h 447"/>
                <a:gd name="T58" fmla="*/ 2147483647 w 450"/>
                <a:gd name="T59" fmla="*/ 2147483647 h 447"/>
                <a:gd name="T60" fmla="*/ 2147483647 w 450"/>
                <a:gd name="T61" fmla="*/ 2147483647 h 447"/>
                <a:gd name="T62" fmla="*/ 2147483647 w 450"/>
                <a:gd name="T63" fmla="*/ 2147483647 h 447"/>
                <a:gd name="T64" fmla="*/ 2147483647 w 450"/>
                <a:gd name="T65" fmla="*/ 2147483647 h 447"/>
                <a:gd name="T66" fmla="*/ 2147483647 w 450"/>
                <a:gd name="T67" fmla="*/ 2147483647 h 447"/>
                <a:gd name="T68" fmla="*/ 2147483647 w 450"/>
                <a:gd name="T69" fmla="*/ 2147483647 h 447"/>
                <a:gd name="T70" fmla="*/ 2147483647 w 450"/>
                <a:gd name="T71" fmla="*/ 2147483647 h 447"/>
                <a:gd name="T72" fmla="*/ 2147483647 w 450"/>
                <a:gd name="T73" fmla="*/ 2147483647 h 447"/>
                <a:gd name="T74" fmla="*/ 2147483647 w 450"/>
                <a:gd name="T75" fmla="*/ 2147483647 h 447"/>
                <a:gd name="T76" fmla="*/ 2147483647 w 450"/>
                <a:gd name="T77" fmla="*/ 2147483647 h 447"/>
                <a:gd name="T78" fmla="*/ 2147483647 w 450"/>
                <a:gd name="T79" fmla="*/ 2147483647 h 4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0"/>
                <a:gd name="T121" fmla="*/ 0 h 447"/>
                <a:gd name="T122" fmla="*/ 450 w 450"/>
                <a:gd name="T123" fmla="*/ 447 h 4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0" h="447">
                  <a:moveTo>
                    <a:pt x="225" y="0"/>
                  </a:moveTo>
                  <a:lnTo>
                    <a:pt x="213" y="2"/>
                  </a:lnTo>
                  <a:lnTo>
                    <a:pt x="202" y="2"/>
                  </a:lnTo>
                  <a:lnTo>
                    <a:pt x="191" y="4"/>
                  </a:lnTo>
                  <a:lnTo>
                    <a:pt x="180" y="6"/>
                  </a:lnTo>
                  <a:lnTo>
                    <a:pt x="159" y="11"/>
                  </a:lnTo>
                  <a:lnTo>
                    <a:pt x="137" y="18"/>
                  </a:lnTo>
                  <a:lnTo>
                    <a:pt x="118" y="28"/>
                  </a:lnTo>
                  <a:lnTo>
                    <a:pt x="99" y="39"/>
                  </a:lnTo>
                  <a:lnTo>
                    <a:pt x="82" y="52"/>
                  </a:lnTo>
                  <a:lnTo>
                    <a:pt x="66" y="66"/>
                  </a:lnTo>
                  <a:lnTo>
                    <a:pt x="51" y="82"/>
                  </a:lnTo>
                  <a:lnTo>
                    <a:pt x="38" y="99"/>
                  </a:lnTo>
                  <a:lnTo>
                    <a:pt x="27" y="118"/>
                  </a:lnTo>
                  <a:lnTo>
                    <a:pt x="18" y="137"/>
                  </a:lnTo>
                  <a:lnTo>
                    <a:pt x="10" y="158"/>
                  </a:lnTo>
                  <a:lnTo>
                    <a:pt x="4" y="179"/>
                  </a:lnTo>
                  <a:lnTo>
                    <a:pt x="3" y="190"/>
                  </a:lnTo>
                  <a:lnTo>
                    <a:pt x="1" y="202"/>
                  </a:lnTo>
                  <a:lnTo>
                    <a:pt x="0" y="213"/>
                  </a:lnTo>
                  <a:lnTo>
                    <a:pt x="0" y="224"/>
                  </a:lnTo>
                  <a:lnTo>
                    <a:pt x="0" y="235"/>
                  </a:lnTo>
                  <a:lnTo>
                    <a:pt x="1" y="247"/>
                  </a:lnTo>
                  <a:lnTo>
                    <a:pt x="3" y="258"/>
                  </a:lnTo>
                  <a:lnTo>
                    <a:pt x="4" y="269"/>
                  </a:lnTo>
                  <a:lnTo>
                    <a:pt x="10" y="291"/>
                  </a:lnTo>
                  <a:lnTo>
                    <a:pt x="18" y="311"/>
                  </a:lnTo>
                  <a:lnTo>
                    <a:pt x="27" y="331"/>
                  </a:lnTo>
                  <a:lnTo>
                    <a:pt x="38" y="349"/>
                  </a:lnTo>
                  <a:lnTo>
                    <a:pt x="51" y="367"/>
                  </a:lnTo>
                  <a:lnTo>
                    <a:pt x="66" y="383"/>
                  </a:lnTo>
                  <a:lnTo>
                    <a:pt x="82" y="396"/>
                  </a:lnTo>
                  <a:lnTo>
                    <a:pt x="99" y="409"/>
                  </a:lnTo>
                  <a:lnTo>
                    <a:pt x="118" y="421"/>
                  </a:lnTo>
                  <a:lnTo>
                    <a:pt x="137" y="430"/>
                  </a:lnTo>
                  <a:lnTo>
                    <a:pt x="159" y="438"/>
                  </a:lnTo>
                  <a:lnTo>
                    <a:pt x="180" y="443"/>
                  </a:lnTo>
                  <a:lnTo>
                    <a:pt x="191" y="445"/>
                  </a:lnTo>
                  <a:lnTo>
                    <a:pt x="202" y="446"/>
                  </a:lnTo>
                  <a:lnTo>
                    <a:pt x="213" y="447"/>
                  </a:lnTo>
                  <a:lnTo>
                    <a:pt x="225" y="447"/>
                  </a:lnTo>
                  <a:lnTo>
                    <a:pt x="236" y="447"/>
                  </a:lnTo>
                  <a:lnTo>
                    <a:pt x="248" y="446"/>
                  </a:lnTo>
                  <a:lnTo>
                    <a:pt x="259" y="445"/>
                  </a:lnTo>
                  <a:lnTo>
                    <a:pt x="271" y="443"/>
                  </a:lnTo>
                  <a:lnTo>
                    <a:pt x="292" y="438"/>
                  </a:lnTo>
                  <a:lnTo>
                    <a:pt x="312" y="430"/>
                  </a:lnTo>
                  <a:lnTo>
                    <a:pt x="333" y="421"/>
                  </a:lnTo>
                  <a:lnTo>
                    <a:pt x="351" y="409"/>
                  </a:lnTo>
                  <a:lnTo>
                    <a:pt x="368" y="396"/>
                  </a:lnTo>
                  <a:lnTo>
                    <a:pt x="384" y="383"/>
                  </a:lnTo>
                  <a:lnTo>
                    <a:pt x="399" y="367"/>
                  </a:lnTo>
                  <a:lnTo>
                    <a:pt x="412" y="349"/>
                  </a:lnTo>
                  <a:lnTo>
                    <a:pt x="423" y="331"/>
                  </a:lnTo>
                  <a:lnTo>
                    <a:pt x="433" y="311"/>
                  </a:lnTo>
                  <a:lnTo>
                    <a:pt x="440" y="291"/>
                  </a:lnTo>
                  <a:lnTo>
                    <a:pt x="446" y="269"/>
                  </a:lnTo>
                  <a:lnTo>
                    <a:pt x="448" y="258"/>
                  </a:lnTo>
                  <a:lnTo>
                    <a:pt x="449" y="247"/>
                  </a:lnTo>
                  <a:lnTo>
                    <a:pt x="450" y="235"/>
                  </a:lnTo>
                  <a:lnTo>
                    <a:pt x="450" y="224"/>
                  </a:lnTo>
                  <a:lnTo>
                    <a:pt x="450" y="213"/>
                  </a:lnTo>
                  <a:lnTo>
                    <a:pt x="449" y="202"/>
                  </a:lnTo>
                  <a:lnTo>
                    <a:pt x="448" y="190"/>
                  </a:lnTo>
                  <a:lnTo>
                    <a:pt x="446" y="179"/>
                  </a:lnTo>
                  <a:lnTo>
                    <a:pt x="440" y="158"/>
                  </a:lnTo>
                  <a:lnTo>
                    <a:pt x="433" y="137"/>
                  </a:lnTo>
                  <a:lnTo>
                    <a:pt x="423" y="118"/>
                  </a:lnTo>
                  <a:lnTo>
                    <a:pt x="412" y="99"/>
                  </a:lnTo>
                  <a:lnTo>
                    <a:pt x="399" y="82"/>
                  </a:lnTo>
                  <a:lnTo>
                    <a:pt x="384" y="66"/>
                  </a:lnTo>
                  <a:lnTo>
                    <a:pt x="368" y="52"/>
                  </a:lnTo>
                  <a:lnTo>
                    <a:pt x="351" y="39"/>
                  </a:lnTo>
                  <a:lnTo>
                    <a:pt x="333" y="28"/>
                  </a:lnTo>
                  <a:lnTo>
                    <a:pt x="312" y="18"/>
                  </a:lnTo>
                  <a:lnTo>
                    <a:pt x="292" y="11"/>
                  </a:lnTo>
                  <a:lnTo>
                    <a:pt x="271" y="6"/>
                  </a:lnTo>
                  <a:lnTo>
                    <a:pt x="259" y="4"/>
                  </a:lnTo>
                  <a:lnTo>
                    <a:pt x="248" y="2"/>
                  </a:lnTo>
                  <a:lnTo>
                    <a:pt x="236" y="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45" name="Isosceles Triangle 844"/>
            <p:cNvSpPr/>
            <p:nvPr/>
          </p:nvSpPr>
          <p:spPr>
            <a:xfrm>
              <a:off x="6516216" y="4293096"/>
              <a:ext cx="432048" cy="14401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46" name="Straight Connector 845"/>
            <p:cNvCxnSpPr/>
            <p:nvPr/>
          </p:nvCxnSpPr>
          <p:spPr>
            <a:xfrm flipV="1">
              <a:off x="6372200" y="3789040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/>
            <p:cNvCxnSpPr/>
            <p:nvPr/>
          </p:nvCxnSpPr>
          <p:spPr>
            <a:xfrm flipV="1">
              <a:off x="7092280" y="3789040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3" name="Rectangle 909"/>
          <p:cNvSpPr>
            <a:spLocks noChangeArrowheads="1"/>
          </p:cNvSpPr>
          <p:nvPr/>
        </p:nvSpPr>
        <p:spPr bwMode="auto">
          <a:xfrm rot="16200000">
            <a:off x="4610710" y="5478522"/>
            <a:ext cx="18969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en-US" sz="1600" b="1" dirty="0" smtClean="0"/>
              <a:t>K-Line communication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64" name="Freeform 915"/>
          <p:cNvSpPr>
            <a:spLocks/>
          </p:cNvSpPr>
          <p:nvPr/>
        </p:nvSpPr>
        <p:spPr bwMode="auto">
          <a:xfrm>
            <a:off x="3203848" y="5661248"/>
            <a:ext cx="248320" cy="228700"/>
          </a:xfrm>
          <a:custGeom>
            <a:avLst/>
            <a:gdLst>
              <a:gd name="T0" fmla="*/ 2147483647 w 450"/>
              <a:gd name="T1" fmla="*/ 2147483647 h 447"/>
              <a:gd name="T2" fmla="*/ 2147483647 w 450"/>
              <a:gd name="T3" fmla="*/ 2147483647 h 447"/>
              <a:gd name="T4" fmla="*/ 2147483647 w 450"/>
              <a:gd name="T5" fmla="*/ 2147483647 h 447"/>
              <a:gd name="T6" fmla="*/ 2147483647 w 450"/>
              <a:gd name="T7" fmla="*/ 2147483647 h 447"/>
              <a:gd name="T8" fmla="*/ 2147483647 w 450"/>
              <a:gd name="T9" fmla="*/ 2147483647 h 447"/>
              <a:gd name="T10" fmla="*/ 2147483647 w 450"/>
              <a:gd name="T11" fmla="*/ 2147483647 h 447"/>
              <a:gd name="T12" fmla="*/ 2147483647 w 450"/>
              <a:gd name="T13" fmla="*/ 2147483647 h 447"/>
              <a:gd name="T14" fmla="*/ 2147483647 w 450"/>
              <a:gd name="T15" fmla="*/ 2147483647 h 447"/>
              <a:gd name="T16" fmla="*/ 2147483647 w 450"/>
              <a:gd name="T17" fmla="*/ 2147483647 h 447"/>
              <a:gd name="T18" fmla="*/ 0 w 450"/>
              <a:gd name="T19" fmla="*/ 2147483647 h 447"/>
              <a:gd name="T20" fmla="*/ 0 w 450"/>
              <a:gd name="T21" fmla="*/ 2147483647 h 447"/>
              <a:gd name="T22" fmla="*/ 2147483647 w 450"/>
              <a:gd name="T23" fmla="*/ 2147483647 h 447"/>
              <a:gd name="T24" fmla="*/ 2147483647 w 450"/>
              <a:gd name="T25" fmla="*/ 2147483647 h 447"/>
              <a:gd name="T26" fmla="*/ 2147483647 w 450"/>
              <a:gd name="T27" fmla="*/ 2147483647 h 447"/>
              <a:gd name="T28" fmla="*/ 2147483647 w 450"/>
              <a:gd name="T29" fmla="*/ 2147483647 h 447"/>
              <a:gd name="T30" fmla="*/ 2147483647 w 450"/>
              <a:gd name="T31" fmla="*/ 2147483647 h 447"/>
              <a:gd name="T32" fmla="*/ 2147483647 w 450"/>
              <a:gd name="T33" fmla="*/ 2147483647 h 447"/>
              <a:gd name="T34" fmla="*/ 2147483647 w 450"/>
              <a:gd name="T35" fmla="*/ 2147483647 h 447"/>
              <a:gd name="T36" fmla="*/ 2147483647 w 450"/>
              <a:gd name="T37" fmla="*/ 2147483647 h 447"/>
              <a:gd name="T38" fmla="*/ 2147483647 w 450"/>
              <a:gd name="T39" fmla="*/ 2147483647 h 447"/>
              <a:gd name="T40" fmla="*/ 2147483647 w 450"/>
              <a:gd name="T41" fmla="*/ 2147483647 h 447"/>
              <a:gd name="T42" fmla="*/ 2147483647 w 450"/>
              <a:gd name="T43" fmla="*/ 2147483647 h 447"/>
              <a:gd name="T44" fmla="*/ 2147483647 w 450"/>
              <a:gd name="T45" fmla="*/ 2147483647 h 447"/>
              <a:gd name="T46" fmla="*/ 2147483647 w 450"/>
              <a:gd name="T47" fmla="*/ 2147483647 h 447"/>
              <a:gd name="T48" fmla="*/ 2147483647 w 450"/>
              <a:gd name="T49" fmla="*/ 2147483647 h 447"/>
              <a:gd name="T50" fmla="*/ 2147483647 w 450"/>
              <a:gd name="T51" fmla="*/ 2147483647 h 447"/>
              <a:gd name="T52" fmla="*/ 2147483647 w 450"/>
              <a:gd name="T53" fmla="*/ 2147483647 h 447"/>
              <a:gd name="T54" fmla="*/ 2147483647 w 450"/>
              <a:gd name="T55" fmla="*/ 2147483647 h 447"/>
              <a:gd name="T56" fmla="*/ 2147483647 w 450"/>
              <a:gd name="T57" fmla="*/ 2147483647 h 447"/>
              <a:gd name="T58" fmla="*/ 2147483647 w 450"/>
              <a:gd name="T59" fmla="*/ 2147483647 h 447"/>
              <a:gd name="T60" fmla="*/ 2147483647 w 450"/>
              <a:gd name="T61" fmla="*/ 2147483647 h 447"/>
              <a:gd name="T62" fmla="*/ 2147483647 w 450"/>
              <a:gd name="T63" fmla="*/ 2147483647 h 447"/>
              <a:gd name="T64" fmla="*/ 2147483647 w 450"/>
              <a:gd name="T65" fmla="*/ 2147483647 h 447"/>
              <a:gd name="T66" fmla="*/ 2147483647 w 450"/>
              <a:gd name="T67" fmla="*/ 2147483647 h 447"/>
              <a:gd name="T68" fmla="*/ 2147483647 w 450"/>
              <a:gd name="T69" fmla="*/ 2147483647 h 447"/>
              <a:gd name="T70" fmla="*/ 2147483647 w 450"/>
              <a:gd name="T71" fmla="*/ 2147483647 h 447"/>
              <a:gd name="T72" fmla="*/ 2147483647 w 450"/>
              <a:gd name="T73" fmla="*/ 2147483647 h 447"/>
              <a:gd name="T74" fmla="*/ 2147483647 w 450"/>
              <a:gd name="T75" fmla="*/ 2147483647 h 447"/>
              <a:gd name="T76" fmla="*/ 2147483647 w 450"/>
              <a:gd name="T77" fmla="*/ 2147483647 h 447"/>
              <a:gd name="T78" fmla="*/ 2147483647 w 450"/>
              <a:gd name="T79" fmla="*/ 2147483647 h 44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0"/>
              <a:gd name="T121" fmla="*/ 0 h 447"/>
              <a:gd name="T122" fmla="*/ 450 w 450"/>
              <a:gd name="T123" fmla="*/ 447 h 44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0" h="447">
                <a:moveTo>
                  <a:pt x="225" y="0"/>
                </a:moveTo>
                <a:lnTo>
                  <a:pt x="213" y="2"/>
                </a:lnTo>
                <a:lnTo>
                  <a:pt x="202" y="2"/>
                </a:lnTo>
                <a:lnTo>
                  <a:pt x="191" y="4"/>
                </a:lnTo>
                <a:lnTo>
                  <a:pt x="180" y="6"/>
                </a:lnTo>
                <a:lnTo>
                  <a:pt x="159" y="11"/>
                </a:lnTo>
                <a:lnTo>
                  <a:pt x="137" y="18"/>
                </a:lnTo>
                <a:lnTo>
                  <a:pt x="118" y="28"/>
                </a:lnTo>
                <a:lnTo>
                  <a:pt x="99" y="39"/>
                </a:lnTo>
                <a:lnTo>
                  <a:pt x="82" y="52"/>
                </a:lnTo>
                <a:lnTo>
                  <a:pt x="66" y="66"/>
                </a:lnTo>
                <a:lnTo>
                  <a:pt x="51" y="82"/>
                </a:lnTo>
                <a:lnTo>
                  <a:pt x="38" y="99"/>
                </a:lnTo>
                <a:lnTo>
                  <a:pt x="27" y="118"/>
                </a:lnTo>
                <a:lnTo>
                  <a:pt x="18" y="137"/>
                </a:lnTo>
                <a:lnTo>
                  <a:pt x="10" y="158"/>
                </a:lnTo>
                <a:lnTo>
                  <a:pt x="4" y="179"/>
                </a:lnTo>
                <a:lnTo>
                  <a:pt x="3" y="190"/>
                </a:lnTo>
                <a:lnTo>
                  <a:pt x="1" y="202"/>
                </a:lnTo>
                <a:lnTo>
                  <a:pt x="0" y="213"/>
                </a:lnTo>
                <a:lnTo>
                  <a:pt x="0" y="224"/>
                </a:lnTo>
                <a:lnTo>
                  <a:pt x="0" y="235"/>
                </a:lnTo>
                <a:lnTo>
                  <a:pt x="1" y="247"/>
                </a:lnTo>
                <a:lnTo>
                  <a:pt x="3" y="258"/>
                </a:lnTo>
                <a:lnTo>
                  <a:pt x="4" y="269"/>
                </a:lnTo>
                <a:lnTo>
                  <a:pt x="10" y="291"/>
                </a:lnTo>
                <a:lnTo>
                  <a:pt x="18" y="311"/>
                </a:lnTo>
                <a:lnTo>
                  <a:pt x="27" y="331"/>
                </a:lnTo>
                <a:lnTo>
                  <a:pt x="38" y="349"/>
                </a:lnTo>
                <a:lnTo>
                  <a:pt x="51" y="367"/>
                </a:lnTo>
                <a:lnTo>
                  <a:pt x="66" y="383"/>
                </a:lnTo>
                <a:lnTo>
                  <a:pt x="82" y="396"/>
                </a:lnTo>
                <a:lnTo>
                  <a:pt x="99" y="409"/>
                </a:lnTo>
                <a:lnTo>
                  <a:pt x="118" y="421"/>
                </a:lnTo>
                <a:lnTo>
                  <a:pt x="137" y="430"/>
                </a:lnTo>
                <a:lnTo>
                  <a:pt x="159" y="438"/>
                </a:lnTo>
                <a:lnTo>
                  <a:pt x="180" y="443"/>
                </a:lnTo>
                <a:lnTo>
                  <a:pt x="191" y="445"/>
                </a:lnTo>
                <a:lnTo>
                  <a:pt x="202" y="446"/>
                </a:lnTo>
                <a:lnTo>
                  <a:pt x="213" y="447"/>
                </a:lnTo>
                <a:lnTo>
                  <a:pt x="225" y="447"/>
                </a:lnTo>
                <a:lnTo>
                  <a:pt x="236" y="447"/>
                </a:lnTo>
                <a:lnTo>
                  <a:pt x="248" y="446"/>
                </a:lnTo>
                <a:lnTo>
                  <a:pt x="259" y="445"/>
                </a:lnTo>
                <a:lnTo>
                  <a:pt x="271" y="443"/>
                </a:lnTo>
                <a:lnTo>
                  <a:pt x="292" y="438"/>
                </a:lnTo>
                <a:lnTo>
                  <a:pt x="312" y="430"/>
                </a:lnTo>
                <a:lnTo>
                  <a:pt x="333" y="421"/>
                </a:lnTo>
                <a:lnTo>
                  <a:pt x="351" y="409"/>
                </a:lnTo>
                <a:lnTo>
                  <a:pt x="368" y="396"/>
                </a:lnTo>
                <a:lnTo>
                  <a:pt x="384" y="383"/>
                </a:lnTo>
                <a:lnTo>
                  <a:pt x="399" y="367"/>
                </a:lnTo>
                <a:lnTo>
                  <a:pt x="412" y="349"/>
                </a:lnTo>
                <a:lnTo>
                  <a:pt x="423" y="331"/>
                </a:lnTo>
                <a:lnTo>
                  <a:pt x="433" y="311"/>
                </a:lnTo>
                <a:lnTo>
                  <a:pt x="440" y="291"/>
                </a:lnTo>
                <a:lnTo>
                  <a:pt x="446" y="269"/>
                </a:lnTo>
                <a:lnTo>
                  <a:pt x="448" y="258"/>
                </a:lnTo>
                <a:lnTo>
                  <a:pt x="449" y="247"/>
                </a:lnTo>
                <a:lnTo>
                  <a:pt x="450" y="235"/>
                </a:lnTo>
                <a:lnTo>
                  <a:pt x="450" y="224"/>
                </a:lnTo>
                <a:lnTo>
                  <a:pt x="450" y="213"/>
                </a:lnTo>
                <a:lnTo>
                  <a:pt x="449" y="202"/>
                </a:lnTo>
                <a:lnTo>
                  <a:pt x="448" y="190"/>
                </a:lnTo>
                <a:lnTo>
                  <a:pt x="446" y="179"/>
                </a:lnTo>
                <a:lnTo>
                  <a:pt x="440" y="158"/>
                </a:lnTo>
                <a:lnTo>
                  <a:pt x="433" y="137"/>
                </a:lnTo>
                <a:lnTo>
                  <a:pt x="423" y="118"/>
                </a:lnTo>
                <a:lnTo>
                  <a:pt x="412" y="99"/>
                </a:lnTo>
                <a:lnTo>
                  <a:pt x="399" y="82"/>
                </a:lnTo>
                <a:lnTo>
                  <a:pt x="384" y="66"/>
                </a:lnTo>
                <a:lnTo>
                  <a:pt x="368" y="52"/>
                </a:lnTo>
                <a:lnTo>
                  <a:pt x="351" y="39"/>
                </a:lnTo>
                <a:lnTo>
                  <a:pt x="333" y="28"/>
                </a:lnTo>
                <a:lnTo>
                  <a:pt x="312" y="18"/>
                </a:lnTo>
                <a:lnTo>
                  <a:pt x="292" y="11"/>
                </a:lnTo>
                <a:lnTo>
                  <a:pt x="271" y="6"/>
                </a:lnTo>
                <a:lnTo>
                  <a:pt x="259" y="4"/>
                </a:lnTo>
                <a:lnTo>
                  <a:pt x="248" y="2"/>
                </a:lnTo>
                <a:lnTo>
                  <a:pt x="236" y="2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0" name="Rectangle 903"/>
          <p:cNvSpPr>
            <a:spLocks noChangeArrowheads="1"/>
          </p:cNvSpPr>
          <p:nvPr/>
        </p:nvSpPr>
        <p:spPr bwMode="auto">
          <a:xfrm>
            <a:off x="3203848" y="4941168"/>
            <a:ext cx="288032" cy="574675"/>
          </a:xfrm>
          <a:prstGeom prst="rect">
            <a:avLst/>
          </a:prstGeom>
          <a:solidFill>
            <a:srgbClr val="CC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3203848" y="4941168"/>
            <a:ext cx="288032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8"/>
          <p:cNvSpPr>
            <a:spLocks noChangeArrowheads="1"/>
          </p:cNvSpPr>
          <p:nvPr/>
        </p:nvSpPr>
        <p:spPr bwMode="auto">
          <a:xfrm rot="16200000">
            <a:off x="2924311" y="5128786"/>
            <a:ext cx="2292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en-US" sz="1600" b="1" dirty="0" smtClean="0"/>
              <a:t>5A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73" name="Rectangle 912"/>
          <p:cNvSpPr>
            <a:spLocks noChangeArrowheads="1"/>
          </p:cNvSpPr>
          <p:nvPr/>
        </p:nvSpPr>
        <p:spPr bwMode="auto">
          <a:xfrm rot="16200000">
            <a:off x="1441028" y="5998272"/>
            <a:ext cx="7057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tr-TR" sz="1600" b="1" dirty="0" smtClean="0">
                <a:latin typeface="+mj-lt"/>
              </a:rPr>
              <a:t>    +</a:t>
            </a:r>
            <a:r>
              <a:rPr lang="en-US" sz="1600" b="1" dirty="0" smtClean="0">
                <a:latin typeface="+mj-lt"/>
              </a:rPr>
              <a:t> </a:t>
            </a:r>
          </a:p>
          <a:p>
            <a:pPr marL="250825" indent="-250825" defTabSz="557213" eaLnBrk="0" hangingPunct="0">
              <a:spcBef>
                <a:spcPct val="0"/>
              </a:spcBef>
              <a:buClrTx/>
            </a:pPr>
            <a:r>
              <a:rPr lang="tr-TR" sz="1600" b="1" dirty="0" smtClean="0">
                <a:latin typeface="+mj-lt"/>
              </a:rPr>
              <a:t>elektrik</a:t>
            </a:r>
            <a:endParaRPr lang="en-US" sz="1600" b="1" dirty="0">
              <a:latin typeface="+mj-lt"/>
            </a:endParaRPr>
          </a:p>
        </p:txBody>
      </p:sp>
      <p:sp>
        <p:nvSpPr>
          <p:cNvPr id="74" name="Freeform 916"/>
          <p:cNvSpPr>
            <a:spLocks/>
          </p:cNvSpPr>
          <p:nvPr/>
        </p:nvSpPr>
        <p:spPr bwMode="auto">
          <a:xfrm>
            <a:off x="3203848" y="4581128"/>
            <a:ext cx="249808" cy="227583"/>
          </a:xfrm>
          <a:custGeom>
            <a:avLst/>
            <a:gdLst>
              <a:gd name="T0" fmla="*/ 2147483647 w 451"/>
              <a:gd name="T1" fmla="*/ 2147483647 h 446"/>
              <a:gd name="T2" fmla="*/ 2147483647 w 451"/>
              <a:gd name="T3" fmla="*/ 2147483647 h 446"/>
              <a:gd name="T4" fmla="*/ 2147483647 w 451"/>
              <a:gd name="T5" fmla="*/ 2147483647 h 446"/>
              <a:gd name="T6" fmla="*/ 2147483647 w 451"/>
              <a:gd name="T7" fmla="*/ 2147483647 h 446"/>
              <a:gd name="T8" fmla="*/ 2147483647 w 451"/>
              <a:gd name="T9" fmla="*/ 2147483647 h 446"/>
              <a:gd name="T10" fmla="*/ 2147483647 w 451"/>
              <a:gd name="T11" fmla="*/ 2147483647 h 446"/>
              <a:gd name="T12" fmla="*/ 2147483647 w 451"/>
              <a:gd name="T13" fmla="*/ 2147483647 h 446"/>
              <a:gd name="T14" fmla="*/ 2147483647 w 451"/>
              <a:gd name="T15" fmla="*/ 2147483647 h 446"/>
              <a:gd name="T16" fmla="*/ 2147483647 w 451"/>
              <a:gd name="T17" fmla="*/ 2147483647 h 446"/>
              <a:gd name="T18" fmla="*/ 0 w 451"/>
              <a:gd name="T19" fmla="*/ 2147483647 h 446"/>
              <a:gd name="T20" fmla="*/ 0 w 451"/>
              <a:gd name="T21" fmla="*/ 2147483647 h 446"/>
              <a:gd name="T22" fmla="*/ 2147483647 w 451"/>
              <a:gd name="T23" fmla="*/ 2147483647 h 446"/>
              <a:gd name="T24" fmla="*/ 2147483647 w 451"/>
              <a:gd name="T25" fmla="*/ 2147483647 h 446"/>
              <a:gd name="T26" fmla="*/ 2147483647 w 451"/>
              <a:gd name="T27" fmla="*/ 2147483647 h 446"/>
              <a:gd name="T28" fmla="*/ 2147483647 w 451"/>
              <a:gd name="T29" fmla="*/ 2147483647 h 446"/>
              <a:gd name="T30" fmla="*/ 2147483647 w 451"/>
              <a:gd name="T31" fmla="*/ 2147483647 h 446"/>
              <a:gd name="T32" fmla="*/ 2147483647 w 451"/>
              <a:gd name="T33" fmla="*/ 2147483647 h 446"/>
              <a:gd name="T34" fmla="*/ 2147483647 w 451"/>
              <a:gd name="T35" fmla="*/ 2147483647 h 446"/>
              <a:gd name="T36" fmla="*/ 2147483647 w 451"/>
              <a:gd name="T37" fmla="*/ 2147483647 h 446"/>
              <a:gd name="T38" fmla="*/ 2147483647 w 451"/>
              <a:gd name="T39" fmla="*/ 2147483647 h 446"/>
              <a:gd name="T40" fmla="*/ 2147483647 w 451"/>
              <a:gd name="T41" fmla="*/ 2147483647 h 446"/>
              <a:gd name="T42" fmla="*/ 2147483647 w 451"/>
              <a:gd name="T43" fmla="*/ 2147483647 h 446"/>
              <a:gd name="T44" fmla="*/ 2147483647 w 451"/>
              <a:gd name="T45" fmla="*/ 2147483647 h 446"/>
              <a:gd name="T46" fmla="*/ 2147483647 w 451"/>
              <a:gd name="T47" fmla="*/ 2147483647 h 446"/>
              <a:gd name="T48" fmla="*/ 2147483647 w 451"/>
              <a:gd name="T49" fmla="*/ 2147483647 h 446"/>
              <a:gd name="T50" fmla="*/ 2147483647 w 451"/>
              <a:gd name="T51" fmla="*/ 2147483647 h 446"/>
              <a:gd name="T52" fmla="*/ 2147483647 w 451"/>
              <a:gd name="T53" fmla="*/ 2147483647 h 446"/>
              <a:gd name="T54" fmla="*/ 2147483647 w 451"/>
              <a:gd name="T55" fmla="*/ 2147483647 h 446"/>
              <a:gd name="T56" fmla="*/ 2147483647 w 451"/>
              <a:gd name="T57" fmla="*/ 2147483647 h 446"/>
              <a:gd name="T58" fmla="*/ 2147483647 w 451"/>
              <a:gd name="T59" fmla="*/ 2147483647 h 446"/>
              <a:gd name="T60" fmla="*/ 2147483647 w 451"/>
              <a:gd name="T61" fmla="*/ 2147483647 h 446"/>
              <a:gd name="T62" fmla="*/ 2147483647 w 451"/>
              <a:gd name="T63" fmla="*/ 2147483647 h 446"/>
              <a:gd name="T64" fmla="*/ 2147483647 w 451"/>
              <a:gd name="T65" fmla="*/ 2147483647 h 446"/>
              <a:gd name="T66" fmla="*/ 2147483647 w 451"/>
              <a:gd name="T67" fmla="*/ 2147483647 h 446"/>
              <a:gd name="T68" fmla="*/ 2147483647 w 451"/>
              <a:gd name="T69" fmla="*/ 2147483647 h 446"/>
              <a:gd name="T70" fmla="*/ 2147483647 w 451"/>
              <a:gd name="T71" fmla="*/ 2147483647 h 446"/>
              <a:gd name="T72" fmla="*/ 2147483647 w 451"/>
              <a:gd name="T73" fmla="*/ 2147483647 h 446"/>
              <a:gd name="T74" fmla="*/ 2147483647 w 451"/>
              <a:gd name="T75" fmla="*/ 2147483647 h 446"/>
              <a:gd name="T76" fmla="*/ 2147483647 w 451"/>
              <a:gd name="T77" fmla="*/ 2147483647 h 446"/>
              <a:gd name="T78" fmla="*/ 2147483647 w 451"/>
              <a:gd name="T79" fmla="*/ 2147483647 h 4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1"/>
              <a:gd name="T121" fmla="*/ 0 h 446"/>
              <a:gd name="T122" fmla="*/ 451 w 451"/>
              <a:gd name="T123" fmla="*/ 446 h 4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1" h="446">
                <a:moveTo>
                  <a:pt x="226" y="0"/>
                </a:moveTo>
                <a:lnTo>
                  <a:pt x="214" y="1"/>
                </a:lnTo>
                <a:lnTo>
                  <a:pt x="203" y="1"/>
                </a:lnTo>
                <a:lnTo>
                  <a:pt x="191" y="3"/>
                </a:lnTo>
                <a:lnTo>
                  <a:pt x="181" y="5"/>
                </a:lnTo>
                <a:lnTo>
                  <a:pt x="159" y="10"/>
                </a:lnTo>
                <a:lnTo>
                  <a:pt x="138" y="18"/>
                </a:lnTo>
                <a:lnTo>
                  <a:pt x="119" y="27"/>
                </a:lnTo>
                <a:lnTo>
                  <a:pt x="100" y="38"/>
                </a:lnTo>
                <a:lnTo>
                  <a:pt x="83" y="51"/>
                </a:lnTo>
                <a:lnTo>
                  <a:pt x="67" y="65"/>
                </a:lnTo>
                <a:lnTo>
                  <a:pt x="52" y="81"/>
                </a:lnTo>
                <a:lnTo>
                  <a:pt x="39" y="98"/>
                </a:lnTo>
                <a:lnTo>
                  <a:pt x="28" y="117"/>
                </a:lnTo>
                <a:lnTo>
                  <a:pt x="19" y="136"/>
                </a:lnTo>
                <a:lnTo>
                  <a:pt x="11" y="157"/>
                </a:lnTo>
                <a:lnTo>
                  <a:pt x="5" y="178"/>
                </a:lnTo>
                <a:lnTo>
                  <a:pt x="4" y="189"/>
                </a:lnTo>
                <a:lnTo>
                  <a:pt x="1" y="201"/>
                </a:lnTo>
                <a:lnTo>
                  <a:pt x="0" y="212"/>
                </a:lnTo>
                <a:lnTo>
                  <a:pt x="0" y="223"/>
                </a:lnTo>
                <a:lnTo>
                  <a:pt x="0" y="235"/>
                </a:lnTo>
                <a:lnTo>
                  <a:pt x="1" y="246"/>
                </a:lnTo>
                <a:lnTo>
                  <a:pt x="4" y="257"/>
                </a:lnTo>
                <a:lnTo>
                  <a:pt x="5" y="268"/>
                </a:lnTo>
                <a:lnTo>
                  <a:pt x="11" y="290"/>
                </a:lnTo>
                <a:lnTo>
                  <a:pt x="19" y="310"/>
                </a:lnTo>
                <a:lnTo>
                  <a:pt x="28" y="330"/>
                </a:lnTo>
                <a:lnTo>
                  <a:pt x="39" y="348"/>
                </a:lnTo>
                <a:lnTo>
                  <a:pt x="52" y="366"/>
                </a:lnTo>
                <a:lnTo>
                  <a:pt x="67" y="382"/>
                </a:lnTo>
                <a:lnTo>
                  <a:pt x="83" y="395"/>
                </a:lnTo>
                <a:lnTo>
                  <a:pt x="100" y="408"/>
                </a:lnTo>
                <a:lnTo>
                  <a:pt x="119" y="420"/>
                </a:lnTo>
                <a:lnTo>
                  <a:pt x="138" y="429"/>
                </a:lnTo>
                <a:lnTo>
                  <a:pt x="159" y="437"/>
                </a:lnTo>
                <a:lnTo>
                  <a:pt x="181" y="442"/>
                </a:lnTo>
                <a:lnTo>
                  <a:pt x="191" y="444"/>
                </a:lnTo>
                <a:lnTo>
                  <a:pt x="203" y="445"/>
                </a:lnTo>
                <a:lnTo>
                  <a:pt x="214" y="446"/>
                </a:lnTo>
                <a:lnTo>
                  <a:pt x="226" y="446"/>
                </a:lnTo>
                <a:lnTo>
                  <a:pt x="237" y="446"/>
                </a:lnTo>
                <a:lnTo>
                  <a:pt x="249" y="445"/>
                </a:lnTo>
                <a:lnTo>
                  <a:pt x="260" y="444"/>
                </a:lnTo>
                <a:lnTo>
                  <a:pt x="272" y="442"/>
                </a:lnTo>
                <a:lnTo>
                  <a:pt x="293" y="437"/>
                </a:lnTo>
                <a:lnTo>
                  <a:pt x="313" y="429"/>
                </a:lnTo>
                <a:lnTo>
                  <a:pt x="333" y="420"/>
                </a:lnTo>
                <a:lnTo>
                  <a:pt x="352" y="408"/>
                </a:lnTo>
                <a:lnTo>
                  <a:pt x="369" y="395"/>
                </a:lnTo>
                <a:lnTo>
                  <a:pt x="385" y="382"/>
                </a:lnTo>
                <a:lnTo>
                  <a:pt x="400" y="366"/>
                </a:lnTo>
                <a:lnTo>
                  <a:pt x="412" y="348"/>
                </a:lnTo>
                <a:lnTo>
                  <a:pt x="424" y="330"/>
                </a:lnTo>
                <a:lnTo>
                  <a:pt x="434" y="310"/>
                </a:lnTo>
                <a:lnTo>
                  <a:pt x="441" y="290"/>
                </a:lnTo>
                <a:lnTo>
                  <a:pt x="447" y="268"/>
                </a:lnTo>
                <a:lnTo>
                  <a:pt x="449" y="257"/>
                </a:lnTo>
                <a:lnTo>
                  <a:pt x="450" y="246"/>
                </a:lnTo>
                <a:lnTo>
                  <a:pt x="451" y="235"/>
                </a:lnTo>
                <a:lnTo>
                  <a:pt x="451" y="223"/>
                </a:lnTo>
                <a:lnTo>
                  <a:pt x="451" y="212"/>
                </a:lnTo>
                <a:lnTo>
                  <a:pt x="450" y="201"/>
                </a:lnTo>
                <a:lnTo>
                  <a:pt x="449" y="189"/>
                </a:lnTo>
                <a:lnTo>
                  <a:pt x="447" y="178"/>
                </a:lnTo>
                <a:lnTo>
                  <a:pt x="441" y="157"/>
                </a:lnTo>
                <a:lnTo>
                  <a:pt x="434" y="136"/>
                </a:lnTo>
                <a:lnTo>
                  <a:pt x="424" y="117"/>
                </a:lnTo>
                <a:lnTo>
                  <a:pt x="412" y="98"/>
                </a:lnTo>
                <a:lnTo>
                  <a:pt x="400" y="81"/>
                </a:lnTo>
                <a:lnTo>
                  <a:pt x="385" y="65"/>
                </a:lnTo>
                <a:lnTo>
                  <a:pt x="369" y="51"/>
                </a:lnTo>
                <a:lnTo>
                  <a:pt x="352" y="38"/>
                </a:lnTo>
                <a:lnTo>
                  <a:pt x="333" y="27"/>
                </a:lnTo>
                <a:lnTo>
                  <a:pt x="313" y="18"/>
                </a:lnTo>
                <a:lnTo>
                  <a:pt x="293" y="10"/>
                </a:lnTo>
                <a:lnTo>
                  <a:pt x="272" y="5"/>
                </a:lnTo>
                <a:lnTo>
                  <a:pt x="260" y="3"/>
                </a:lnTo>
                <a:lnTo>
                  <a:pt x="249" y="1"/>
                </a:lnTo>
                <a:lnTo>
                  <a:pt x="237" y="1"/>
                </a:lnTo>
                <a:lnTo>
                  <a:pt x="22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eneveld Template 40 years Full version">
  <a:themeElements>
    <a:clrScheme name="Groenevel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58232"/>
      </a:accent1>
      <a:accent2>
        <a:srgbClr val="7F7F7F"/>
      </a:accent2>
      <a:accent3>
        <a:srgbClr val="4E93DD"/>
      </a:accent3>
      <a:accent4>
        <a:srgbClr val="BF1F28"/>
      </a:accent4>
      <a:accent5>
        <a:srgbClr val="F2CA37"/>
      </a:accent5>
      <a:accent6>
        <a:srgbClr val="BFBFBF"/>
      </a:accent6>
      <a:hlink>
        <a:srgbClr val="158232"/>
      </a:hlink>
      <a:folHlink>
        <a:srgbClr val="1EC84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Groeneveld Template 40 years Full version</Template>
  <TotalTime>1356</TotalTime>
  <Words>669</Words>
  <Application>Microsoft Office PowerPoint</Application>
  <PresentationFormat>Ekran Gösterisi (4:3)</PresentationFormat>
  <Paragraphs>294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1" baseType="lpstr">
      <vt:lpstr>Arial</vt:lpstr>
      <vt:lpstr>AvantGarde Bk BT</vt:lpstr>
      <vt:lpstr>Calibri</vt:lpstr>
      <vt:lpstr>Courier New</vt:lpstr>
      <vt:lpstr>Symbol</vt:lpstr>
      <vt:lpstr>Times New Roman</vt:lpstr>
      <vt:lpstr>Wingdings</vt:lpstr>
      <vt:lpstr>Groeneveld Template 40 years Full version</vt:lpstr>
      <vt:lpstr>GROENEVELD</vt:lpstr>
      <vt:lpstr>Oilmaster</vt:lpstr>
      <vt:lpstr>Oilmaster</vt:lpstr>
      <vt:lpstr>Oilmaster</vt:lpstr>
      <vt:lpstr>Oilmaster</vt:lpstr>
      <vt:lpstr>Oilmaster</vt:lpstr>
      <vt:lpstr>Oilmaster Animasyonu</vt:lpstr>
      <vt:lpstr>    Oilmaster</vt:lpstr>
      <vt:lpstr>Elektrik Bağlantı Diagramı</vt:lpstr>
      <vt:lpstr>Elektrik Bağlantı Diagramı (test düğmesi)                                                       </vt:lpstr>
      <vt:lpstr>Oilmaster Bakımı</vt:lpstr>
      <vt:lpstr>Oilmaster Bakımı</vt:lpstr>
      <vt:lpstr>Oilmaster Bakımı </vt:lpstr>
      <vt:lpstr>Oilmaster Bakımı </vt:lpstr>
      <vt:lpstr>Oilmaster Arıza Tespiti</vt:lpstr>
      <vt:lpstr>Oilmaster Tamir </vt:lpstr>
      <vt:lpstr>Oilmaster Tamir</vt:lpstr>
      <vt:lpstr>Oilmaster Tamir </vt:lpstr>
      <vt:lpstr>Oilmaster Teknik Özellikler</vt:lpstr>
      <vt:lpstr>Oilmaster Teşhis</vt:lpstr>
      <vt:lpstr>Oilmaster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m.boon</dc:creator>
  <cp:lastModifiedBy>Şehmus</cp:lastModifiedBy>
  <cp:revision>116</cp:revision>
  <dcterms:created xsi:type="dcterms:W3CDTF">2011-05-11T08:29:51Z</dcterms:created>
  <dcterms:modified xsi:type="dcterms:W3CDTF">2013-09-15T13:15:22Z</dcterms:modified>
</cp:coreProperties>
</file>