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1" r:id="rId5"/>
    <p:sldId id="263" r:id="rId6"/>
    <p:sldId id="264" r:id="rId7"/>
    <p:sldId id="265" r:id="rId8"/>
    <p:sldId id="266" r:id="rId9"/>
    <p:sldId id="267" r:id="rId10"/>
    <p:sldId id="287" r:id="rId11"/>
    <p:sldId id="269" r:id="rId12"/>
    <p:sldId id="271" r:id="rId13"/>
    <p:sldId id="272" r:id="rId14"/>
    <p:sldId id="276" r:id="rId15"/>
    <p:sldId id="277" r:id="rId16"/>
    <p:sldId id="288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18" r:id="rId26"/>
    <p:sldId id="321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 varScale="1">
        <p:scale>
          <a:sx n="64" d="100"/>
          <a:sy n="64" d="100"/>
        </p:scale>
        <p:origin x="14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AE10-747E-4FED-BFA8-30ABEA225339}" type="datetimeFigureOut">
              <a:rPr lang="nl-NL" smtClean="0"/>
              <a:t>30-8-2016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2A684-5452-46EC-93F7-7C6A40F8EB1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44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61FB-CC5E-4E7A-954A-DE9058A93974}" type="datetimeFigureOut">
              <a:rPr lang="nl-NL" smtClean="0"/>
              <a:pPr/>
              <a:t>30-8-2016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B27C-9E3E-46A2-84BF-C14C0F8CB89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45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purpose of this session is to learn the principles about the off-road market</a:t>
            </a:r>
            <a:r>
              <a:rPr lang="en-US" baseline="0" dirty="0"/>
              <a:t> and t</a:t>
            </a:r>
            <a:r>
              <a:rPr lang="en-US" dirty="0"/>
              <a:t>o understand the specific</a:t>
            </a:r>
            <a:r>
              <a:rPr lang="en-US" baseline="0" dirty="0"/>
              <a:t> approach to this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1B27C-9E3E-46A2-84BF-C14C0F8CB899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6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And as you can see in this picture there are quite a few areas around machinery in which it is not safe. Therefore, having a good and active safety system is now days a</a:t>
            </a:r>
            <a:r>
              <a:rPr lang="en-US" baseline="0" dirty="0">
                <a:effectLst/>
              </a:rPr>
              <a:t> must.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1B27C-9E3E-46A2-84BF-C14C0F8CB89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18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4" y="4703559"/>
            <a:ext cx="4982732" cy="4965459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0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4" y="4703560"/>
            <a:ext cx="4982732" cy="4965459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5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V Lubrication Solutions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4389884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389884" cy="446449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052736"/>
            <a:ext cx="4464496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28800"/>
            <a:ext cx="4464496" cy="446449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826F-E485-44C6-AD16-5A28CAA50C7E}" type="datetime1">
              <a:rPr lang="en-US" smtClean="0"/>
              <a:pPr/>
              <a:t>8/30/2016</a:t>
            </a:fld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Groeneveld Transport Efficiency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4585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68960"/>
            <a:ext cx="7772400" cy="1362075"/>
          </a:xfrm>
        </p:spPr>
        <p:txBody>
          <a:bodyPr anchor="b"/>
          <a:lstStyle>
            <a:lvl1pPr algn="l">
              <a:defRPr sz="36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ubrication &amp; ICT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5718" y="3821374"/>
            <a:ext cx="5112563" cy="15899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028512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15816" y="616530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www.groeneveld-group.com</a:t>
            </a:r>
            <a:endParaRPr kumimoji="0" lang="nl-NL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244" y="1484784"/>
            <a:ext cx="21115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ubrication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28512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15816" y="616530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www.groeneveld-group.com</a:t>
            </a:r>
            <a:endParaRPr kumimoji="0" lang="nl-NL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244" y="1484784"/>
            <a:ext cx="21115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1791" y="3821374"/>
            <a:ext cx="3780418" cy="158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986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Alub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lub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18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Lub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930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sigh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40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ilmaster HD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9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V ICT Solutions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077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ilmast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93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Plu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43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Li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448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u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21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in XL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39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i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284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40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28512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915816" y="616530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algn="ctr">
              <a:spcBef>
                <a:spcPct val="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www.groeneveld-group.com</a:t>
            </a: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6244" y="1484784"/>
            <a:ext cx="21115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Corporate Images\Corporate\CD hoes visu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3715419"/>
            <a:ext cx="5400675" cy="1801813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717" y="3821374"/>
            <a:ext cx="5112566" cy="1589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53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V Group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984776" cy="720080"/>
          </a:xfrm>
        </p:spPr>
        <p:txBody>
          <a:bodyPr anchor="b">
            <a:noAutofit/>
          </a:bodyPr>
          <a:lstStyle>
            <a:lvl1pPr algn="l">
              <a:defRPr sz="3600" b="1" cap="all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5" name="Subtitle 2"/>
          <p:cNvSpPr>
            <a:spLocks noGrp="1"/>
          </p:cNvSpPr>
          <p:nvPr userDrawn="1">
            <p:ph type="subTitle" idx="1"/>
          </p:nvPr>
        </p:nvSpPr>
        <p:spPr>
          <a:xfrm>
            <a:off x="2411760" y="908720"/>
            <a:ext cx="6552728" cy="504056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20400" y="1052736"/>
            <a:ext cx="28803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28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e lin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e lin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309634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107504" y="4365104"/>
            <a:ext cx="2881313" cy="1727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3131343" y="4365104"/>
            <a:ext cx="2881313" cy="1727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6156176" y="4365104"/>
            <a:ext cx="2881313" cy="1727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091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e lin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3096344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107504" y="4365104"/>
            <a:ext cx="8928991" cy="1727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6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2555776" y="1052736"/>
            <a:ext cx="6480720" cy="540060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 baseline="0"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107504" y="1052736"/>
            <a:ext cx="2304256" cy="16561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107504" y="2924944"/>
            <a:ext cx="2304256" cy="16561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107504" y="4797152"/>
            <a:ext cx="2304256" cy="16561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2555776" y="1052736"/>
            <a:ext cx="6480720" cy="540060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 baseline="0"/>
            </a:lvl4pPr>
            <a:lvl5pPr>
              <a:buFontTx/>
              <a:buBlip>
                <a:blip r:embed="rId2"/>
              </a:buBlip>
              <a:defRPr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107504" y="1052736"/>
            <a:ext cx="2304256" cy="54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4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04056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464496" cy="504056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400"/>
            </a:lvl7pPr>
            <a:lvl8pPr marL="3429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8pPr>
            <a:lvl9pPr marL="3886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669360"/>
            <a:ext cx="792088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1C94-97C7-4CDA-A59D-7280DBA3831C}" type="datetime1">
              <a:rPr lang="en-US" smtClean="0"/>
              <a:pPr/>
              <a:t>8/30/2016</a:t>
            </a:fld>
            <a:endParaRPr lang="nl-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6669360"/>
            <a:ext cx="669674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Groeneveld Transport Efficiency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669360"/>
            <a:ext cx="576064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Page </a:t>
            </a:r>
            <a:fld id="{B844A925-4BD3-4887-A2C3-759FE69F14B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92696"/>
            <a:ext cx="9144000" cy="20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92899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9" name="Picture 2" descr="G:\House Style\New Housestyle\Groenveld Logo.JPG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6237312"/>
            <a:ext cx="576064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4" r:id="rId3"/>
    <p:sldLayoutId id="2147483650" r:id="rId4"/>
    <p:sldLayoutId id="2147483668" r:id="rId5"/>
    <p:sldLayoutId id="2147483669" r:id="rId6"/>
    <p:sldLayoutId id="2147483662" r:id="rId7"/>
    <p:sldLayoutId id="2147483665" r:id="rId8"/>
    <p:sldLayoutId id="2147483652" r:id="rId9"/>
    <p:sldLayoutId id="2147483653" r:id="rId10"/>
    <p:sldLayoutId id="2147483666" r:id="rId11"/>
    <p:sldLayoutId id="2147483651" r:id="rId12"/>
    <p:sldLayoutId id="2147483664" r:id="rId13"/>
    <p:sldLayoutId id="2147483683" r:id="rId14"/>
    <p:sldLayoutId id="2147483670" r:id="rId15"/>
    <p:sldLayoutId id="2147483667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7" r:id="rId22"/>
    <p:sldLayoutId id="2147483676" r:id="rId23"/>
    <p:sldLayoutId id="2147483678" r:id="rId24"/>
    <p:sldLayoutId id="2147483679" r:id="rId25"/>
    <p:sldLayoutId id="2147483680" r:id="rId26"/>
    <p:sldLayoutId id="2147483685" r:id="rId2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3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3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3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3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3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0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0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0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Blip>
          <a:blip r:embed="rId30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Greensight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tr-TR" dirty="0" err="1"/>
              <a:t>ktif</a:t>
            </a:r>
            <a:r>
              <a:rPr lang="tr-TR" dirty="0"/>
              <a:t> Güvenlik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1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Greensight</a:t>
            </a:r>
            <a:r>
              <a:rPr lang="en-GB" dirty="0"/>
              <a:t> </a:t>
            </a:r>
            <a:r>
              <a:rPr lang="en-GB" sz="3000" dirty="0"/>
              <a:t>S</a:t>
            </a:r>
            <a:r>
              <a:rPr lang="tr-TR" sz="3000" dirty="0"/>
              <a:t>i</a:t>
            </a:r>
            <a:r>
              <a:rPr lang="en-GB" sz="3000" dirty="0"/>
              <a:t>stem </a:t>
            </a:r>
            <a:r>
              <a:rPr lang="tr-TR" sz="3000" dirty="0"/>
              <a:t>K</a:t>
            </a:r>
            <a:r>
              <a:rPr lang="en-GB" sz="3000" dirty="0" err="1"/>
              <a:t>onfig</a:t>
            </a:r>
            <a:r>
              <a:rPr lang="tr-TR" sz="3000" dirty="0"/>
              <a:t>ü</a:t>
            </a:r>
            <a:r>
              <a:rPr lang="en-GB" sz="3000" dirty="0" err="1"/>
              <a:t>ra</a:t>
            </a:r>
            <a:r>
              <a:rPr lang="tr-TR" sz="3000" dirty="0" err="1"/>
              <a:t>sy</a:t>
            </a:r>
            <a:r>
              <a:rPr lang="en-GB" sz="3000" dirty="0"/>
              <a:t>on</a:t>
            </a:r>
            <a:r>
              <a:rPr lang="tr-TR" sz="3000" dirty="0" err="1"/>
              <a:t>ları</a:t>
            </a:r>
            <a:endParaRPr lang="en-GB" sz="3000" dirty="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10603" y="3407990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2421849" y="5733210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510603" y="3407990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1" name="Text Box 31"/>
          <p:cNvSpPr txBox="1">
            <a:spLocks noChangeArrowheads="1"/>
          </p:cNvSpPr>
          <p:nvPr/>
        </p:nvSpPr>
        <p:spPr bwMode="auto">
          <a:xfrm>
            <a:off x="2421849" y="5733210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2" name="Text Box 47"/>
          <p:cNvSpPr txBox="1">
            <a:spLocks noChangeArrowheads="1"/>
          </p:cNvSpPr>
          <p:nvPr/>
        </p:nvSpPr>
        <p:spPr bwMode="auto">
          <a:xfrm>
            <a:off x="2559259" y="5778034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3" name="Text Box 39"/>
          <p:cNvSpPr txBox="1">
            <a:spLocks noChangeArrowheads="1"/>
          </p:cNvSpPr>
          <p:nvPr/>
        </p:nvSpPr>
        <p:spPr bwMode="auto">
          <a:xfrm>
            <a:off x="648013" y="3452813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4" name="Text Box 58"/>
          <p:cNvSpPr txBox="1">
            <a:spLocks noChangeArrowheads="1"/>
          </p:cNvSpPr>
          <p:nvPr/>
        </p:nvSpPr>
        <p:spPr bwMode="auto">
          <a:xfrm>
            <a:off x="683926" y="4910971"/>
            <a:ext cx="748259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dirty="0">
                <a:latin typeface="+mn-lt"/>
              </a:rPr>
              <a:t>Geri görüş kamera ve </a:t>
            </a:r>
            <a:r>
              <a:rPr lang="en-GB" sz="1600" dirty="0">
                <a:latin typeface="+mn-lt"/>
              </a:rPr>
              <a:t>Mon</a:t>
            </a:r>
            <a:r>
              <a:rPr lang="tr-TR" sz="1600" dirty="0">
                <a:latin typeface="+mn-lt"/>
              </a:rPr>
              <a:t>i</a:t>
            </a:r>
            <a:r>
              <a:rPr lang="en-GB" sz="1600" dirty="0">
                <a:latin typeface="+mn-lt"/>
              </a:rPr>
              <a:t>t</a:t>
            </a:r>
            <a:r>
              <a:rPr lang="tr-TR" sz="1600" dirty="0">
                <a:latin typeface="+mn-lt"/>
              </a:rPr>
              <a:t>ör</a:t>
            </a:r>
            <a:endParaRPr lang="en-GB" sz="1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55" name="Text Box 59"/>
          <p:cNvSpPr txBox="1">
            <a:spLocks noChangeArrowheads="1"/>
          </p:cNvSpPr>
          <p:nvPr/>
        </p:nvSpPr>
        <p:spPr bwMode="auto">
          <a:xfrm>
            <a:off x="683926" y="1020063"/>
            <a:ext cx="32853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dirty="0">
                <a:solidFill>
                  <a:srgbClr val="000000"/>
                </a:solidFill>
                <a:latin typeface="+mn-lt"/>
              </a:rPr>
              <a:t>Kabin içi Gösterge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56" name="Text Box 60"/>
          <p:cNvSpPr txBox="1">
            <a:spLocks noChangeArrowheads="1"/>
          </p:cNvSpPr>
          <p:nvPr/>
        </p:nvSpPr>
        <p:spPr bwMode="auto">
          <a:xfrm>
            <a:off x="683926" y="2890719"/>
            <a:ext cx="55838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 dirty="0">
                <a:solidFill>
                  <a:srgbClr val="000000"/>
                </a:solidFill>
                <a:latin typeface="+mn-lt"/>
              </a:rPr>
              <a:t>Dış ikaz lambalı Gösterge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158" name="Picture 63" descr="Rigid_monitor_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5" y="5160768"/>
            <a:ext cx="5052934" cy="15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64" descr="Rigid_dis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8" y="1268760"/>
            <a:ext cx="5027951" cy="1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2" y="3140968"/>
            <a:ext cx="5050221" cy="16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12" y="1178124"/>
            <a:ext cx="731028" cy="365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8" name="Text Box 4"/>
          <p:cNvSpPr txBox="1">
            <a:spLocks noChangeArrowheads="1"/>
          </p:cNvSpPr>
          <p:nvPr/>
        </p:nvSpPr>
        <p:spPr bwMode="auto">
          <a:xfrm>
            <a:off x="6630894" y="1124744"/>
            <a:ext cx="233359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588" indent="-1588" defTabSz="593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 indent="-198438" defTabSz="593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35088" indent="-179388" defTabSz="593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4975" indent="-179388" defTabSz="593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3275" indent="-177800" defTabSz="593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0475" indent="-177800" defTabSz="593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7675" indent="-177800" defTabSz="593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4875" indent="-177800" defTabSz="593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2075" indent="-177800" defTabSz="593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nl-NL" altLang="nl-NL" sz="1100" dirty="0">
                <a:latin typeface="+mn-lt"/>
              </a:rPr>
              <a:t>0-0,7 m </a:t>
            </a:r>
            <a:r>
              <a:rPr lang="tr-TR" altLang="nl-NL" sz="1100" dirty="0">
                <a:latin typeface="+mn-lt"/>
              </a:rPr>
              <a:t> </a:t>
            </a:r>
            <a:r>
              <a:rPr lang="nl-NL" altLang="nl-NL" sz="1100" dirty="0">
                <a:latin typeface="+mn-lt"/>
              </a:rPr>
              <a:t> </a:t>
            </a:r>
            <a:r>
              <a:rPr lang="tr-TR" altLang="nl-NL" sz="1100" dirty="0">
                <a:latin typeface="+mn-lt"/>
              </a:rPr>
              <a:t>kırmızı sürekli yanar</a:t>
            </a:r>
            <a:endParaRPr lang="nl-NL" altLang="nl-NL" sz="1100" dirty="0"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nl-NL" altLang="nl-NL" sz="1100" dirty="0">
                <a:latin typeface="+mn-lt"/>
              </a:rPr>
              <a:t>0,7-1,7 m </a:t>
            </a:r>
            <a:r>
              <a:rPr lang="tr-TR" altLang="nl-NL" sz="1100" dirty="0">
                <a:latin typeface="+mn-lt"/>
              </a:rPr>
              <a:t>kırmızı yanıp söner</a:t>
            </a:r>
            <a:endParaRPr lang="nl-NL" altLang="nl-NL" sz="1100" dirty="0"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nl-NL" altLang="nl-NL" sz="1100" dirty="0">
                <a:latin typeface="+mn-lt"/>
              </a:rPr>
              <a:t>1,7-3,0 m </a:t>
            </a:r>
            <a:r>
              <a:rPr lang="tr-TR" altLang="nl-NL" sz="1100" dirty="0">
                <a:latin typeface="+mn-lt"/>
              </a:rPr>
              <a:t>sarı yanıp söner</a:t>
            </a:r>
            <a:endParaRPr lang="nl-NL" altLang="nl-NL" sz="1100" dirty="0"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nl-NL" altLang="nl-NL" sz="1100" dirty="0">
                <a:latin typeface="+mn-lt"/>
              </a:rPr>
              <a:t>&gt; 3 m </a:t>
            </a:r>
            <a:r>
              <a:rPr lang="tr-TR" altLang="nl-NL" sz="1100" dirty="0">
                <a:latin typeface="+mn-lt"/>
              </a:rPr>
              <a:t>yeşil sürekli yanar</a:t>
            </a:r>
            <a:endParaRPr lang="nl-NL" altLang="nl-NL" sz="1100" dirty="0"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tr-TR" altLang="nl-NL" sz="1100" dirty="0">
                <a:latin typeface="+mn-lt"/>
              </a:rPr>
              <a:t>Ses sinyali</a:t>
            </a:r>
            <a:endParaRPr lang="nl-NL" altLang="nl-NL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0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Greensight</a:t>
            </a:r>
            <a:r>
              <a:rPr lang="en-GB" dirty="0"/>
              <a:t> S</a:t>
            </a:r>
            <a:r>
              <a:rPr lang="tr-TR" dirty="0"/>
              <a:t>i</a:t>
            </a:r>
            <a:r>
              <a:rPr lang="en-GB" dirty="0"/>
              <a:t>stem </a:t>
            </a:r>
            <a:r>
              <a:rPr lang="tr-TR" dirty="0"/>
              <a:t>K</a:t>
            </a:r>
            <a:r>
              <a:rPr lang="en-GB" dirty="0" err="1"/>
              <a:t>onfig</a:t>
            </a:r>
            <a:r>
              <a:rPr lang="tr-TR" dirty="0"/>
              <a:t>ü</a:t>
            </a:r>
            <a:r>
              <a:rPr lang="en-GB" dirty="0" err="1"/>
              <a:t>ra</a:t>
            </a:r>
            <a:r>
              <a:rPr lang="tr-TR" dirty="0" err="1"/>
              <a:t>sy</a:t>
            </a:r>
            <a:r>
              <a:rPr lang="en-GB" dirty="0"/>
              <a:t>on</a:t>
            </a:r>
            <a:r>
              <a:rPr lang="tr-TR" dirty="0" err="1"/>
              <a:t>ları</a:t>
            </a:r>
            <a:endParaRPr lang="en-GB" sz="3000" dirty="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10603" y="3407990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2421849" y="5733210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510603" y="3407990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1" name="Text Box 31"/>
          <p:cNvSpPr txBox="1">
            <a:spLocks noChangeArrowheads="1"/>
          </p:cNvSpPr>
          <p:nvPr/>
        </p:nvSpPr>
        <p:spPr bwMode="auto">
          <a:xfrm>
            <a:off x="2421849" y="5733210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2" name="Text Box 47"/>
          <p:cNvSpPr txBox="1">
            <a:spLocks noChangeArrowheads="1"/>
          </p:cNvSpPr>
          <p:nvPr/>
        </p:nvSpPr>
        <p:spPr bwMode="auto">
          <a:xfrm>
            <a:off x="2559259" y="5778034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3" name="Text Box 39"/>
          <p:cNvSpPr txBox="1">
            <a:spLocks noChangeArrowheads="1"/>
          </p:cNvSpPr>
          <p:nvPr/>
        </p:nvSpPr>
        <p:spPr bwMode="auto">
          <a:xfrm>
            <a:off x="648013" y="3452813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4" name="Text Box 58"/>
          <p:cNvSpPr txBox="1">
            <a:spLocks noChangeArrowheads="1"/>
          </p:cNvSpPr>
          <p:nvPr/>
        </p:nvSpPr>
        <p:spPr bwMode="auto">
          <a:xfrm>
            <a:off x="779177" y="4833262"/>
            <a:ext cx="3648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700" dirty="0" err="1">
                <a:latin typeface="+mn-lt"/>
              </a:rPr>
              <a:t>Loader</a:t>
            </a:r>
            <a:r>
              <a:rPr lang="tr-TR" sz="1700" dirty="0">
                <a:latin typeface="+mn-lt"/>
              </a:rPr>
              <a:t> – 4 sensörlü</a:t>
            </a:r>
            <a:endParaRPr lang="en-GB" sz="1700" dirty="0">
              <a:latin typeface="+mn-lt"/>
            </a:endParaRPr>
          </a:p>
        </p:txBody>
      </p:sp>
      <p:sp>
        <p:nvSpPr>
          <p:cNvPr id="6155" name="Text Box 59"/>
          <p:cNvSpPr txBox="1">
            <a:spLocks noChangeArrowheads="1"/>
          </p:cNvSpPr>
          <p:nvPr/>
        </p:nvSpPr>
        <p:spPr bwMode="auto">
          <a:xfrm>
            <a:off x="779177" y="1265660"/>
            <a:ext cx="36488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700" dirty="0">
                <a:latin typeface="+mn-lt"/>
              </a:rPr>
              <a:t>Tepe ve alt sensörlü</a:t>
            </a:r>
            <a:r>
              <a:rPr lang="en-GB" sz="1700" dirty="0">
                <a:latin typeface="+mn-lt"/>
              </a:rPr>
              <a:t> </a:t>
            </a:r>
          </a:p>
        </p:txBody>
      </p:sp>
      <p:sp>
        <p:nvSpPr>
          <p:cNvPr id="6156" name="Text Box 60"/>
          <p:cNvSpPr txBox="1">
            <a:spLocks noChangeArrowheads="1"/>
          </p:cNvSpPr>
          <p:nvPr/>
        </p:nvSpPr>
        <p:spPr bwMode="auto">
          <a:xfrm>
            <a:off x="737016" y="3048000"/>
            <a:ext cx="36909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700" dirty="0" err="1">
                <a:latin typeface="+mn-lt"/>
              </a:rPr>
              <a:t>Loader</a:t>
            </a:r>
            <a:r>
              <a:rPr lang="tr-TR" sz="1700" dirty="0">
                <a:latin typeface="+mn-lt"/>
              </a:rPr>
              <a:t> ve </a:t>
            </a:r>
            <a:r>
              <a:rPr lang="tr-TR" sz="1700" dirty="0" err="1">
                <a:latin typeface="+mn-lt"/>
              </a:rPr>
              <a:t>forklift</a:t>
            </a:r>
            <a:r>
              <a:rPr lang="tr-TR" sz="1700" dirty="0">
                <a:latin typeface="+mn-lt"/>
              </a:rPr>
              <a:t> – 2 sensörlü</a:t>
            </a:r>
            <a:endParaRPr lang="en-GB" sz="1700" dirty="0">
              <a:latin typeface="+mn-lt"/>
            </a:endParaRPr>
          </a:p>
        </p:txBody>
      </p:sp>
      <p:pic>
        <p:nvPicPr>
          <p:cNvPr id="16" name="Picture 6" descr="Rigid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9" y="1637435"/>
            <a:ext cx="3377565" cy="114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Off_Road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8" y="3426210"/>
            <a:ext cx="4774597" cy="13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Greensight WL 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7" y="5175928"/>
            <a:ext cx="3410923" cy="10411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Gro_F1803_30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6"/>
          <a:stretch/>
        </p:blipFill>
        <p:spPr bwMode="auto">
          <a:xfrm>
            <a:off x="5371671" y="1330181"/>
            <a:ext cx="3468380" cy="16487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" y="5429142"/>
            <a:ext cx="4589958" cy="14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/>
              <a:t>Greensight</a:t>
            </a:r>
            <a:r>
              <a:rPr lang="tr-TR" sz="2400" dirty="0"/>
              <a:t> İş Makinası uygulaması – 4 sensörlü</a:t>
            </a:r>
            <a:endParaRPr lang="en-GB" sz="2400" dirty="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10603" y="3407990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2421849" y="5733210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510603" y="3407990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1" name="Text Box 31"/>
          <p:cNvSpPr txBox="1">
            <a:spLocks noChangeArrowheads="1"/>
          </p:cNvSpPr>
          <p:nvPr/>
        </p:nvSpPr>
        <p:spPr bwMode="auto">
          <a:xfrm>
            <a:off x="2421849" y="5733210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2" name="Text Box 47"/>
          <p:cNvSpPr txBox="1">
            <a:spLocks noChangeArrowheads="1"/>
          </p:cNvSpPr>
          <p:nvPr/>
        </p:nvSpPr>
        <p:spPr bwMode="auto">
          <a:xfrm>
            <a:off x="2559259" y="5778034"/>
            <a:ext cx="6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sp>
        <p:nvSpPr>
          <p:cNvPr id="6153" name="Text Box 39"/>
          <p:cNvSpPr txBox="1">
            <a:spLocks noChangeArrowheads="1"/>
          </p:cNvSpPr>
          <p:nvPr/>
        </p:nvSpPr>
        <p:spPr bwMode="auto">
          <a:xfrm>
            <a:off x="648013" y="3452813"/>
            <a:ext cx="509041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93725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900" b="1">
              <a:solidFill>
                <a:srgbClr val="063DE8"/>
              </a:solidFill>
              <a:latin typeface="Arial" pitchFamily="34" charset="0"/>
            </a:endParaRPr>
          </a:p>
        </p:txBody>
      </p:sp>
      <p:pic>
        <p:nvPicPr>
          <p:cNvPr id="12" name="Picture 1063" descr="Top sensor WL 4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208" y="1000794"/>
            <a:ext cx="2183130" cy="14200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721" y="1000794"/>
            <a:ext cx="4492866" cy="477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3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Greensight</a:t>
            </a:r>
            <a:r>
              <a:rPr lang="en-GB" dirty="0"/>
              <a:t> </a:t>
            </a:r>
            <a:r>
              <a:rPr lang="tr-TR" dirty="0"/>
              <a:t>müşteriye sağlayacağı faydalar</a:t>
            </a:r>
            <a:endParaRPr 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5856" y="1052736"/>
            <a:ext cx="5868144" cy="6120680"/>
          </a:xfrm>
        </p:spPr>
        <p:txBody>
          <a:bodyPr>
            <a:normAutofit lnSpcReduction="10000"/>
          </a:bodyPr>
          <a:lstStyle/>
          <a:p>
            <a:pPr marL="365125" indent="-365125"/>
            <a:r>
              <a:rPr lang="tr-TR" dirty="0">
                <a:latin typeface="+mj-lt"/>
              </a:rPr>
              <a:t>Güvenilir Sistem</a:t>
            </a:r>
            <a:endParaRPr lang="en-US" dirty="0">
              <a:latin typeface="+mj-lt"/>
            </a:endParaRPr>
          </a:p>
          <a:p>
            <a:pPr marL="765175" lvl="2" indent="-365125"/>
            <a:r>
              <a:rPr lang="tr-TR" sz="1900" dirty="0">
                <a:latin typeface="+mj-lt"/>
              </a:rPr>
              <a:t>Kör nokta kalmaz </a:t>
            </a:r>
            <a:endParaRPr lang="en-US" sz="1900" dirty="0">
              <a:latin typeface="+mj-lt"/>
            </a:endParaRPr>
          </a:p>
          <a:p>
            <a:pPr marL="765175" lvl="2" indent="-365125"/>
            <a:r>
              <a:rPr lang="en-US" sz="1900" dirty="0">
                <a:latin typeface="+mj-lt"/>
              </a:rPr>
              <a:t>Bi-static </a:t>
            </a:r>
            <a:r>
              <a:rPr lang="tr-TR" sz="1900" dirty="0">
                <a:latin typeface="+mj-lt"/>
              </a:rPr>
              <a:t>ölçümleme sayesinde kesin çözüm</a:t>
            </a:r>
            <a:endParaRPr lang="en-US" sz="1900" dirty="0">
              <a:latin typeface="+mj-lt"/>
            </a:endParaRPr>
          </a:p>
          <a:p>
            <a:pPr marL="365125" indent="-365125">
              <a:lnSpc>
                <a:spcPct val="170000"/>
              </a:lnSpc>
            </a:pPr>
            <a:r>
              <a:rPr lang="tr-TR" dirty="0" err="1">
                <a:latin typeface="+mj-lt"/>
              </a:rPr>
              <a:t>Şöför</a:t>
            </a:r>
            <a:r>
              <a:rPr lang="tr-TR" dirty="0">
                <a:latin typeface="+mj-lt"/>
              </a:rPr>
              <a:t> için daha fazla rahatlık</a:t>
            </a:r>
            <a:endParaRPr lang="en-US" dirty="0">
              <a:latin typeface="+mj-lt"/>
            </a:endParaRPr>
          </a:p>
          <a:p>
            <a:pPr marL="765175" lvl="2" indent="-365125"/>
            <a:r>
              <a:rPr lang="tr-TR" sz="1900" dirty="0">
                <a:latin typeface="+mj-lt"/>
              </a:rPr>
              <a:t>Her zaman arkadaki ek gözlere güvenebileceğini bilir</a:t>
            </a:r>
            <a:endParaRPr lang="en-US" sz="1900" dirty="0">
              <a:latin typeface="+mj-lt"/>
            </a:endParaRPr>
          </a:p>
          <a:p>
            <a:pPr marL="765175" lvl="2" indent="-365125"/>
            <a:r>
              <a:rPr lang="tr-TR" sz="1900" dirty="0">
                <a:latin typeface="+mj-lt"/>
              </a:rPr>
              <a:t>Hayalet sinyal vermez</a:t>
            </a:r>
            <a:r>
              <a:rPr lang="en-US" sz="1900" dirty="0">
                <a:latin typeface="+mj-lt"/>
              </a:rPr>
              <a:t> (Bi-static)</a:t>
            </a:r>
          </a:p>
          <a:p>
            <a:pPr marL="765175" lvl="2" indent="-365125"/>
            <a:r>
              <a:rPr lang="tr-TR" sz="1900" dirty="0">
                <a:latin typeface="+mj-lt"/>
              </a:rPr>
              <a:t>Aracın arkasına gidip durumu görmek gerekmez</a:t>
            </a:r>
            <a:endParaRPr lang="en-US" sz="1900" dirty="0">
              <a:latin typeface="+mj-lt"/>
            </a:endParaRPr>
          </a:p>
          <a:p>
            <a:pPr marL="765175" lvl="2" indent="-365125"/>
            <a:r>
              <a:rPr lang="tr-TR" sz="1900" dirty="0">
                <a:latin typeface="+mj-lt"/>
              </a:rPr>
              <a:t>Her türlü hava şartlarında çalışır</a:t>
            </a:r>
            <a:br>
              <a:rPr lang="en-US" sz="1900" dirty="0">
                <a:latin typeface="+mj-lt"/>
              </a:rPr>
            </a:br>
            <a:endParaRPr lang="en-US" sz="1900" dirty="0">
              <a:latin typeface="+mj-lt"/>
            </a:endParaRPr>
          </a:p>
          <a:p>
            <a:pPr marL="365125" lvl="1" indent="-365125"/>
            <a:r>
              <a:rPr lang="tr-TR" sz="2400" dirty="0">
                <a:latin typeface="+mj-lt"/>
              </a:rPr>
              <a:t>Net bölge ayarından dolayı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pPr marL="365125" indent="-365125"/>
            <a:r>
              <a:rPr lang="tr-TR" dirty="0">
                <a:latin typeface="+mj-lt"/>
              </a:rPr>
              <a:t>Su geçirmez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365125" indent="-365125"/>
            <a:r>
              <a:rPr lang="tr-TR" dirty="0">
                <a:latin typeface="+mj-lt"/>
              </a:rPr>
              <a:t>Dünyanın en zor koşullarında kendini</a:t>
            </a:r>
          </a:p>
          <a:p>
            <a:pPr marL="0" indent="0">
              <a:buNone/>
            </a:pPr>
            <a:r>
              <a:rPr lang="tr-TR" dirty="0">
                <a:latin typeface="+mj-lt"/>
              </a:rPr>
              <a:t> ispat etmiş sistem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I:\Images\Producten\Greensight\ACT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3630"/>
          <a:stretch/>
        </p:blipFill>
        <p:spPr bwMode="auto">
          <a:xfrm>
            <a:off x="179513" y="1048069"/>
            <a:ext cx="2952328" cy="18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6214" r="6780" b="4070"/>
          <a:stretch/>
        </p:blipFill>
        <p:spPr>
          <a:xfrm>
            <a:off x="179511" y="2924945"/>
            <a:ext cx="2952330" cy="37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Kamera ve Monitör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Esnek aktivasyon</a:t>
            </a:r>
            <a:endParaRPr lang="en-US" sz="2000" dirty="0"/>
          </a:p>
          <a:p>
            <a:endParaRPr lang="en-US" sz="2000" dirty="0"/>
          </a:p>
          <a:p>
            <a:r>
              <a:rPr lang="tr-TR" sz="2000" dirty="0"/>
              <a:t>Çoklu ekran seçenekleri</a:t>
            </a:r>
            <a:endParaRPr lang="en-US" sz="2000" dirty="0"/>
          </a:p>
          <a:p>
            <a:endParaRPr lang="en-US" sz="2000" dirty="0"/>
          </a:p>
          <a:p>
            <a:r>
              <a:rPr lang="tr-TR" sz="2000" dirty="0"/>
              <a:t>Görsel ve Sesli ikaz</a:t>
            </a:r>
            <a:endParaRPr lang="en-US" sz="2000" dirty="0"/>
          </a:p>
          <a:p>
            <a:endParaRPr lang="en-US" sz="2000" dirty="0"/>
          </a:p>
          <a:p>
            <a:r>
              <a:rPr lang="tr-TR" sz="2000" dirty="0"/>
              <a:t>Otomatik parlaklık ayarı</a:t>
            </a:r>
            <a:br>
              <a:rPr lang="en-US" sz="2000" dirty="0"/>
            </a:br>
            <a:endParaRPr lang="en-US" sz="2000" dirty="0"/>
          </a:p>
          <a:p>
            <a:r>
              <a:rPr lang="tr-TR" sz="2000" dirty="0"/>
              <a:t>Aynı anda 4 kamera bağlanabiliyor</a:t>
            </a:r>
            <a:endParaRPr lang="en-US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916832"/>
            <a:ext cx="37468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Kamera ve Monitör</a:t>
            </a:r>
            <a:endParaRPr lang="nl-NL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4" y="2420888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252413" y="2613601"/>
            <a:ext cx="2592388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/>
              <a:t>Sadece </a:t>
            </a:r>
          </a:p>
          <a:p>
            <a:pPr algn="ctr"/>
            <a:r>
              <a:rPr lang="tr-TR" sz="2000" b="1" dirty="0"/>
              <a:t>Kame</a:t>
            </a:r>
            <a:r>
              <a:rPr lang="en-GB" sz="2000" b="1" dirty="0" err="1"/>
              <a:t>ra</a:t>
            </a:r>
            <a:endParaRPr lang="en-GB" sz="2000" b="1" dirty="0"/>
          </a:p>
          <a:p>
            <a:pPr>
              <a:spcBef>
                <a:spcPct val="50000"/>
              </a:spcBef>
            </a:pP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909584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Kamera ve Monitör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1412875"/>
            <a:ext cx="441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325" y="2928938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-252413" y="3068638"/>
            <a:ext cx="25923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/>
              <a:t>Ön Görüş Kamerası</a:t>
            </a:r>
            <a:endParaRPr lang="en-GB" b="1" dirty="0"/>
          </a:p>
          <a:p>
            <a:pPr marL="0" lvl="2" algn="ctr"/>
            <a:br>
              <a:rPr lang="en-US" sz="1200" dirty="0"/>
            </a:br>
            <a:r>
              <a:rPr lang="en-US" sz="1200" dirty="0"/>
              <a:t>Mirror Directive  116</a:t>
            </a:r>
            <a:r>
              <a:rPr lang="en-US" sz="1200" dirty="0">
                <a:latin typeface="Courier New"/>
                <a:cs typeface="Courier New"/>
              </a:rPr>
              <a:t>°</a:t>
            </a:r>
          </a:p>
          <a:p>
            <a:pPr marL="0" lvl="2" algn="ctr"/>
            <a:r>
              <a:rPr lang="en-US" sz="1200" dirty="0"/>
              <a:t>ECE regulation 46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>
              <a:spcBef>
                <a:spcPct val="50000"/>
              </a:spcBef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230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Kamera ve Monitör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325" y="2928938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-252413" y="3068638"/>
            <a:ext cx="259238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/>
              <a:t>Kör Nokta </a:t>
            </a:r>
          </a:p>
          <a:p>
            <a:pPr algn="ctr"/>
            <a:r>
              <a:rPr lang="tr-TR" b="1" dirty="0"/>
              <a:t>Kamerası</a:t>
            </a:r>
            <a:endParaRPr lang="en-GB" b="1" dirty="0"/>
          </a:p>
          <a:p>
            <a:pPr>
              <a:spcBef>
                <a:spcPct val="50000"/>
              </a:spcBef>
            </a:pPr>
            <a:endParaRPr lang="en-GB" b="1" dirty="0"/>
          </a:p>
        </p:txBody>
      </p:sp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1412875"/>
            <a:ext cx="441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61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Kamera ve Monitör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325" y="2928938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-252413" y="3068638"/>
            <a:ext cx="25923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/>
              <a:t>Yan kamera</a:t>
            </a:r>
            <a:endParaRPr lang="en-GB" b="1" dirty="0"/>
          </a:p>
          <a:p>
            <a:pPr>
              <a:spcBef>
                <a:spcPct val="50000"/>
              </a:spcBef>
            </a:pPr>
            <a:endParaRPr lang="en-GB" b="1" dirty="0"/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1412875"/>
            <a:ext cx="441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09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99" y="911509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Greensight </a:t>
            </a:r>
            <a:r>
              <a:rPr lang="tr-TR" dirty="0"/>
              <a:t>Sistem – Kamera ile birlikte</a:t>
            </a:r>
            <a:endParaRPr lang="nl-NL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524" y="2420888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252414" y="2565347"/>
            <a:ext cx="25923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/>
              <a:t>Geri görüş Kamera </a:t>
            </a:r>
            <a:endParaRPr lang="en-GB" sz="2000" b="1" dirty="0"/>
          </a:p>
          <a:p>
            <a:pPr algn="ctr">
              <a:spcBef>
                <a:spcPct val="50000"/>
              </a:spcBef>
            </a:pPr>
            <a:r>
              <a:rPr lang="tr-TR" sz="2000" b="1" dirty="0"/>
              <a:t>   2 sensörlü </a:t>
            </a:r>
            <a:r>
              <a:rPr lang="tr-TR" sz="2000" b="1" dirty="0" err="1"/>
              <a:t>Greensight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84738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Eğilimler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5616624" cy="5256584"/>
          </a:xfrm>
        </p:spPr>
        <p:txBody>
          <a:bodyPr>
            <a:normAutofit fontScale="47500" lnSpcReduction="20000"/>
          </a:bodyPr>
          <a:lstStyle/>
          <a:p>
            <a:r>
              <a:rPr lang="tr-TR" sz="3600" dirty="0"/>
              <a:t>İş güvenliği daha önemli hale gelmiştir. </a:t>
            </a:r>
            <a:endParaRPr lang="en-US" sz="3600" dirty="0"/>
          </a:p>
          <a:p>
            <a:pPr lvl="1"/>
            <a:r>
              <a:rPr lang="tr-TR" sz="2900" dirty="0"/>
              <a:t>İş güvenliği kanunları daha sıkılaşmıştır.</a:t>
            </a:r>
            <a:endParaRPr lang="en-US" sz="2900" dirty="0"/>
          </a:p>
          <a:p>
            <a:pPr lvl="1"/>
            <a:r>
              <a:rPr lang="tr-TR" sz="2900" dirty="0"/>
              <a:t>Araç ve mal sorumlulukları artmıştır.</a:t>
            </a:r>
            <a:endParaRPr lang="en-US" sz="2900" dirty="0"/>
          </a:p>
          <a:p>
            <a:pPr lvl="1"/>
            <a:r>
              <a:rPr lang="tr-TR" sz="2900" dirty="0"/>
              <a:t>Şirket karlılığı ve imajı kazalardan etkilenmektedir.</a:t>
            </a:r>
            <a:endParaRPr lang="en-US" sz="2900" dirty="0"/>
          </a:p>
          <a:p>
            <a:pPr lvl="1" indent="-742950"/>
            <a:endParaRPr lang="en-US" sz="2400" dirty="0"/>
          </a:p>
          <a:p>
            <a:r>
              <a:rPr lang="tr-TR" sz="3600" dirty="0"/>
              <a:t>Makinanın ve aracın verimli ve ideal olarak kullanımı</a:t>
            </a:r>
            <a:endParaRPr lang="en-US" sz="3600" dirty="0"/>
          </a:p>
          <a:p>
            <a:pPr lvl="1"/>
            <a:r>
              <a:rPr lang="tr-TR" sz="2900" dirty="0"/>
              <a:t>Her şey makinanın çalışma zamanını arttırmak için</a:t>
            </a:r>
            <a:r>
              <a:rPr lang="en-US" sz="2900" dirty="0"/>
              <a:t>!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tr-TR" sz="3600" dirty="0"/>
              <a:t>Makinaya Sahip Olma maliyeti işletmeler için hayati önem taşımaktadır.</a:t>
            </a:r>
            <a:endParaRPr lang="en-US" sz="3600" dirty="0"/>
          </a:p>
          <a:p>
            <a:pPr lvl="1"/>
            <a:r>
              <a:rPr lang="tr-TR" sz="2900" dirty="0"/>
              <a:t>Tamir ve bakım maliyetleri </a:t>
            </a:r>
            <a:endParaRPr lang="en-US" sz="2900" dirty="0"/>
          </a:p>
          <a:p>
            <a:pPr lvl="1"/>
            <a:r>
              <a:rPr lang="tr-TR" sz="2900" dirty="0"/>
              <a:t>Operasyon giderleri 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r>
              <a:rPr lang="tr-TR" sz="3600" dirty="0"/>
              <a:t>Artan trafik yoğunluğu 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tr-TR" sz="3600" dirty="0"/>
              <a:t>Tüm </a:t>
            </a:r>
            <a:r>
              <a:rPr lang="tr-TR" sz="3600" dirty="0" err="1"/>
              <a:t>segmentlerde</a:t>
            </a:r>
            <a:r>
              <a:rPr lang="tr-TR" sz="3600" dirty="0"/>
              <a:t> kör noktaların azaltılma çabaları</a:t>
            </a:r>
            <a:endParaRPr lang="en-US" sz="3600" dirty="0"/>
          </a:p>
          <a:p>
            <a:pPr lvl="1"/>
            <a:r>
              <a:rPr lang="tr-TR" sz="2900" dirty="0"/>
              <a:t>Kamyon Otobüs</a:t>
            </a:r>
            <a:endParaRPr lang="en-US" sz="2900" dirty="0"/>
          </a:p>
          <a:p>
            <a:pPr lvl="1"/>
            <a:r>
              <a:rPr lang="tr-TR" sz="2900" dirty="0"/>
              <a:t>İş ve Maden makinaları </a:t>
            </a:r>
            <a:endParaRPr lang="en-US" sz="2900" dirty="0"/>
          </a:p>
          <a:p>
            <a:pPr lvl="1"/>
            <a:r>
              <a:rPr lang="tr-TR" sz="2900" dirty="0" err="1"/>
              <a:t>Forklift</a:t>
            </a:r>
            <a:r>
              <a:rPr lang="tr-TR" sz="2900" dirty="0"/>
              <a:t> ve </a:t>
            </a:r>
            <a:r>
              <a:rPr lang="tr-TR" sz="2900" dirty="0" err="1"/>
              <a:t>Reachtrucklar</a:t>
            </a:r>
            <a:endParaRPr lang="en-US" sz="2900" dirty="0"/>
          </a:p>
          <a:p>
            <a:pPr lvl="1"/>
            <a:r>
              <a:rPr lang="tr-TR" sz="2900" dirty="0"/>
              <a:t>Tarım makinaları </a:t>
            </a:r>
            <a:endParaRPr lang="en-US" sz="2900" dirty="0"/>
          </a:p>
          <a:p>
            <a:pPr lvl="1"/>
            <a:r>
              <a:rPr lang="tr-TR" sz="2900" dirty="0"/>
              <a:t>Liman makinaları </a:t>
            </a:r>
            <a:endParaRPr lang="en-US" sz="2900" dirty="0"/>
          </a:p>
          <a:p>
            <a:pPr lvl="1"/>
            <a:r>
              <a:rPr lang="tr-TR" sz="2900" dirty="0"/>
              <a:t>Trenler ve demiryolu bakım makinaları 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3073524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073524" cy="19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55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90872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Greensight </a:t>
            </a:r>
            <a:r>
              <a:rPr lang="tr-TR" dirty="0"/>
              <a:t>Sistem – Kamera ile birlikte</a:t>
            </a:r>
            <a:endParaRPr lang="nl-NL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327" y="2418099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252413" y="2562562"/>
            <a:ext cx="2592388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/>
              <a:t>Geri görüş Kamera </a:t>
            </a:r>
            <a:endParaRPr lang="en-GB" sz="2000" b="1" dirty="0"/>
          </a:p>
          <a:p>
            <a:pPr algn="ctr">
              <a:spcBef>
                <a:spcPct val="50000"/>
              </a:spcBef>
            </a:pPr>
            <a:r>
              <a:rPr lang="tr-TR" sz="2000" b="1" dirty="0"/>
              <a:t>   4 sensörlü </a:t>
            </a:r>
            <a:r>
              <a:rPr lang="tr-TR" sz="2000" b="1" dirty="0" err="1"/>
              <a:t>Greensight</a:t>
            </a:r>
            <a:endParaRPr lang="en-GB" sz="2000" b="1" dirty="0"/>
          </a:p>
          <a:p>
            <a:pPr>
              <a:spcBef>
                <a:spcPct val="50000"/>
              </a:spcBef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775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90872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Greensight </a:t>
            </a:r>
            <a:r>
              <a:rPr lang="tr-TR" dirty="0"/>
              <a:t>Sistem – Kamera ile birlikte</a:t>
            </a:r>
            <a:endParaRPr lang="nl-NL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327" y="2418099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252413" y="2562562"/>
            <a:ext cx="2592388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/>
              <a:t>Geri görüş Kamera </a:t>
            </a:r>
            <a:endParaRPr lang="en-GB" sz="2000" b="1" dirty="0"/>
          </a:p>
          <a:p>
            <a:pPr algn="ctr">
              <a:spcBef>
                <a:spcPct val="50000"/>
              </a:spcBef>
            </a:pPr>
            <a:r>
              <a:rPr lang="tr-TR" sz="2000" b="1" dirty="0"/>
              <a:t>   4 sensörlü </a:t>
            </a:r>
            <a:r>
              <a:rPr lang="tr-TR" sz="2000" b="1" dirty="0" err="1"/>
              <a:t>Greensight</a:t>
            </a:r>
            <a:endParaRPr lang="tr-TR" sz="2000" b="1" dirty="0"/>
          </a:p>
          <a:p>
            <a:pPr algn="ctr">
              <a:spcBef>
                <a:spcPct val="50000"/>
              </a:spcBef>
            </a:pPr>
            <a:r>
              <a:rPr lang="tr-TR" sz="2000" b="1" dirty="0"/>
              <a:t>Akıllı Alarm</a:t>
            </a:r>
            <a:endParaRPr lang="en-GB" sz="2000" b="1" dirty="0"/>
          </a:p>
          <a:p>
            <a:pPr>
              <a:spcBef>
                <a:spcPct val="50000"/>
              </a:spcBef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050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0" y="1917763"/>
            <a:ext cx="3816517" cy="46061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Profes</a:t>
            </a:r>
            <a:r>
              <a:rPr lang="tr-TR" dirty="0"/>
              <a:t>y</a:t>
            </a:r>
            <a:r>
              <a:rPr lang="en-US" dirty="0"/>
              <a:t>on</a:t>
            </a:r>
            <a:r>
              <a:rPr lang="tr-TR" dirty="0"/>
              <a:t>e</a:t>
            </a:r>
            <a:r>
              <a:rPr lang="en-US" dirty="0"/>
              <a:t>l </a:t>
            </a:r>
            <a:r>
              <a:rPr lang="tr-TR" dirty="0"/>
              <a:t>Uygulamalar için profesyonel çözümler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6513" y="2565404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nl-NL" b="1">
              <a:solidFill>
                <a:srgbClr val="000000"/>
              </a:solidFill>
              <a:cs typeface="Geneva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404000"/>
              </a:clrFrom>
              <a:clrTo>
                <a:srgbClr val="404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314" y="5085183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59" y="2194945"/>
            <a:ext cx="2088233" cy="294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46410" y="1086767"/>
            <a:ext cx="73777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800" b="1" dirty="0"/>
              <a:t>Dünya’nın en iyi akustik </a:t>
            </a:r>
            <a:r>
              <a:rPr lang="tr-TR" sz="2800" b="1" dirty="0" err="1"/>
              <a:t>ultrasonik</a:t>
            </a:r>
            <a:r>
              <a:rPr lang="tr-TR" sz="2800" b="1" dirty="0"/>
              <a:t> engel </a:t>
            </a:r>
            <a:r>
              <a:rPr lang="tr-TR" sz="2800" b="1" dirty="0" err="1"/>
              <a:t>tesbit</a:t>
            </a:r>
            <a:r>
              <a:rPr lang="tr-TR" sz="2800" b="1" dirty="0"/>
              <a:t> sistemini</a:t>
            </a:r>
            <a:endParaRPr lang="en-US" b="1" dirty="0">
              <a:solidFill>
                <a:srgbClr val="000000"/>
              </a:solidFill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6721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39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1944216"/>
          </a:xfrm>
        </p:spPr>
        <p:txBody>
          <a:bodyPr>
            <a:normAutofit/>
          </a:bodyPr>
          <a:lstStyle/>
          <a:p>
            <a:r>
              <a:rPr lang="tr-TR" sz="2000" dirty="0"/>
              <a:t>Daha fazla ayna, daha fazla görüntü sistemleri</a:t>
            </a:r>
            <a:br>
              <a:rPr lang="en-US" sz="2000" dirty="0"/>
            </a:br>
            <a:endParaRPr lang="en-US" sz="2000" dirty="0"/>
          </a:p>
          <a:p>
            <a:pPr>
              <a:buNone/>
            </a:pPr>
            <a:r>
              <a:rPr lang="tr-TR" sz="2000" dirty="0"/>
              <a:t>Ana Sorun</a:t>
            </a:r>
            <a:endParaRPr lang="en-US" sz="2000" dirty="0"/>
          </a:p>
          <a:p>
            <a:r>
              <a:rPr lang="tr-TR" sz="1600" dirty="0"/>
              <a:t>Gereğinden fazla bilgi </a:t>
            </a:r>
            <a:endParaRPr lang="en-US" sz="1600" dirty="0"/>
          </a:p>
          <a:p>
            <a:r>
              <a:rPr lang="tr-TR" sz="1600" dirty="0"/>
              <a:t>Dikkati dağıtan birçok unsur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3789040"/>
            <a:ext cx="3672408" cy="24482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5797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Kör Noktalar</a:t>
            </a:r>
            <a:endParaRPr lang="en-US" dirty="0"/>
          </a:p>
        </p:txBody>
      </p:sp>
      <p:pic>
        <p:nvPicPr>
          <p:cNvPr id="4" name="Picture 5" descr="Blind 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106" y="1340768"/>
            <a:ext cx="668178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8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Greensight </a:t>
            </a:r>
            <a:r>
              <a:rPr lang="tr-TR" dirty="0"/>
              <a:t>Güvenlik Destek Sistemi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/>
          </a:p>
          <a:p>
            <a:pPr algn="ctr">
              <a:buNone/>
            </a:pPr>
            <a:r>
              <a:rPr lang="tr-TR" b="1" dirty="0"/>
              <a:t>Akustik </a:t>
            </a:r>
            <a:r>
              <a:rPr lang="tr-TR" b="1" dirty="0" err="1"/>
              <a:t>ultrasonik</a:t>
            </a:r>
            <a:r>
              <a:rPr lang="tr-TR" b="1" dirty="0"/>
              <a:t> nesne </a:t>
            </a:r>
            <a:r>
              <a:rPr lang="tr-TR" b="1" dirty="0" err="1"/>
              <a:t>tesbit</a:t>
            </a:r>
            <a:r>
              <a:rPr lang="tr-TR" b="1" dirty="0"/>
              <a:t> sistemini</a:t>
            </a:r>
          </a:p>
          <a:p>
            <a:pPr algn="ctr">
              <a:buNone/>
            </a:pPr>
            <a:r>
              <a:rPr lang="tr-TR" b="1" dirty="0"/>
              <a:t> görüntülü bilgi ile birleştiren </a:t>
            </a:r>
          </a:p>
          <a:p>
            <a:pPr algn="ctr">
              <a:buNone/>
            </a:pPr>
            <a:r>
              <a:rPr lang="tr-TR" b="1" dirty="0"/>
              <a:t>modüler sistem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9761" y="4067175"/>
            <a:ext cx="2089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/>
              <a:t>Sens</a:t>
            </a:r>
            <a:r>
              <a:rPr lang="tr-TR" sz="2400" b="1" dirty="0"/>
              <a:t>ö</a:t>
            </a:r>
            <a:r>
              <a:rPr lang="en-US" sz="2400" b="1" dirty="0"/>
              <a:t>r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227763" y="4067175"/>
            <a:ext cx="2089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400" b="1" dirty="0"/>
              <a:t>K</a:t>
            </a:r>
            <a:r>
              <a:rPr lang="en-US" sz="2400" b="1" dirty="0" err="1"/>
              <a:t>amera</a:t>
            </a:r>
            <a:endParaRPr lang="en-US" sz="24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79" y="5520017"/>
            <a:ext cx="11509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ep 19"/>
          <p:cNvGrpSpPr/>
          <p:nvPr/>
        </p:nvGrpSpPr>
        <p:grpSpPr>
          <a:xfrm>
            <a:off x="1601311" y="4478986"/>
            <a:ext cx="142875" cy="579438"/>
            <a:chOff x="1620838" y="4581525"/>
            <a:chExt cx="142875" cy="579438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692275" y="4581525"/>
              <a:ext cx="1588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620838" y="5018088"/>
              <a:ext cx="142875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93" y="5248787"/>
            <a:ext cx="1169407" cy="1374280"/>
          </a:xfrm>
          <a:prstGeom prst="rect">
            <a:avLst/>
          </a:prstGeom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11412" y="4067175"/>
            <a:ext cx="208915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2400" b="1" dirty="0"/>
              <a:t>Kabin içi gösterge</a:t>
            </a:r>
            <a:endParaRPr lang="en-US" sz="2400" b="1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50" y="5252244"/>
            <a:ext cx="712074" cy="1367367"/>
          </a:xfrm>
          <a:prstGeom prst="rect">
            <a:avLst/>
          </a:prstGeom>
        </p:spPr>
      </p:pic>
      <p:grpSp>
        <p:nvGrpSpPr>
          <p:cNvPr id="22" name="Groep 21"/>
          <p:cNvGrpSpPr/>
          <p:nvPr/>
        </p:nvGrpSpPr>
        <p:grpSpPr>
          <a:xfrm>
            <a:off x="3384550" y="4478986"/>
            <a:ext cx="142875" cy="579438"/>
            <a:chOff x="1620838" y="4581525"/>
            <a:chExt cx="142875" cy="579438"/>
          </a:xfrm>
        </p:grpSpPr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>
              <a:off x="1692275" y="4581525"/>
              <a:ext cx="1588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1620838" y="5018088"/>
              <a:ext cx="142875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4211960" y="4067175"/>
            <a:ext cx="2089150" cy="2552965"/>
            <a:chOff x="4145674" y="4067175"/>
            <a:chExt cx="2089150" cy="2552965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4145674" y="4067175"/>
              <a:ext cx="208915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/>
                <a:t>Monit</a:t>
              </a:r>
              <a:r>
                <a:rPr lang="tr-TR" sz="2400" b="1" dirty="0"/>
                <a:t>ö</a:t>
              </a:r>
              <a:r>
                <a:rPr lang="en-US" sz="2400" b="1" dirty="0"/>
                <a:t>r</a:t>
              </a:r>
            </a:p>
          </p:txBody>
        </p:sp>
        <p:pic>
          <p:nvPicPr>
            <p:cNvPr id="8" name="Picture 5" descr="GreenSightGre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13300"/>
                </a:clrFrom>
                <a:clrTo>
                  <a:srgbClr val="013300">
                    <a:alpha val="0"/>
                  </a:srgbClr>
                </a:clrTo>
              </a:clrChange>
            </a:blip>
            <a:srcRect l="19330" t="16016" r="17329" b="16682"/>
            <a:stretch>
              <a:fillRect/>
            </a:stretch>
          </p:blipFill>
          <p:spPr bwMode="auto">
            <a:xfrm>
              <a:off x="4545724" y="5251715"/>
              <a:ext cx="1289050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ep 24"/>
            <p:cNvGrpSpPr/>
            <p:nvPr/>
          </p:nvGrpSpPr>
          <p:grpSpPr>
            <a:xfrm>
              <a:off x="5104185" y="4478986"/>
              <a:ext cx="142875" cy="579438"/>
              <a:chOff x="1620838" y="4581525"/>
              <a:chExt cx="142875" cy="579438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 flipH="1">
                <a:off x="1692275" y="4581525"/>
                <a:ext cx="1588" cy="4365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620838" y="5018088"/>
                <a:ext cx="142875" cy="1428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ep 27"/>
          <p:cNvGrpSpPr/>
          <p:nvPr/>
        </p:nvGrpSpPr>
        <p:grpSpPr>
          <a:xfrm>
            <a:off x="7282772" y="4478986"/>
            <a:ext cx="142875" cy="579438"/>
            <a:chOff x="1620838" y="4581525"/>
            <a:chExt cx="142875" cy="579438"/>
          </a:xfrm>
        </p:grpSpPr>
        <p:sp>
          <p:nvSpPr>
            <p:cNvPr id="29" name="Line 12"/>
            <p:cNvSpPr>
              <a:spLocks noChangeShapeType="1"/>
            </p:cNvSpPr>
            <p:nvPr/>
          </p:nvSpPr>
          <p:spPr bwMode="auto">
            <a:xfrm flipH="1">
              <a:off x="1692275" y="4581525"/>
              <a:ext cx="1588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1620838" y="5018088"/>
              <a:ext cx="142875" cy="142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553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</a:t>
            </a:r>
            <a:r>
              <a:rPr lang="nl-NL" dirty="0"/>
              <a:t>Greensight?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3096344"/>
          </a:xfrm>
        </p:spPr>
        <p:txBody>
          <a:bodyPr numCol="2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</a:t>
            </a:r>
            <a:r>
              <a:rPr lang="tr-TR" dirty="0" err="1"/>
              <a:t>ktif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tr-TR" dirty="0"/>
              <a:t>Kesin</a:t>
            </a:r>
            <a:endParaRPr lang="en-US" dirty="0"/>
          </a:p>
          <a:p>
            <a:r>
              <a:rPr lang="tr-TR" dirty="0"/>
              <a:t>Dünya’da ISO/Din standartlarını geçen tek sistem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tr-TR" dirty="0"/>
              <a:t>K</a:t>
            </a:r>
            <a:r>
              <a:rPr lang="en-US" dirty="0" err="1"/>
              <a:t>ompa</a:t>
            </a:r>
            <a:r>
              <a:rPr lang="tr-TR" dirty="0"/>
              <a:t>k</a:t>
            </a:r>
            <a:r>
              <a:rPr lang="en-US" dirty="0"/>
              <a:t>t</a:t>
            </a:r>
          </a:p>
          <a:p>
            <a:pPr>
              <a:lnSpc>
                <a:spcPct val="200000"/>
              </a:lnSpc>
            </a:pPr>
            <a:r>
              <a:rPr lang="tr-TR" dirty="0"/>
              <a:t>Esnek etkinleştirme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tr-TR" dirty="0"/>
              <a:t>Güvenilir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3717032"/>
            <a:ext cx="540067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Greensight</a:t>
            </a:r>
            <a:r>
              <a:rPr lang="en-GB" dirty="0"/>
              <a:t>  </a:t>
            </a:r>
            <a:r>
              <a:rPr lang="tr-TR" dirty="0"/>
              <a:t>Özellikleri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7864" y="1052736"/>
            <a:ext cx="5688632" cy="5040560"/>
          </a:xfrm>
        </p:spPr>
        <p:txBody>
          <a:bodyPr>
            <a:normAutofit fontScale="92500" lnSpcReduction="20000"/>
          </a:bodyPr>
          <a:lstStyle/>
          <a:p>
            <a:r>
              <a:rPr lang="tr-TR" sz="2200" dirty="0"/>
              <a:t>Arkadaki alanın </a:t>
            </a:r>
            <a:r>
              <a:rPr lang="en-US" sz="2200" dirty="0"/>
              <a:t>97% </a:t>
            </a:r>
            <a:r>
              <a:rPr lang="tr-TR" sz="2200" dirty="0"/>
              <a:t>si tespit edilir </a:t>
            </a:r>
            <a:endParaRPr lang="en-US" sz="2200" dirty="0"/>
          </a:p>
          <a:p>
            <a:r>
              <a:rPr lang="en-US" sz="2200" dirty="0"/>
              <a:t>Bi </a:t>
            </a:r>
            <a:r>
              <a:rPr lang="en-US" sz="2200" dirty="0" err="1"/>
              <a:t>stati</a:t>
            </a:r>
            <a:r>
              <a:rPr lang="tr-TR" sz="2200" dirty="0"/>
              <a:t>k</a:t>
            </a:r>
            <a:r>
              <a:rPr lang="en-US" sz="2200" dirty="0"/>
              <a:t> </a:t>
            </a:r>
            <a:r>
              <a:rPr lang="tr-TR" sz="2200" dirty="0"/>
              <a:t>ölçümleme</a:t>
            </a:r>
            <a:endParaRPr lang="en-US" sz="2200" dirty="0"/>
          </a:p>
          <a:p>
            <a:r>
              <a:rPr lang="tr-TR" sz="2200" dirty="0"/>
              <a:t>Esnek bölge tespit </a:t>
            </a:r>
            <a:r>
              <a:rPr lang="tr-TR" sz="2200" dirty="0" err="1"/>
              <a:t>ayatları</a:t>
            </a:r>
            <a:endParaRPr lang="en-US" sz="2200" dirty="0"/>
          </a:p>
          <a:p>
            <a:r>
              <a:rPr lang="tr-TR" sz="2200" dirty="0"/>
              <a:t>Askeri koşullara göre sağlam tasarım</a:t>
            </a:r>
            <a:endParaRPr lang="en-US" sz="2200" dirty="0"/>
          </a:p>
          <a:p>
            <a:r>
              <a:rPr lang="en-US" sz="2200" dirty="0"/>
              <a:t>ISO</a:t>
            </a:r>
            <a:r>
              <a:rPr lang="tr-TR" sz="2200" dirty="0"/>
              <a:t> ve </a:t>
            </a:r>
            <a:r>
              <a:rPr lang="en-US" sz="2200" dirty="0"/>
              <a:t>DIN </a:t>
            </a:r>
            <a:r>
              <a:rPr lang="en-US" sz="2200" dirty="0" err="1"/>
              <a:t>standar</a:t>
            </a:r>
            <a:r>
              <a:rPr lang="tr-TR" sz="2200" dirty="0" err="1"/>
              <a:t>tlarına</a:t>
            </a:r>
            <a:r>
              <a:rPr lang="tr-TR" sz="2200" dirty="0"/>
              <a:t> göre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r-TR" sz="2200" dirty="0"/>
              <a:t>Aşağıdaki standartları karşılar</a:t>
            </a:r>
            <a:endParaRPr lang="en-US" sz="2200" dirty="0"/>
          </a:p>
          <a:p>
            <a:r>
              <a:rPr lang="en-US" sz="2200" dirty="0"/>
              <a:t>CE</a:t>
            </a:r>
          </a:p>
          <a:p>
            <a:pPr marL="719138" lvl="2" indent="-274638">
              <a:tabLst>
                <a:tab pos="2867025" algn="l"/>
              </a:tabLst>
            </a:pPr>
            <a:r>
              <a:rPr lang="tr-TR" sz="1700" dirty="0"/>
              <a:t>O</a:t>
            </a:r>
            <a:r>
              <a:rPr lang="en-US" sz="1700" dirty="0" err="1"/>
              <a:t>tomotiv</a:t>
            </a:r>
            <a:r>
              <a:rPr lang="en-US" sz="1700" dirty="0"/>
              <a:t>	2006/28EC and ECE </a:t>
            </a:r>
          </a:p>
          <a:p>
            <a:pPr marL="719138" lvl="2" indent="-274638">
              <a:tabLst>
                <a:tab pos="2867025" algn="l"/>
              </a:tabLst>
            </a:pPr>
            <a:r>
              <a:rPr lang="tr-TR" sz="1700" dirty="0"/>
              <a:t>İş Makinaları</a:t>
            </a:r>
            <a:r>
              <a:rPr lang="en-US" sz="1700" dirty="0"/>
              <a:t> 	ISO 13766:1999 of 2006</a:t>
            </a:r>
          </a:p>
          <a:p>
            <a:pPr marL="719138" lvl="2" indent="-274638">
              <a:tabLst>
                <a:tab pos="2867025" algn="l"/>
              </a:tabLst>
            </a:pPr>
            <a:r>
              <a:rPr lang="tr-TR" sz="1700" dirty="0"/>
              <a:t>Endüstriyel Kamyonlar</a:t>
            </a:r>
            <a:r>
              <a:rPr lang="en-US" sz="1700" dirty="0"/>
              <a:t>	EN 12895:2000</a:t>
            </a:r>
          </a:p>
          <a:p>
            <a:pPr marL="719138" lvl="2" indent="-274638">
              <a:tabLst>
                <a:tab pos="2867025" algn="l"/>
              </a:tabLst>
            </a:pPr>
            <a:r>
              <a:rPr lang="tr-TR" sz="1700" dirty="0"/>
              <a:t>Tren</a:t>
            </a:r>
            <a:r>
              <a:rPr lang="en-US" sz="1700" dirty="0"/>
              <a:t>	2004/108EC EN 50121-3-2</a:t>
            </a:r>
          </a:p>
          <a:p>
            <a:pPr marL="319088" lvl="1" indent="-274638">
              <a:tabLst>
                <a:tab pos="2867025" algn="l"/>
              </a:tabLst>
            </a:pPr>
            <a:r>
              <a:rPr lang="en-US" sz="2200" dirty="0"/>
              <a:t>IP (Ingress Protection)	IPX7</a:t>
            </a:r>
          </a:p>
          <a:p>
            <a:pPr marL="319088" lvl="1" indent="-274638">
              <a:tabLst>
                <a:tab pos="2867025" algn="l"/>
              </a:tabLst>
            </a:pPr>
            <a:r>
              <a:rPr lang="en-US" sz="2200" dirty="0"/>
              <a:t>ADR	VR21895</a:t>
            </a:r>
          </a:p>
          <a:p>
            <a:pPr marL="319088" lvl="1" indent="-274638">
              <a:tabLst>
                <a:tab pos="2867025" algn="l"/>
              </a:tabLst>
            </a:pPr>
            <a:r>
              <a:rPr lang="tr-TR" sz="2200" dirty="0"/>
              <a:t>Titreşim </a:t>
            </a:r>
            <a:r>
              <a:rPr lang="tr-TR" sz="2200" dirty="0" err="1"/>
              <a:t>resiztansı</a:t>
            </a:r>
            <a:r>
              <a:rPr lang="en-US" sz="2200" dirty="0"/>
              <a:t>	20-500Hz (5G</a:t>
            </a:r>
            <a:r>
              <a:rPr lang="tr-TR" sz="2200" dirty="0"/>
              <a:t>’de 3 farklı </a:t>
            </a:r>
            <a:r>
              <a:rPr lang="en-US" sz="2200" dirty="0"/>
              <a:t>  	</a:t>
            </a:r>
            <a:r>
              <a:rPr lang="tr-TR" sz="2200" dirty="0"/>
              <a:t>yönde</a:t>
            </a:r>
            <a:r>
              <a:rPr lang="en-US" sz="2200" dirty="0"/>
              <a:t> </a:t>
            </a:r>
            <a:r>
              <a:rPr lang="tr-TR" sz="2200" dirty="0"/>
              <a:t>9 saat boyunca 		test edilmiştir</a:t>
            </a:r>
            <a:r>
              <a:rPr lang="en-US" sz="2200" dirty="0"/>
              <a:t>)</a:t>
            </a:r>
          </a:p>
          <a:p>
            <a:pPr marL="914400" lvl="2" indent="0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grpSp>
        <p:nvGrpSpPr>
          <p:cNvPr id="6" name="Groep 173"/>
          <p:cNvGrpSpPr>
            <a:grpSpLocks/>
          </p:cNvGrpSpPr>
          <p:nvPr/>
        </p:nvGrpSpPr>
        <p:grpSpPr bwMode="auto">
          <a:xfrm>
            <a:off x="206778" y="1628795"/>
            <a:ext cx="2994025" cy="3883025"/>
            <a:chOff x="5867400" y="1912938"/>
            <a:chExt cx="2994025" cy="388302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197850" y="5349875"/>
              <a:ext cx="282575" cy="25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36000" anchor="ctr" anchorCtr="1"/>
            <a:lstStyle/>
            <a:p>
              <a:pPr eaLnBrk="0" hangingPunct="0"/>
              <a:r>
                <a:rPr lang="nl-NL" b="1">
                  <a:latin typeface="Arial Narrow" pitchFamily="34" charset="0"/>
                  <a:ea typeface="Geneva"/>
                  <a:cs typeface="Geneva"/>
                </a:rPr>
                <a:t>B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308725" y="2730500"/>
              <a:ext cx="2127250" cy="112395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ea typeface="Geneva"/>
                <a:cs typeface="Geneva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308725" y="3854450"/>
              <a:ext cx="2127250" cy="14541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ea typeface="Geneva"/>
                <a:cs typeface="Geneva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308725" y="1939925"/>
              <a:ext cx="2127250" cy="7905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ea typeface="Geneva"/>
                <a:cs typeface="Geneva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389688" y="3381375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57250" eaLnBrk="0" hangingPunct="0"/>
              <a:r>
                <a:rPr lang="nl-NL" b="1">
                  <a:solidFill>
                    <a:srgbClr val="000000"/>
                  </a:solidFill>
                  <a:latin typeface="Calibri" pitchFamily="34" charset="0"/>
                  <a:ea typeface="Geneva"/>
                  <a:cs typeface="Geneva"/>
                </a:rPr>
                <a:t>II</a:t>
              </a:r>
              <a:endParaRPr lang="nl-NL" b="1">
                <a:latin typeface="Calibri" pitchFamily="34" charset="0"/>
                <a:ea typeface="Geneva"/>
                <a:cs typeface="Geneva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389688" y="4995863"/>
              <a:ext cx="6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57250" eaLnBrk="0" hangingPunct="0"/>
              <a:r>
                <a:rPr lang="nl-NL" b="1">
                  <a:solidFill>
                    <a:srgbClr val="000000"/>
                  </a:solidFill>
                  <a:latin typeface="Calibri" pitchFamily="34" charset="0"/>
                  <a:ea typeface="Geneva"/>
                  <a:cs typeface="Geneva"/>
                </a:rPr>
                <a:t>I</a:t>
              </a:r>
              <a:endParaRPr lang="nl-NL" b="1">
                <a:latin typeface="Calibri" pitchFamily="34" charset="0"/>
                <a:ea typeface="Geneva"/>
                <a:cs typeface="Geneva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389688" y="2293938"/>
              <a:ext cx="190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57250" eaLnBrk="0" hangingPunct="0"/>
              <a:r>
                <a:rPr lang="nl-NL" b="1">
                  <a:solidFill>
                    <a:srgbClr val="000000"/>
                  </a:solidFill>
                  <a:latin typeface="Calibri" pitchFamily="34" charset="0"/>
                  <a:ea typeface="Geneva"/>
                  <a:cs typeface="Geneva"/>
                </a:rPr>
                <a:t>III</a:t>
              </a: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262938" y="2027238"/>
              <a:ext cx="98425" cy="104775"/>
            </a:xfrm>
            <a:custGeom>
              <a:avLst/>
              <a:gdLst>
                <a:gd name="T0" fmla="*/ 2147483647 w 347"/>
                <a:gd name="T1" fmla="*/ 0 h 415"/>
                <a:gd name="T2" fmla="*/ 2147483647 w 347"/>
                <a:gd name="T3" fmla="*/ 2147483647 h 415"/>
                <a:gd name="T4" fmla="*/ 0 w 347"/>
                <a:gd name="T5" fmla="*/ 2147483647 h 415"/>
                <a:gd name="T6" fmla="*/ 2147483647 w 347"/>
                <a:gd name="T7" fmla="*/ 0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7"/>
                <a:gd name="T13" fmla="*/ 0 h 415"/>
                <a:gd name="T14" fmla="*/ 347 w 347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7" h="415">
                  <a:moveTo>
                    <a:pt x="306" y="0"/>
                  </a:moveTo>
                  <a:lnTo>
                    <a:pt x="347" y="415"/>
                  </a:lnTo>
                  <a:lnTo>
                    <a:pt x="0" y="28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392988" y="2108200"/>
              <a:ext cx="927100" cy="2128838"/>
            </a:xfrm>
            <a:custGeom>
              <a:avLst/>
              <a:gdLst>
                <a:gd name="T0" fmla="*/ 2147483647 w 3261"/>
                <a:gd name="T1" fmla="*/ 2147483647 h 8419"/>
                <a:gd name="T2" fmla="*/ 2147483647 w 3261"/>
                <a:gd name="T3" fmla="*/ 2147483647 h 8419"/>
                <a:gd name="T4" fmla="*/ 2147483647 w 3261"/>
                <a:gd name="T5" fmla="*/ 0 h 8419"/>
                <a:gd name="T6" fmla="*/ 2147483647 w 3261"/>
                <a:gd name="T7" fmla="*/ 0 h 8419"/>
                <a:gd name="T8" fmla="*/ 0 w 3261"/>
                <a:gd name="T9" fmla="*/ 2147483647 h 8419"/>
                <a:gd name="T10" fmla="*/ 2147483647 w 3261"/>
                <a:gd name="T11" fmla="*/ 2147483647 h 84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1"/>
                <a:gd name="T19" fmla="*/ 0 h 8419"/>
                <a:gd name="T20" fmla="*/ 3261 w 3261"/>
                <a:gd name="T21" fmla="*/ 8419 h 84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1" h="8419">
                  <a:moveTo>
                    <a:pt x="28" y="8408"/>
                  </a:moveTo>
                  <a:lnTo>
                    <a:pt x="57" y="8419"/>
                  </a:lnTo>
                  <a:lnTo>
                    <a:pt x="3261" y="21"/>
                  </a:lnTo>
                  <a:lnTo>
                    <a:pt x="3203" y="0"/>
                  </a:lnTo>
                  <a:lnTo>
                    <a:pt x="0" y="8397"/>
                  </a:lnTo>
                  <a:lnTo>
                    <a:pt x="28" y="84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8297863" y="2027238"/>
              <a:ext cx="103188" cy="95250"/>
            </a:xfrm>
            <a:custGeom>
              <a:avLst/>
              <a:gdLst>
                <a:gd name="T0" fmla="*/ 2147483647 w 373"/>
                <a:gd name="T1" fmla="*/ 0 h 374"/>
                <a:gd name="T2" fmla="*/ 2147483647 w 373"/>
                <a:gd name="T3" fmla="*/ 2147483647 h 374"/>
                <a:gd name="T4" fmla="*/ 0 w 373"/>
                <a:gd name="T5" fmla="*/ 2147483647 h 374"/>
                <a:gd name="T6" fmla="*/ 2147483647 w 373"/>
                <a:gd name="T7" fmla="*/ 0 h 3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"/>
                <a:gd name="T13" fmla="*/ 0 h 374"/>
                <a:gd name="T14" fmla="*/ 373 w 373"/>
                <a:gd name="T15" fmla="*/ 374 h 3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" h="374">
                  <a:moveTo>
                    <a:pt x="186" y="0"/>
                  </a:moveTo>
                  <a:lnTo>
                    <a:pt x="373" y="373"/>
                  </a:lnTo>
                  <a:lnTo>
                    <a:pt x="0" y="3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340725" y="2116138"/>
              <a:ext cx="20638" cy="3136900"/>
            </a:xfrm>
            <a:custGeom>
              <a:avLst/>
              <a:gdLst>
                <a:gd name="T0" fmla="*/ 2147483647 w 73"/>
                <a:gd name="T1" fmla="*/ 2147483647 h 12433"/>
                <a:gd name="T2" fmla="*/ 2147483647 w 73"/>
                <a:gd name="T3" fmla="*/ 2147483647 h 12433"/>
                <a:gd name="T4" fmla="*/ 2147483647 w 73"/>
                <a:gd name="T5" fmla="*/ 0 h 12433"/>
                <a:gd name="T6" fmla="*/ 0 w 73"/>
                <a:gd name="T7" fmla="*/ 0 h 12433"/>
                <a:gd name="T8" fmla="*/ 0 w 73"/>
                <a:gd name="T9" fmla="*/ 2147483647 h 12433"/>
                <a:gd name="T10" fmla="*/ 2147483647 w 73"/>
                <a:gd name="T11" fmla="*/ 2147483647 h 12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2433"/>
                <a:gd name="T20" fmla="*/ 73 w 73"/>
                <a:gd name="T21" fmla="*/ 12433 h 12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2433">
                  <a:moveTo>
                    <a:pt x="43" y="12433"/>
                  </a:moveTo>
                  <a:lnTo>
                    <a:pt x="73" y="1243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3" y="12433"/>
                  </a:lnTo>
                  <a:lnTo>
                    <a:pt x="43" y="124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301038" y="5249863"/>
              <a:ext cx="104775" cy="93663"/>
            </a:xfrm>
            <a:custGeom>
              <a:avLst/>
              <a:gdLst>
                <a:gd name="T0" fmla="*/ 2147483647 w 373"/>
                <a:gd name="T1" fmla="*/ 2147483647 h 374"/>
                <a:gd name="T2" fmla="*/ 2147483647 w 373"/>
                <a:gd name="T3" fmla="*/ 0 h 374"/>
                <a:gd name="T4" fmla="*/ 0 w 373"/>
                <a:gd name="T5" fmla="*/ 0 h 374"/>
                <a:gd name="T6" fmla="*/ 2147483647 w 373"/>
                <a:gd name="T7" fmla="*/ 2147483647 h 3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"/>
                <a:gd name="T13" fmla="*/ 0 h 374"/>
                <a:gd name="T14" fmla="*/ 373 w 373"/>
                <a:gd name="T15" fmla="*/ 374 h 3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" h="374">
                  <a:moveTo>
                    <a:pt x="187" y="374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187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408738" y="1933575"/>
              <a:ext cx="1866900" cy="127000"/>
            </a:xfrm>
            <a:custGeom>
              <a:avLst/>
              <a:gdLst>
                <a:gd name="T0" fmla="*/ 2147483647 w 6635"/>
                <a:gd name="T1" fmla="*/ 2147483647 h 506"/>
                <a:gd name="T2" fmla="*/ 2147483647 w 6635"/>
                <a:gd name="T3" fmla="*/ 2147483647 h 506"/>
                <a:gd name="T4" fmla="*/ 2147483647 w 6635"/>
                <a:gd name="T5" fmla="*/ 2147483647 h 506"/>
                <a:gd name="T6" fmla="*/ 2147483647 w 6635"/>
                <a:gd name="T7" fmla="*/ 2147483647 h 506"/>
                <a:gd name="T8" fmla="*/ 2147483647 w 6635"/>
                <a:gd name="T9" fmla="*/ 2147483647 h 506"/>
                <a:gd name="T10" fmla="*/ 2147483647 w 6635"/>
                <a:gd name="T11" fmla="*/ 2147483647 h 506"/>
                <a:gd name="T12" fmla="*/ 2147483647 w 6635"/>
                <a:gd name="T13" fmla="*/ 2147483647 h 506"/>
                <a:gd name="T14" fmla="*/ 2147483647 w 6635"/>
                <a:gd name="T15" fmla="*/ 2147483647 h 506"/>
                <a:gd name="T16" fmla="*/ 2147483647 w 6635"/>
                <a:gd name="T17" fmla="*/ 2147483647 h 506"/>
                <a:gd name="T18" fmla="*/ 2147483647 w 6635"/>
                <a:gd name="T19" fmla="*/ 2147483647 h 506"/>
                <a:gd name="T20" fmla="*/ 2147483647 w 6635"/>
                <a:gd name="T21" fmla="*/ 2147483647 h 506"/>
                <a:gd name="T22" fmla="*/ 2147483647 w 6635"/>
                <a:gd name="T23" fmla="*/ 2147483647 h 506"/>
                <a:gd name="T24" fmla="*/ 2147483647 w 6635"/>
                <a:gd name="T25" fmla="*/ 2147483647 h 506"/>
                <a:gd name="T26" fmla="*/ 2147483647 w 6635"/>
                <a:gd name="T27" fmla="*/ 2147483647 h 506"/>
                <a:gd name="T28" fmla="*/ 2147483647 w 6635"/>
                <a:gd name="T29" fmla="*/ 2147483647 h 506"/>
                <a:gd name="T30" fmla="*/ 2147483647 w 6635"/>
                <a:gd name="T31" fmla="*/ 2147483647 h 506"/>
                <a:gd name="T32" fmla="*/ 2147483647 w 6635"/>
                <a:gd name="T33" fmla="*/ 2147483647 h 506"/>
                <a:gd name="T34" fmla="*/ 2147483647 w 6635"/>
                <a:gd name="T35" fmla="*/ 2147483647 h 506"/>
                <a:gd name="T36" fmla="*/ 2147483647 w 6635"/>
                <a:gd name="T37" fmla="*/ 2147483647 h 506"/>
                <a:gd name="T38" fmla="*/ 2147483647 w 6635"/>
                <a:gd name="T39" fmla="*/ 2147483647 h 506"/>
                <a:gd name="T40" fmla="*/ 2147483647 w 6635"/>
                <a:gd name="T41" fmla="*/ 2147483647 h 506"/>
                <a:gd name="T42" fmla="*/ 2147483647 w 6635"/>
                <a:gd name="T43" fmla="*/ 2147483647 h 506"/>
                <a:gd name="T44" fmla="*/ 2147483647 w 6635"/>
                <a:gd name="T45" fmla="*/ 2147483647 h 506"/>
                <a:gd name="T46" fmla="*/ 2147483647 w 6635"/>
                <a:gd name="T47" fmla="*/ 2147483647 h 506"/>
                <a:gd name="T48" fmla="*/ 2147483647 w 6635"/>
                <a:gd name="T49" fmla="*/ 2147483647 h 506"/>
                <a:gd name="T50" fmla="*/ 2147483647 w 6635"/>
                <a:gd name="T51" fmla="*/ 2147483647 h 506"/>
                <a:gd name="T52" fmla="*/ 2147483647 w 6635"/>
                <a:gd name="T53" fmla="*/ 2147483647 h 506"/>
                <a:gd name="T54" fmla="*/ 2147483647 w 6635"/>
                <a:gd name="T55" fmla="*/ 2147483647 h 506"/>
                <a:gd name="T56" fmla="*/ 2147483647 w 6635"/>
                <a:gd name="T57" fmla="*/ 2147483647 h 506"/>
                <a:gd name="T58" fmla="*/ 2147483647 w 6635"/>
                <a:gd name="T59" fmla="*/ 2147483647 h 506"/>
                <a:gd name="T60" fmla="*/ 0 w 6635"/>
                <a:gd name="T61" fmla="*/ 2147483647 h 506"/>
                <a:gd name="T62" fmla="*/ 0 w 6635"/>
                <a:gd name="T63" fmla="*/ 0 h 506"/>
                <a:gd name="T64" fmla="*/ 2147483647 w 6635"/>
                <a:gd name="T65" fmla="*/ 0 h 506"/>
                <a:gd name="T66" fmla="*/ 2147483647 w 6635"/>
                <a:gd name="T67" fmla="*/ 0 h 506"/>
                <a:gd name="T68" fmla="*/ 2147483647 w 6635"/>
                <a:gd name="T69" fmla="*/ 2147483647 h 506"/>
                <a:gd name="T70" fmla="*/ 2147483647 w 6635"/>
                <a:gd name="T71" fmla="*/ 2147483647 h 506"/>
                <a:gd name="T72" fmla="*/ 2147483647 w 6635"/>
                <a:gd name="T73" fmla="*/ 2147483647 h 506"/>
                <a:gd name="T74" fmla="*/ 2147483647 w 6635"/>
                <a:gd name="T75" fmla="*/ 2147483647 h 506"/>
                <a:gd name="T76" fmla="*/ 2147483647 w 6635"/>
                <a:gd name="T77" fmla="*/ 2147483647 h 506"/>
                <a:gd name="T78" fmla="*/ 2147483647 w 6635"/>
                <a:gd name="T79" fmla="*/ 2147483647 h 506"/>
                <a:gd name="T80" fmla="*/ 2147483647 w 6635"/>
                <a:gd name="T81" fmla="*/ 2147483647 h 506"/>
                <a:gd name="T82" fmla="*/ 2147483647 w 6635"/>
                <a:gd name="T83" fmla="*/ 2147483647 h 506"/>
                <a:gd name="T84" fmla="*/ 2147483647 w 6635"/>
                <a:gd name="T85" fmla="*/ 2147483647 h 506"/>
                <a:gd name="T86" fmla="*/ 2147483647 w 6635"/>
                <a:gd name="T87" fmla="*/ 2147483647 h 506"/>
                <a:gd name="T88" fmla="*/ 2147483647 w 6635"/>
                <a:gd name="T89" fmla="*/ 2147483647 h 506"/>
                <a:gd name="T90" fmla="*/ 2147483647 w 6635"/>
                <a:gd name="T91" fmla="*/ 2147483647 h 506"/>
                <a:gd name="T92" fmla="*/ 2147483647 w 6635"/>
                <a:gd name="T93" fmla="*/ 2147483647 h 506"/>
                <a:gd name="T94" fmla="*/ 2147483647 w 6635"/>
                <a:gd name="T95" fmla="*/ 2147483647 h 506"/>
                <a:gd name="T96" fmla="*/ 2147483647 w 6635"/>
                <a:gd name="T97" fmla="*/ 2147483647 h 506"/>
                <a:gd name="T98" fmla="*/ 2147483647 w 6635"/>
                <a:gd name="T99" fmla="*/ 2147483647 h 506"/>
                <a:gd name="T100" fmla="*/ 2147483647 w 6635"/>
                <a:gd name="T101" fmla="*/ 2147483647 h 506"/>
                <a:gd name="T102" fmla="*/ 2147483647 w 6635"/>
                <a:gd name="T103" fmla="*/ 2147483647 h 506"/>
                <a:gd name="T104" fmla="*/ 2147483647 w 6635"/>
                <a:gd name="T105" fmla="*/ 2147483647 h 506"/>
                <a:gd name="T106" fmla="*/ 2147483647 w 6635"/>
                <a:gd name="T107" fmla="*/ 2147483647 h 506"/>
                <a:gd name="T108" fmla="*/ 2147483647 w 6635"/>
                <a:gd name="T109" fmla="*/ 2147483647 h 506"/>
                <a:gd name="T110" fmla="*/ 2147483647 w 6635"/>
                <a:gd name="T111" fmla="*/ 2147483647 h 506"/>
                <a:gd name="T112" fmla="*/ 2147483647 w 6635"/>
                <a:gd name="T113" fmla="*/ 2147483647 h 506"/>
                <a:gd name="T114" fmla="*/ 2147483647 w 6635"/>
                <a:gd name="T115" fmla="*/ 2147483647 h 506"/>
                <a:gd name="T116" fmla="*/ 2147483647 w 6635"/>
                <a:gd name="T117" fmla="*/ 2147483647 h 506"/>
                <a:gd name="T118" fmla="*/ 2147483647 w 6635"/>
                <a:gd name="T119" fmla="*/ 2147483647 h 506"/>
                <a:gd name="T120" fmla="*/ 2147483647 w 6635"/>
                <a:gd name="T121" fmla="*/ 2147483647 h 506"/>
                <a:gd name="T122" fmla="*/ 2147483647 w 6635"/>
                <a:gd name="T123" fmla="*/ 2147483647 h 506"/>
                <a:gd name="T124" fmla="*/ 2147483647 w 6635"/>
                <a:gd name="T125" fmla="*/ 2147483647 h 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35"/>
                <a:gd name="T190" fmla="*/ 0 h 506"/>
                <a:gd name="T191" fmla="*/ 6635 w 6635"/>
                <a:gd name="T192" fmla="*/ 506 h 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35" h="506">
                  <a:moveTo>
                    <a:pt x="6620" y="506"/>
                  </a:moveTo>
                  <a:lnTo>
                    <a:pt x="6574" y="495"/>
                  </a:lnTo>
                  <a:lnTo>
                    <a:pt x="6523" y="484"/>
                  </a:lnTo>
                  <a:lnTo>
                    <a:pt x="6468" y="473"/>
                  </a:lnTo>
                  <a:lnTo>
                    <a:pt x="6408" y="463"/>
                  </a:lnTo>
                  <a:lnTo>
                    <a:pt x="6342" y="453"/>
                  </a:lnTo>
                  <a:lnTo>
                    <a:pt x="6274" y="443"/>
                  </a:lnTo>
                  <a:lnTo>
                    <a:pt x="6201" y="433"/>
                  </a:lnTo>
                  <a:lnTo>
                    <a:pt x="6124" y="423"/>
                  </a:lnTo>
                  <a:lnTo>
                    <a:pt x="6042" y="414"/>
                  </a:lnTo>
                  <a:lnTo>
                    <a:pt x="5958" y="405"/>
                  </a:lnTo>
                  <a:lnTo>
                    <a:pt x="5869" y="395"/>
                  </a:lnTo>
                  <a:lnTo>
                    <a:pt x="5778" y="386"/>
                  </a:lnTo>
                  <a:lnTo>
                    <a:pt x="5584" y="369"/>
                  </a:lnTo>
                  <a:lnTo>
                    <a:pt x="5380" y="352"/>
                  </a:lnTo>
                  <a:lnTo>
                    <a:pt x="5164" y="336"/>
                  </a:lnTo>
                  <a:lnTo>
                    <a:pt x="4939" y="319"/>
                  </a:lnTo>
                  <a:lnTo>
                    <a:pt x="4706" y="304"/>
                  </a:lnTo>
                  <a:lnTo>
                    <a:pt x="4466" y="289"/>
                  </a:lnTo>
                  <a:lnTo>
                    <a:pt x="4220" y="275"/>
                  </a:lnTo>
                  <a:lnTo>
                    <a:pt x="3970" y="262"/>
                  </a:lnTo>
                  <a:lnTo>
                    <a:pt x="3716" y="248"/>
                  </a:lnTo>
                  <a:lnTo>
                    <a:pt x="3459" y="236"/>
                  </a:lnTo>
                  <a:lnTo>
                    <a:pt x="2433" y="188"/>
                  </a:lnTo>
                  <a:lnTo>
                    <a:pt x="1465" y="144"/>
                  </a:lnTo>
                  <a:lnTo>
                    <a:pt x="1025" y="122"/>
                  </a:lnTo>
                  <a:lnTo>
                    <a:pt x="628" y="101"/>
                  </a:lnTo>
                  <a:lnTo>
                    <a:pt x="449" y="91"/>
                  </a:lnTo>
                  <a:lnTo>
                    <a:pt x="284" y="81"/>
                  </a:lnTo>
                  <a:lnTo>
                    <a:pt x="134" y="71"/>
                  </a:lnTo>
                  <a:lnTo>
                    <a:pt x="0" y="60"/>
                  </a:lnTo>
                  <a:lnTo>
                    <a:pt x="6" y="0"/>
                  </a:lnTo>
                  <a:lnTo>
                    <a:pt x="138" y="10"/>
                  </a:lnTo>
                  <a:lnTo>
                    <a:pt x="288" y="21"/>
                  </a:lnTo>
                  <a:lnTo>
                    <a:pt x="452" y="31"/>
                  </a:lnTo>
                  <a:lnTo>
                    <a:pt x="632" y="41"/>
                  </a:lnTo>
                  <a:lnTo>
                    <a:pt x="1028" y="62"/>
                  </a:lnTo>
                  <a:lnTo>
                    <a:pt x="1467" y="82"/>
                  </a:lnTo>
                  <a:lnTo>
                    <a:pt x="2436" y="127"/>
                  </a:lnTo>
                  <a:lnTo>
                    <a:pt x="3462" y="175"/>
                  </a:lnTo>
                  <a:lnTo>
                    <a:pt x="3719" y="188"/>
                  </a:lnTo>
                  <a:lnTo>
                    <a:pt x="3973" y="201"/>
                  </a:lnTo>
                  <a:lnTo>
                    <a:pt x="4224" y="215"/>
                  </a:lnTo>
                  <a:lnTo>
                    <a:pt x="4470" y="229"/>
                  </a:lnTo>
                  <a:lnTo>
                    <a:pt x="4710" y="244"/>
                  </a:lnTo>
                  <a:lnTo>
                    <a:pt x="4943" y="259"/>
                  </a:lnTo>
                  <a:lnTo>
                    <a:pt x="5168" y="274"/>
                  </a:lnTo>
                  <a:lnTo>
                    <a:pt x="5384" y="291"/>
                  </a:lnTo>
                  <a:lnTo>
                    <a:pt x="5590" y="308"/>
                  </a:lnTo>
                  <a:lnTo>
                    <a:pt x="5783" y="326"/>
                  </a:lnTo>
                  <a:lnTo>
                    <a:pt x="5875" y="335"/>
                  </a:lnTo>
                  <a:lnTo>
                    <a:pt x="5964" y="344"/>
                  </a:lnTo>
                  <a:lnTo>
                    <a:pt x="6049" y="354"/>
                  </a:lnTo>
                  <a:lnTo>
                    <a:pt x="6131" y="363"/>
                  </a:lnTo>
                  <a:lnTo>
                    <a:pt x="6208" y="373"/>
                  </a:lnTo>
                  <a:lnTo>
                    <a:pt x="6282" y="383"/>
                  </a:lnTo>
                  <a:lnTo>
                    <a:pt x="6352" y="393"/>
                  </a:lnTo>
                  <a:lnTo>
                    <a:pt x="6417" y="403"/>
                  </a:lnTo>
                  <a:lnTo>
                    <a:pt x="6478" y="414"/>
                  </a:lnTo>
                  <a:lnTo>
                    <a:pt x="6535" y="425"/>
                  </a:lnTo>
                  <a:lnTo>
                    <a:pt x="6588" y="436"/>
                  </a:lnTo>
                  <a:lnTo>
                    <a:pt x="6635" y="447"/>
                  </a:lnTo>
                  <a:lnTo>
                    <a:pt x="6620" y="5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369175" y="2047875"/>
              <a:ext cx="1482725" cy="1196975"/>
            </a:xfrm>
            <a:custGeom>
              <a:avLst/>
              <a:gdLst>
                <a:gd name="T0" fmla="*/ 2147483647 w 5264"/>
                <a:gd name="T1" fmla="*/ 2147483647 h 4749"/>
                <a:gd name="T2" fmla="*/ 2147483647 w 5264"/>
                <a:gd name="T3" fmla="*/ 2147483647 h 4749"/>
                <a:gd name="T4" fmla="*/ 2147483647 w 5264"/>
                <a:gd name="T5" fmla="*/ 2147483647 h 4749"/>
                <a:gd name="T6" fmla="*/ 2147483647 w 5264"/>
                <a:gd name="T7" fmla="*/ 2147483647 h 4749"/>
                <a:gd name="T8" fmla="*/ 2147483647 w 5264"/>
                <a:gd name="T9" fmla="*/ 2147483647 h 4749"/>
                <a:gd name="T10" fmla="*/ 2147483647 w 5264"/>
                <a:gd name="T11" fmla="*/ 2147483647 h 4749"/>
                <a:gd name="T12" fmla="*/ 2147483647 w 5264"/>
                <a:gd name="T13" fmla="*/ 2147483647 h 4749"/>
                <a:gd name="T14" fmla="*/ 2147483647 w 5264"/>
                <a:gd name="T15" fmla="*/ 2147483647 h 4749"/>
                <a:gd name="T16" fmla="*/ 2147483647 w 5264"/>
                <a:gd name="T17" fmla="*/ 2147483647 h 4749"/>
                <a:gd name="T18" fmla="*/ 2147483647 w 5264"/>
                <a:gd name="T19" fmla="*/ 2147483647 h 4749"/>
                <a:gd name="T20" fmla="*/ 2147483647 w 5264"/>
                <a:gd name="T21" fmla="*/ 2147483647 h 4749"/>
                <a:gd name="T22" fmla="*/ 2147483647 w 5264"/>
                <a:gd name="T23" fmla="*/ 2147483647 h 4749"/>
                <a:gd name="T24" fmla="*/ 2147483647 w 5264"/>
                <a:gd name="T25" fmla="*/ 2147483647 h 4749"/>
                <a:gd name="T26" fmla="*/ 2147483647 w 5264"/>
                <a:gd name="T27" fmla="*/ 2147483647 h 4749"/>
                <a:gd name="T28" fmla="*/ 2147483647 w 5264"/>
                <a:gd name="T29" fmla="*/ 2147483647 h 4749"/>
                <a:gd name="T30" fmla="*/ 2147483647 w 5264"/>
                <a:gd name="T31" fmla="*/ 2147483647 h 4749"/>
                <a:gd name="T32" fmla="*/ 2147483647 w 5264"/>
                <a:gd name="T33" fmla="*/ 2147483647 h 4749"/>
                <a:gd name="T34" fmla="*/ 2147483647 w 5264"/>
                <a:gd name="T35" fmla="*/ 2147483647 h 4749"/>
                <a:gd name="T36" fmla="*/ 2147483647 w 5264"/>
                <a:gd name="T37" fmla="*/ 2147483647 h 4749"/>
                <a:gd name="T38" fmla="*/ 2147483647 w 5264"/>
                <a:gd name="T39" fmla="*/ 2147483647 h 4749"/>
                <a:gd name="T40" fmla="*/ 2147483647 w 5264"/>
                <a:gd name="T41" fmla="*/ 2147483647 h 4749"/>
                <a:gd name="T42" fmla="*/ 2147483647 w 5264"/>
                <a:gd name="T43" fmla="*/ 2147483647 h 4749"/>
                <a:gd name="T44" fmla="*/ 2147483647 w 5264"/>
                <a:gd name="T45" fmla="*/ 2147483647 h 4749"/>
                <a:gd name="T46" fmla="*/ 2147483647 w 5264"/>
                <a:gd name="T47" fmla="*/ 2147483647 h 4749"/>
                <a:gd name="T48" fmla="*/ 2147483647 w 5264"/>
                <a:gd name="T49" fmla="*/ 2147483647 h 4749"/>
                <a:gd name="T50" fmla="*/ 2147483647 w 5264"/>
                <a:gd name="T51" fmla="*/ 2147483647 h 4749"/>
                <a:gd name="T52" fmla="*/ 2147483647 w 5264"/>
                <a:gd name="T53" fmla="*/ 2147483647 h 4749"/>
                <a:gd name="T54" fmla="*/ 2147483647 w 5264"/>
                <a:gd name="T55" fmla="*/ 0 h 4749"/>
                <a:gd name="T56" fmla="*/ 2147483647 w 5264"/>
                <a:gd name="T57" fmla="*/ 2147483647 h 4749"/>
                <a:gd name="T58" fmla="*/ 2147483647 w 5264"/>
                <a:gd name="T59" fmla="*/ 2147483647 h 4749"/>
                <a:gd name="T60" fmla="*/ 2147483647 w 5264"/>
                <a:gd name="T61" fmla="*/ 2147483647 h 4749"/>
                <a:gd name="T62" fmla="*/ 2147483647 w 5264"/>
                <a:gd name="T63" fmla="*/ 2147483647 h 4749"/>
                <a:gd name="T64" fmla="*/ 2147483647 w 5264"/>
                <a:gd name="T65" fmla="*/ 2147483647 h 4749"/>
                <a:gd name="T66" fmla="*/ 2147483647 w 5264"/>
                <a:gd name="T67" fmla="*/ 2147483647 h 4749"/>
                <a:gd name="T68" fmla="*/ 2147483647 w 5264"/>
                <a:gd name="T69" fmla="*/ 2147483647 h 4749"/>
                <a:gd name="T70" fmla="*/ 2147483647 w 5264"/>
                <a:gd name="T71" fmla="*/ 2147483647 h 4749"/>
                <a:gd name="T72" fmla="*/ 2147483647 w 5264"/>
                <a:gd name="T73" fmla="*/ 2147483647 h 4749"/>
                <a:gd name="T74" fmla="*/ 2147483647 w 5264"/>
                <a:gd name="T75" fmla="*/ 2147483647 h 4749"/>
                <a:gd name="T76" fmla="*/ 2147483647 w 5264"/>
                <a:gd name="T77" fmla="*/ 2147483647 h 4749"/>
                <a:gd name="T78" fmla="*/ 2147483647 w 5264"/>
                <a:gd name="T79" fmla="*/ 2147483647 h 4749"/>
                <a:gd name="T80" fmla="*/ 2147483647 w 5264"/>
                <a:gd name="T81" fmla="*/ 2147483647 h 4749"/>
                <a:gd name="T82" fmla="*/ 2147483647 w 5264"/>
                <a:gd name="T83" fmla="*/ 2147483647 h 4749"/>
                <a:gd name="T84" fmla="*/ 2147483647 w 5264"/>
                <a:gd name="T85" fmla="*/ 2147483647 h 4749"/>
                <a:gd name="T86" fmla="*/ 2147483647 w 5264"/>
                <a:gd name="T87" fmla="*/ 2147483647 h 4749"/>
                <a:gd name="T88" fmla="*/ 2147483647 w 5264"/>
                <a:gd name="T89" fmla="*/ 2147483647 h 4749"/>
                <a:gd name="T90" fmla="*/ 2147483647 w 5264"/>
                <a:gd name="T91" fmla="*/ 2147483647 h 4749"/>
                <a:gd name="T92" fmla="*/ 2147483647 w 5264"/>
                <a:gd name="T93" fmla="*/ 2147483647 h 4749"/>
                <a:gd name="T94" fmla="*/ 2147483647 w 5264"/>
                <a:gd name="T95" fmla="*/ 2147483647 h 4749"/>
                <a:gd name="T96" fmla="*/ 2147483647 w 5264"/>
                <a:gd name="T97" fmla="*/ 2147483647 h 4749"/>
                <a:gd name="T98" fmla="*/ 2147483647 w 5264"/>
                <a:gd name="T99" fmla="*/ 2147483647 h 4749"/>
                <a:gd name="T100" fmla="*/ 2147483647 w 5264"/>
                <a:gd name="T101" fmla="*/ 2147483647 h 4749"/>
                <a:gd name="T102" fmla="*/ 2147483647 w 5264"/>
                <a:gd name="T103" fmla="*/ 2147483647 h 4749"/>
                <a:gd name="T104" fmla="*/ 2147483647 w 5264"/>
                <a:gd name="T105" fmla="*/ 2147483647 h 4749"/>
                <a:gd name="T106" fmla="*/ 2147483647 w 5264"/>
                <a:gd name="T107" fmla="*/ 2147483647 h 4749"/>
                <a:gd name="T108" fmla="*/ 2147483647 w 5264"/>
                <a:gd name="T109" fmla="*/ 2147483647 h 47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64"/>
                <a:gd name="T166" fmla="*/ 0 h 4749"/>
                <a:gd name="T167" fmla="*/ 5264 w 5264"/>
                <a:gd name="T168" fmla="*/ 4749 h 47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64" h="4749">
                  <a:moveTo>
                    <a:pt x="27" y="3856"/>
                  </a:moveTo>
                  <a:lnTo>
                    <a:pt x="96" y="3890"/>
                  </a:lnTo>
                  <a:lnTo>
                    <a:pt x="165" y="3925"/>
                  </a:lnTo>
                  <a:lnTo>
                    <a:pt x="235" y="3958"/>
                  </a:lnTo>
                  <a:lnTo>
                    <a:pt x="303" y="3990"/>
                  </a:lnTo>
                  <a:lnTo>
                    <a:pt x="371" y="4022"/>
                  </a:lnTo>
                  <a:lnTo>
                    <a:pt x="439" y="4052"/>
                  </a:lnTo>
                  <a:lnTo>
                    <a:pt x="505" y="4082"/>
                  </a:lnTo>
                  <a:lnTo>
                    <a:pt x="571" y="4112"/>
                  </a:lnTo>
                  <a:lnTo>
                    <a:pt x="637" y="4140"/>
                  </a:lnTo>
                  <a:lnTo>
                    <a:pt x="703" y="4167"/>
                  </a:lnTo>
                  <a:lnTo>
                    <a:pt x="768" y="4194"/>
                  </a:lnTo>
                  <a:lnTo>
                    <a:pt x="832" y="4220"/>
                  </a:lnTo>
                  <a:lnTo>
                    <a:pt x="896" y="4245"/>
                  </a:lnTo>
                  <a:lnTo>
                    <a:pt x="960" y="4269"/>
                  </a:lnTo>
                  <a:lnTo>
                    <a:pt x="1022" y="4293"/>
                  </a:lnTo>
                  <a:lnTo>
                    <a:pt x="1084" y="4317"/>
                  </a:lnTo>
                  <a:lnTo>
                    <a:pt x="1147" y="4339"/>
                  </a:lnTo>
                  <a:lnTo>
                    <a:pt x="1208" y="4360"/>
                  </a:lnTo>
                  <a:lnTo>
                    <a:pt x="1268" y="4381"/>
                  </a:lnTo>
                  <a:lnTo>
                    <a:pt x="1329" y="4401"/>
                  </a:lnTo>
                  <a:lnTo>
                    <a:pt x="1389" y="4420"/>
                  </a:lnTo>
                  <a:lnTo>
                    <a:pt x="1448" y="4438"/>
                  </a:lnTo>
                  <a:lnTo>
                    <a:pt x="1507" y="4456"/>
                  </a:lnTo>
                  <a:lnTo>
                    <a:pt x="1566" y="4473"/>
                  </a:lnTo>
                  <a:lnTo>
                    <a:pt x="1624" y="4489"/>
                  </a:lnTo>
                  <a:lnTo>
                    <a:pt x="1681" y="4506"/>
                  </a:lnTo>
                  <a:lnTo>
                    <a:pt x="1738" y="4521"/>
                  </a:lnTo>
                  <a:lnTo>
                    <a:pt x="1795" y="4535"/>
                  </a:lnTo>
                  <a:lnTo>
                    <a:pt x="1850" y="4549"/>
                  </a:lnTo>
                  <a:lnTo>
                    <a:pt x="1906" y="4562"/>
                  </a:lnTo>
                  <a:lnTo>
                    <a:pt x="1960" y="4574"/>
                  </a:lnTo>
                  <a:lnTo>
                    <a:pt x="2016" y="4586"/>
                  </a:lnTo>
                  <a:lnTo>
                    <a:pt x="2069" y="4597"/>
                  </a:lnTo>
                  <a:lnTo>
                    <a:pt x="2123" y="4607"/>
                  </a:lnTo>
                  <a:lnTo>
                    <a:pt x="2175" y="4617"/>
                  </a:lnTo>
                  <a:lnTo>
                    <a:pt x="2228" y="4626"/>
                  </a:lnTo>
                  <a:lnTo>
                    <a:pt x="2280" y="4634"/>
                  </a:lnTo>
                  <a:lnTo>
                    <a:pt x="2332" y="4642"/>
                  </a:lnTo>
                  <a:lnTo>
                    <a:pt x="2382" y="4649"/>
                  </a:lnTo>
                  <a:lnTo>
                    <a:pt x="2433" y="4655"/>
                  </a:lnTo>
                  <a:lnTo>
                    <a:pt x="2484" y="4661"/>
                  </a:lnTo>
                  <a:lnTo>
                    <a:pt x="2533" y="4666"/>
                  </a:lnTo>
                  <a:lnTo>
                    <a:pt x="2582" y="4671"/>
                  </a:lnTo>
                  <a:lnTo>
                    <a:pt x="2630" y="4675"/>
                  </a:lnTo>
                  <a:lnTo>
                    <a:pt x="2678" y="4678"/>
                  </a:lnTo>
                  <a:lnTo>
                    <a:pt x="2726" y="4681"/>
                  </a:lnTo>
                  <a:lnTo>
                    <a:pt x="2773" y="4684"/>
                  </a:lnTo>
                  <a:lnTo>
                    <a:pt x="2820" y="4685"/>
                  </a:lnTo>
                  <a:lnTo>
                    <a:pt x="2866" y="4686"/>
                  </a:lnTo>
                  <a:lnTo>
                    <a:pt x="2911" y="4687"/>
                  </a:lnTo>
                  <a:lnTo>
                    <a:pt x="2958" y="4687"/>
                  </a:lnTo>
                  <a:lnTo>
                    <a:pt x="3002" y="4686"/>
                  </a:lnTo>
                  <a:lnTo>
                    <a:pt x="3046" y="4685"/>
                  </a:lnTo>
                  <a:lnTo>
                    <a:pt x="3090" y="4684"/>
                  </a:lnTo>
                  <a:lnTo>
                    <a:pt x="3133" y="4681"/>
                  </a:lnTo>
                  <a:lnTo>
                    <a:pt x="3177" y="4678"/>
                  </a:lnTo>
                  <a:lnTo>
                    <a:pt x="3219" y="4675"/>
                  </a:lnTo>
                  <a:lnTo>
                    <a:pt x="3261" y="4671"/>
                  </a:lnTo>
                  <a:lnTo>
                    <a:pt x="3302" y="4667"/>
                  </a:lnTo>
                  <a:lnTo>
                    <a:pt x="3343" y="4662"/>
                  </a:lnTo>
                  <a:lnTo>
                    <a:pt x="3384" y="4657"/>
                  </a:lnTo>
                  <a:lnTo>
                    <a:pt x="3424" y="4651"/>
                  </a:lnTo>
                  <a:lnTo>
                    <a:pt x="3463" y="4644"/>
                  </a:lnTo>
                  <a:lnTo>
                    <a:pt x="3502" y="4638"/>
                  </a:lnTo>
                  <a:lnTo>
                    <a:pt x="3541" y="4630"/>
                  </a:lnTo>
                  <a:lnTo>
                    <a:pt x="3579" y="4622"/>
                  </a:lnTo>
                  <a:lnTo>
                    <a:pt x="3617" y="4614"/>
                  </a:lnTo>
                  <a:lnTo>
                    <a:pt x="3654" y="4605"/>
                  </a:lnTo>
                  <a:lnTo>
                    <a:pt x="3691" y="4596"/>
                  </a:lnTo>
                  <a:lnTo>
                    <a:pt x="3727" y="4586"/>
                  </a:lnTo>
                  <a:lnTo>
                    <a:pt x="3763" y="4576"/>
                  </a:lnTo>
                  <a:lnTo>
                    <a:pt x="3798" y="4565"/>
                  </a:lnTo>
                  <a:lnTo>
                    <a:pt x="3833" y="4554"/>
                  </a:lnTo>
                  <a:lnTo>
                    <a:pt x="3868" y="4542"/>
                  </a:lnTo>
                  <a:lnTo>
                    <a:pt x="3902" y="4530"/>
                  </a:lnTo>
                  <a:lnTo>
                    <a:pt x="3935" y="4518"/>
                  </a:lnTo>
                  <a:lnTo>
                    <a:pt x="3968" y="4505"/>
                  </a:lnTo>
                  <a:lnTo>
                    <a:pt x="4000" y="4491"/>
                  </a:lnTo>
                  <a:lnTo>
                    <a:pt x="4032" y="4477"/>
                  </a:lnTo>
                  <a:lnTo>
                    <a:pt x="4065" y="4463"/>
                  </a:lnTo>
                  <a:lnTo>
                    <a:pt x="4096" y="4448"/>
                  </a:lnTo>
                  <a:lnTo>
                    <a:pt x="4127" y="4433"/>
                  </a:lnTo>
                  <a:lnTo>
                    <a:pt x="4157" y="4418"/>
                  </a:lnTo>
                  <a:lnTo>
                    <a:pt x="4187" y="4402"/>
                  </a:lnTo>
                  <a:lnTo>
                    <a:pt x="4216" y="4386"/>
                  </a:lnTo>
                  <a:lnTo>
                    <a:pt x="4245" y="4369"/>
                  </a:lnTo>
                  <a:lnTo>
                    <a:pt x="4273" y="4353"/>
                  </a:lnTo>
                  <a:lnTo>
                    <a:pt x="4302" y="4335"/>
                  </a:lnTo>
                  <a:lnTo>
                    <a:pt x="4330" y="4318"/>
                  </a:lnTo>
                  <a:lnTo>
                    <a:pt x="4357" y="4300"/>
                  </a:lnTo>
                  <a:lnTo>
                    <a:pt x="4383" y="4280"/>
                  </a:lnTo>
                  <a:lnTo>
                    <a:pt x="4410" y="4262"/>
                  </a:lnTo>
                  <a:lnTo>
                    <a:pt x="4435" y="4242"/>
                  </a:lnTo>
                  <a:lnTo>
                    <a:pt x="4461" y="4223"/>
                  </a:lnTo>
                  <a:lnTo>
                    <a:pt x="4485" y="4203"/>
                  </a:lnTo>
                  <a:lnTo>
                    <a:pt x="4511" y="4183"/>
                  </a:lnTo>
                  <a:lnTo>
                    <a:pt x="4535" y="4163"/>
                  </a:lnTo>
                  <a:lnTo>
                    <a:pt x="4559" y="4142"/>
                  </a:lnTo>
                  <a:lnTo>
                    <a:pt x="4582" y="4121"/>
                  </a:lnTo>
                  <a:lnTo>
                    <a:pt x="4604" y="4100"/>
                  </a:lnTo>
                  <a:lnTo>
                    <a:pt x="4626" y="4077"/>
                  </a:lnTo>
                  <a:lnTo>
                    <a:pt x="4648" y="4055"/>
                  </a:lnTo>
                  <a:lnTo>
                    <a:pt x="4670" y="4032"/>
                  </a:lnTo>
                  <a:lnTo>
                    <a:pt x="4691" y="4010"/>
                  </a:lnTo>
                  <a:lnTo>
                    <a:pt x="4711" y="3987"/>
                  </a:lnTo>
                  <a:lnTo>
                    <a:pt x="4731" y="3964"/>
                  </a:lnTo>
                  <a:lnTo>
                    <a:pt x="4752" y="3940"/>
                  </a:lnTo>
                  <a:lnTo>
                    <a:pt x="4771" y="3917"/>
                  </a:lnTo>
                  <a:lnTo>
                    <a:pt x="4790" y="3892"/>
                  </a:lnTo>
                  <a:lnTo>
                    <a:pt x="4808" y="3867"/>
                  </a:lnTo>
                  <a:lnTo>
                    <a:pt x="4826" y="3843"/>
                  </a:lnTo>
                  <a:lnTo>
                    <a:pt x="4844" y="3818"/>
                  </a:lnTo>
                  <a:lnTo>
                    <a:pt x="4878" y="3767"/>
                  </a:lnTo>
                  <a:lnTo>
                    <a:pt x="4909" y="3716"/>
                  </a:lnTo>
                  <a:lnTo>
                    <a:pt x="4940" y="3663"/>
                  </a:lnTo>
                  <a:lnTo>
                    <a:pt x="4969" y="3610"/>
                  </a:lnTo>
                  <a:lnTo>
                    <a:pt x="4997" y="3556"/>
                  </a:lnTo>
                  <a:lnTo>
                    <a:pt x="5022" y="3501"/>
                  </a:lnTo>
                  <a:lnTo>
                    <a:pt x="5045" y="3444"/>
                  </a:lnTo>
                  <a:lnTo>
                    <a:pt x="5067" y="3388"/>
                  </a:lnTo>
                  <a:lnTo>
                    <a:pt x="5088" y="3331"/>
                  </a:lnTo>
                  <a:lnTo>
                    <a:pt x="5106" y="3272"/>
                  </a:lnTo>
                  <a:lnTo>
                    <a:pt x="5123" y="3214"/>
                  </a:lnTo>
                  <a:lnTo>
                    <a:pt x="5139" y="3155"/>
                  </a:lnTo>
                  <a:lnTo>
                    <a:pt x="5152" y="3095"/>
                  </a:lnTo>
                  <a:lnTo>
                    <a:pt x="5164" y="3034"/>
                  </a:lnTo>
                  <a:lnTo>
                    <a:pt x="5175" y="2974"/>
                  </a:lnTo>
                  <a:lnTo>
                    <a:pt x="5183" y="2913"/>
                  </a:lnTo>
                  <a:lnTo>
                    <a:pt x="5192" y="2851"/>
                  </a:lnTo>
                  <a:lnTo>
                    <a:pt x="5197" y="2789"/>
                  </a:lnTo>
                  <a:lnTo>
                    <a:pt x="5201" y="2727"/>
                  </a:lnTo>
                  <a:lnTo>
                    <a:pt x="5203" y="2664"/>
                  </a:lnTo>
                  <a:lnTo>
                    <a:pt x="5204" y="2601"/>
                  </a:lnTo>
                  <a:lnTo>
                    <a:pt x="5203" y="2539"/>
                  </a:lnTo>
                  <a:lnTo>
                    <a:pt x="5200" y="2475"/>
                  </a:lnTo>
                  <a:lnTo>
                    <a:pt x="5196" y="2412"/>
                  </a:lnTo>
                  <a:lnTo>
                    <a:pt x="5190" y="2349"/>
                  </a:lnTo>
                  <a:lnTo>
                    <a:pt x="5182" y="2286"/>
                  </a:lnTo>
                  <a:lnTo>
                    <a:pt x="5173" y="2223"/>
                  </a:lnTo>
                  <a:lnTo>
                    <a:pt x="5162" y="2160"/>
                  </a:lnTo>
                  <a:lnTo>
                    <a:pt x="5150" y="2097"/>
                  </a:lnTo>
                  <a:lnTo>
                    <a:pt x="5137" y="2034"/>
                  </a:lnTo>
                  <a:lnTo>
                    <a:pt x="5121" y="1971"/>
                  </a:lnTo>
                  <a:lnTo>
                    <a:pt x="5104" y="1909"/>
                  </a:lnTo>
                  <a:lnTo>
                    <a:pt x="5086" y="1846"/>
                  </a:lnTo>
                  <a:lnTo>
                    <a:pt x="5066" y="1785"/>
                  </a:lnTo>
                  <a:lnTo>
                    <a:pt x="5045" y="1723"/>
                  </a:lnTo>
                  <a:lnTo>
                    <a:pt x="5022" y="1662"/>
                  </a:lnTo>
                  <a:lnTo>
                    <a:pt x="4997" y="1601"/>
                  </a:lnTo>
                  <a:lnTo>
                    <a:pt x="4971" y="1541"/>
                  </a:lnTo>
                  <a:lnTo>
                    <a:pt x="4942" y="1481"/>
                  </a:lnTo>
                  <a:lnTo>
                    <a:pt x="4913" y="1422"/>
                  </a:lnTo>
                  <a:lnTo>
                    <a:pt x="4882" y="1364"/>
                  </a:lnTo>
                  <a:lnTo>
                    <a:pt x="4850" y="1306"/>
                  </a:lnTo>
                  <a:lnTo>
                    <a:pt x="4817" y="1248"/>
                  </a:lnTo>
                  <a:lnTo>
                    <a:pt x="4781" y="1192"/>
                  </a:lnTo>
                  <a:lnTo>
                    <a:pt x="4745" y="1136"/>
                  </a:lnTo>
                  <a:lnTo>
                    <a:pt x="4705" y="1080"/>
                  </a:lnTo>
                  <a:lnTo>
                    <a:pt x="4666" y="1026"/>
                  </a:lnTo>
                  <a:lnTo>
                    <a:pt x="4625" y="973"/>
                  </a:lnTo>
                  <a:lnTo>
                    <a:pt x="4582" y="921"/>
                  </a:lnTo>
                  <a:lnTo>
                    <a:pt x="4538" y="869"/>
                  </a:lnTo>
                  <a:lnTo>
                    <a:pt x="4491" y="819"/>
                  </a:lnTo>
                  <a:lnTo>
                    <a:pt x="4444" y="769"/>
                  </a:lnTo>
                  <a:lnTo>
                    <a:pt x="4396" y="721"/>
                  </a:lnTo>
                  <a:lnTo>
                    <a:pt x="4346" y="673"/>
                  </a:lnTo>
                  <a:lnTo>
                    <a:pt x="4294" y="627"/>
                  </a:lnTo>
                  <a:lnTo>
                    <a:pt x="4241" y="583"/>
                  </a:lnTo>
                  <a:lnTo>
                    <a:pt x="4186" y="539"/>
                  </a:lnTo>
                  <a:lnTo>
                    <a:pt x="4130" y="497"/>
                  </a:lnTo>
                  <a:lnTo>
                    <a:pt x="4073" y="455"/>
                  </a:lnTo>
                  <a:lnTo>
                    <a:pt x="4014" y="416"/>
                  </a:lnTo>
                  <a:lnTo>
                    <a:pt x="3954" y="377"/>
                  </a:lnTo>
                  <a:lnTo>
                    <a:pt x="3892" y="341"/>
                  </a:lnTo>
                  <a:lnTo>
                    <a:pt x="3861" y="323"/>
                  </a:lnTo>
                  <a:lnTo>
                    <a:pt x="3829" y="305"/>
                  </a:lnTo>
                  <a:lnTo>
                    <a:pt x="3796" y="288"/>
                  </a:lnTo>
                  <a:lnTo>
                    <a:pt x="3764" y="271"/>
                  </a:lnTo>
                  <a:lnTo>
                    <a:pt x="3732" y="254"/>
                  </a:lnTo>
                  <a:lnTo>
                    <a:pt x="3699" y="239"/>
                  </a:lnTo>
                  <a:lnTo>
                    <a:pt x="3665" y="223"/>
                  </a:lnTo>
                  <a:lnTo>
                    <a:pt x="3631" y="208"/>
                  </a:lnTo>
                  <a:lnTo>
                    <a:pt x="3596" y="193"/>
                  </a:lnTo>
                  <a:lnTo>
                    <a:pt x="3562" y="179"/>
                  </a:lnTo>
                  <a:lnTo>
                    <a:pt x="3527" y="165"/>
                  </a:lnTo>
                  <a:lnTo>
                    <a:pt x="3492" y="152"/>
                  </a:lnTo>
                  <a:lnTo>
                    <a:pt x="3457" y="138"/>
                  </a:lnTo>
                  <a:lnTo>
                    <a:pt x="3421" y="126"/>
                  </a:lnTo>
                  <a:lnTo>
                    <a:pt x="3385" y="114"/>
                  </a:lnTo>
                  <a:lnTo>
                    <a:pt x="3347" y="102"/>
                  </a:lnTo>
                  <a:lnTo>
                    <a:pt x="3310" y="91"/>
                  </a:lnTo>
                  <a:lnTo>
                    <a:pt x="3273" y="80"/>
                  </a:lnTo>
                  <a:lnTo>
                    <a:pt x="3236" y="69"/>
                  </a:lnTo>
                  <a:lnTo>
                    <a:pt x="3198" y="59"/>
                  </a:lnTo>
                  <a:lnTo>
                    <a:pt x="3213" y="0"/>
                  </a:lnTo>
                  <a:lnTo>
                    <a:pt x="3251" y="10"/>
                  </a:lnTo>
                  <a:lnTo>
                    <a:pt x="3290" y="21"/>
                  </a:lnTo>
                  <a:lnTo>
                    <a:pt x="3328" y="32"/>
                  </a:lnTo>
                  <a:lnTo>
                    <a:pt x="3365" y="43"/>
                  </a:lnTo>
                  <a:lnTo>
                    <a:pt x="3404" y="55"/>
                  </a:lnTo>
                  <a:lnTo>
                    <a:pt x="3441" y="68"/>
                  </a:lnTo>
                  <a:lnTo>
                    <a:pt x="3477" y="82"/>
                  </a:lnTo>
                  <a:lnTo>
                    <a:pt x="3513" y="95"/>
                  </a:lnTo>
                  <a:lnTo>
                    <a:pt x="3549" y="109"/>
                  </a:lnTo>
                  <a:lnTo>
                    <a:pt x="3585" y="123"/>
                  </a:lnTo>
                  <a:lnTo>
                    <a:pt x="3621" y="137"/>
                  </a:lnTo>
                  <a:lnTo>
                    <a:pt x="3656" y="152"/>
                  </a:lnTo>
                  <a:lnTo>
                    <a:pt x="3690" y="168"/>
                  </a:lnTo>
                  <a:lnTo>
                    <a:pt x="3724" y="184"/>
                  </a:lnTo>
                  <a:lnTo>
                    <a:pt x="3758" y="200"/>
                  </a:lnTo>
                  <a:lnTo>
                    <a:pt x="3791" y="217"/>
                  </a:lnTo>
                  <a:lnTo>
                    <a:pt x="3825" y="234"/>
                  </a:lnTo>
                  <a:lnTo>
                    <a:pt x="3858" y="251"/>
                  </a:lnTo>
                  <a:lnTo>
                    <a:pt x="3891" y="269"/>
                  </a:lnTo>
                  <a:lnTo>
                    <a:pt x="3923" y="288"/>
                  </a:lnTo>
                  <a:lnTo>
                    <a:pt x="3985" y="326"/>
                  </a:lnTo>
                  <a:lnTo>
                    <a:pt x="4047" y="365"/>
                  </a:lnTo>
                  <a:lnTo>
                    <a:pt x="4108" y="405"/>
                  </a:lnTo>
                  <a:lnTo>
                    <a:pt x="4166" y="447"/>
                  </a:lnTo>
                  <a:lnTo>
                    <a:pt x="4223" y="491"/>
                  </a:lnTo>
                  <a:lnTo>
                    <a:pt x="4280" y="536"/>
                  </a:lnTo>
                  <a:lnTo>
                    <a:pt x="4334" y="582"/>
                  </a:lnTo>
                  <a:lnTo>
                    <a:pt x="4387" y="629"/>
                  </a:lnTo>
                  <a:lnTo>
                    <a:pt x="4438" y="677"/>
                  </a:lnTo>
                  <a:lnTo>
                    <a:pt x="4487" y="727"/>
                  </a:lnTo>
                  <a:lnTo>
                    <a:pt x="4537" y="777"/>
                  </a:lnTo>
                  <a:lnTo>
                    <a:pt x="4583" y="829"/>
                  </a:lnTo>
                  <a:lnTo>
                    <a:pt x="4628" y="881"/>
                  </a:lnTo>
                  <a:lnTo>
                    <a:pt x="4672" y="935"/>
                  </a:lnTo>
                  <a:lnTo>
                    <a:pt x="4714" y="990"/>
                  </a:lnTo>
                  <a:lnTo>
                    <a:pt x="4756" y="1045"/>
                  </a:lnTo>
                  <a:lnTo>
                    <a:pt x="4795" y="1102"/>
                  </a:lnTo>
                  <a:lnTo>
                    <a:pt x="4832" y="1159"/>
                  </a:lnTo>
                  <a:lnTo>
                    <a:pt x="4868" y="1216"/>
                  </a:lnTo>
                  <a:lnTo>
                    <a:pt x="4903" y="1275"/>
                  </a:lnTo>
                  <a:lnTo>
                    <a:pt x="4936" y="1335"/>
                  </a:lnTo>
                  <a:lnTo>
                    <a:pt x="4968" y="1394"/>
                  </a:lnTo>
                  <a:lnTo>
                    <a:pt x="4998" y="1455"/>
                  </a:lnTo>
                  <a:lnTo>
                    <a:pt x="5026" y="1516"/>
                  </a:lnTo>
                  <a:lnTo>
                    <a:pt x="5053" y="1578"/>
                  </a:lnTo>
                  <a:lnTo>
                    <a:pt x="5078" y="1640"/>
                  </a:lnTo>
                  <a:lnTo>
                    <a:pt x="5102" y="1703"/>
                  </a:lnTo>
                  <a:lnTo>
                    <a:pt x="5123" y="1765"/>
                  </a:lnTo>
                  <a:lnTo>
                    <a:pt x="5144" y="1828"/>
                  </a:lnTo>
                  <a:lnTo>
                    <a:pt x="5163" y="1893"/>
                  </a:lnTo>
                  <a:lnTo>
                    <a:pt x="5180" y="1956"/>
                  </a:lnTo>
                  <a:lnTo>
                    <a:pt x="5197" y="2020"/>
                  </a:lnTo>
                  <a:lnTo>
                    <a:pt x="5211" y="2084"/>
                  </a:lnTo>
                  <a:lnTo>
                    <a:pt x="5223" y="2149"/>
                  </a:lnTo>
                  <a:lnTo>
                    <a:pt x="5234" y="2214"/>
                  </a:lnTo>
                  <a:lnTo>
                    <a:pt x="5243" y="2278"/>
                  </a:lnTo>
                  <a:lnTo>
                    <a:pt x="5250" y="2343"/>
                  </a:lnTo>
                  <a:lnTo>
                    <a:pt x="5256" y="2408"/>
                  </a:lnTo>
                  <a:lnTo>
                    <a:pt x="5261" y="2472"/>
                  </a:lnTo>
                  <a:lnTo>
                    <a:pt x="5263" y="2537"/>
                  </a:lnTo>
                  <a:lnTo>
                    <a:pt x="5264" y="2601"/>
                  </a:lnTo>
                  <a:lnTo>
                    <a:pt x="5264" y="2665"/>
                  </a:lnTo>
                  <a:lnTo>
                    <a:pt x="5261" y="2730"/>
                  </a:lnTo>
                  <a:lnTo>
                    <a:pt x="5257" y="2794"/>
                  </a:lnTo>
                  <a:lnTo>
                    <a:pt x="5252" y="2857"/>
                  </a:lnTo>
                  <a:lnTo>
                    <a:pt x="5244" y="2921"/>
                  </a:lnTo>
                  <a:lnTo>
                    <a:pt x="5235" y="2983"/>
                  </a:lnTo>
                  <a:lnTo>
                    <a:pt x="5225" y="3045"/>
                  </a:lnTo>
                  <a:lnTo>
                    <a:pt x="5212" y="3108"/>
                  </a:lnTo>
                  <a:lnTo>
                    <a:pt x="5198" y="3169"/>
                  </a:lnTo>
                  <a:lnTo>
                    <a:pt x="5182" y="3230"/>
                  </a:lnTo>
                  <a:lnTo>
                    <a:pt x="5164" y="3290"/>
                  </a:lnTo>
                  <a:lnTo>
                    <a:pt x="5145" y="3350"/>
                  </a:lnTo>
                  <a:lnTo>
                    <a:pt x="5124" y="3409"/>
                  </a:lnTo>
                  <a:lnTo>
                    <a:pt x="5102" y="3467"/>
                  </a:lnTo>
                  <a:lnTo>
                    <a:pt x="5077" y="3525"/>
                  </a:lnTo>
                  <a:lnTo>
                    <a:pt x="5051" y="3582"/>
                  </a:lnTo>
                  <a:lnTo>
                    <a:pt x="5023" y="3637"/>
                  </a:lnTo>
                  <a:lnTo>
                    <a:pt x="4994" y="3692"/>
                  </a:lnTo>
                  <a:lnTo>
                    <a:pt x="4962" y="3747"/>
                  </a:lnTo>
                  <a:lnTo>
                    <a:pt x="4928" y="3800"/>
                  </a:lnTo>
                  <a:lnTo>
                    <a:pt x="4894" y="3852"/>
                  </a:lnTo>
                  <a:lnTo>
                    <a:pt x="4875" y="3878"/>
                  </a:lnTo>
                  <a:lnTo>
                    <a:pt x="4857" y="3904"/>
                  </a:lnTo>
                  <a:lnTo>
                    <a:pt x="4838" y="3929"/>
                  </a:lnTo>
                  <a:lnTo>
                    <a:pt x="4818" y="3954"/>
                  </a:lnTo>
                  <a:lnTo>
                    <a:pt x="4799" y="3979"/>
                  </a:lnTo>
                  <a:lnTo>
                    <a:pt x="4778" y="4003"/>
                  </a:lnTo>
                  <a:lnTo>
                    <a:pt x="4758" y="4027"/>
                  </a:lnTo>
                  <a:lnTo>
                    <a:pt x="4736" y="4051"/>
                  </a:lnTo>
                  <a:lnTo>
                    <a:pt x="4714" y="4074"/>
                  </a:lnTo>
                  <a:lnTo>
                    <a:pt x="4692" y="4097"/>
                  </a:lnTo>
                  <a:lnTo>
                    <a:pt x="4669" y="4121"/>
                  </a:lnTo>
                  <a:lnTo>
                    <a:pt x="4646" y="4143"/>
                  </a:lnTo>
                  <a:lnTo>
                    <a:pt x="4623" y="4165"/>
                  </a:lnTo>
                  <a:lnTo>
                    <a:pt x="4599" y="4187"/>
                  </a:lnTo>
                  <a:lnTo>
                    <a:pt x="4575" y="4208"/>
                  </a:lnTo>
                  <a:lnTo>
                    <a:pt x="4550" y="4230"/>
                  </a:lnTo>
                  <a:lnTo>
                    <a:pt x="4525" y="4250"/>
                  </a:lnTo>
                  <a:lnTo>
                    <a:pt x="4498" y="4271"/>
                  </a:lnTo>
                  <a:lnTo>
                    <a:pt x="4472" y="4291"/>
                  </a:lnTo>
                  <a:lnTo>
                    <a:pt x="4445" y="4311"/>
                  </a:lnTo>
                  <a:lnTo>
                    <a:pt x="4418" y="4331"/>
                  </a:lnTo>
                  <a:lnTo>
                    <a:pt x="4391" y="4350"/>
                  </a:lnTo>
                  <a:lnTo>
                    <a:pt x="4363" y="4368"/>
                  </a:lnTo>
                  <a:lnTo>
                    <a:pt x="4334" y="4386"/>
                  </a:lnTo>
                  <a:lnTo>
                    <a:pt x="4306" y="4404"/>
                  </a:lnTo>
                  <a:lnTo>
                    <a:pt x="4275" y="4422"/>
                  </a:lnTo>
                  <a:lnTo>
                    <a:pt x="4246" y="4439"/>
                  </a:lnTo>
                  <a:lnTo>
                    <a:pt x="4215" y="4455"/>
                  </a:lnTo>
                  <a:lnTo>
                    <a:pt x="4185" y="4472"/>
                  </a:lnTo>
                  <a:lnTo>
                    <a:pt x="4154" y="4487"/>
                  </a:lnTo>
                  <a:lnTo>
                    <a:pt x="4122" y="4504"/>
                  </a:lnTo>
                  <a:lnTo>
                    <a:pt x="4090" y="4519"/>
                  </a:lnTo>
                  <a:lnTo>
                    <a:pt x="4058" y="4533"/>
                  </a:lnTo>
                  <a:lnTo>
                    <a:pt x="4024" y="4548"/>
                  </a:lnTo>
                  <a:lnTo>
                    <a:pt x="3990" y="4561"/>
                  </a:lnTo>
                  <a:lnTo>
                    <a:pt x="3957" y="4574"/>
                  </a:lnTo>
                  <a:lnTo>
                    <a:pt x="3922" y="4587"/>
                  </a:lnTo>
                  <a:lnTo>
                    <a:pt x="3888" y="4599"/>
                  </a:lnTo>
                  <a:lnTo>
                    <a:pt x="3852" y="4611"/>
                  </a:lnTo>
                  <a:lnTo>
                    <a:pt x="3816" y="4623"/>
                  </a:lnTo>
                  <a:lnTo>
                    <a:pt x="3780" y="4634"/>
                  </a:lnTo>
                  <a:lnTo>
                    <a:pt x="3743" y="4644"/>
                  </a:lnTo>
                  <a:lnTo>
                    <a:pt x="3706" y="4654"/>
                  </a:lnTo>
                  <a:lnTo>
                    <a:pt x="3669" y="4664"/>
                  </a:lnTo>
                  <a:lnTo>
                    <a:pt x="3631" y="4673"/>
                  </a:lnTo>
                  <a:lnTo>
                    <a:pt x="3591" y="4681"/>
                  </a:lnTo>
                  <a:lnTo>
                    <a:pt x="3552" y="4690"/>
                  </a:lnTo>
                  <a:lnTo>
                    <a:pt x="3513" y="4697"/>
                  </a:lnTo>
                  <a:lnTo>
                    <a:pt x="3473" y="4705"/>
                  </a:lnTo>
                  <a:lnTo>
                    <a:pt x="3433" y="4712"/>
                  </a:lnTo>
                  <a:lnTo>
                    <a:pt x="3392" y="4718"/>
                  </a:lnTo>
                  <a:lnTo>
                    <a:pt x="3350" y="4723"/>
                  </a:lnTo>
                  <a:lnTo>
                    <a:pt x="3309" y="4728"/>
                  </a:lnTo>
                  <a:lnTo>
                    <a:pt x="3267" y="4733"/>
                  </a:lnTo>
                  <a:lnTo>
                    <a:pt x="3224" y="4737"/>
                  </a:lnTo>
                  <a:lnTo>
                    <a:pt x="3181" y="4740"/>
                  </a:lnTo>
                  <a:lnTo>
                    <a:pt x="3136" y="4743"/>
                  </a:lnTo>
                  <a:lnTo>
                    <a:pt x="3093" y="4745"/>
                  </a:lnTo>
                  <a:lnTo>
                    <a:pt x="3048" y="4747"/>
                  </a:lnTo>
                  <a:lnTo>
                    <a:pt x="3003" y="4748"/>
                  </a:lnTo>
                  <a:lnTo>
                    <a:pt x="2958" y="4748"/>
                  </a:lnTo>
                  <a:lnTo>
                    <a:pt x="2911" y="4749"/>
                  </a:lnTo>
                  <a:lnTo>
                    <a:pt x="2865" y="4748"/>
                  </a:lnTo>
                  <a:lnTo>
                    <a:pt x="2818" y="4747"/>
                  </a:lnTo>
                  <a:lnTo>
                    <a:pt x="2771" y="4745"/>
                  </a:lnTo>
                  <a:lnTo>
                    <a:pt x="2723" y="4743"/>
                  </a:lnTo>
                  <a:lnTo>
                    <a:pt x="2674" y="4740"/>
                  </a:lnTo>
                  <a:lnTo>
                    <a:pt x="2626" y="4736"/>
                  </a:lnTo>
                  <a:lnTo>
                    <a:pt x="2577" y="4732"/>
                  </a:lnTo>
                  <a:lnTo>
                    <a:pt x="2527" y="4728"/>
                  </a:lnTo>
                  <a:lnTo>
                    <a:pt x="2477" y="4722"/>
                  </a:lnTo>
                  <a:lnTo>
                    <a:pt x="2425" y="4716"/>
                  </a:lnTo>
                  <a:lnTo>
                    <a:pt x="2374" y="4710"/>
                  </a:lnTo>
                  <a:lnTo>
                    <a:pt x="2323" y="4703"/>
                  </a:lnTo>
                  <a:lnTo>
                    <a:pt x="2271" y="4694"/>
                  </a:lnTo>
                  <a:lnTo>
                    <a:pt x="2218" y="4685"/>
                  </a:lnTo>
                  <a:lnTo>
                    <a:pt x="2165" y="4676"/>
                  </a:lnTo>
                  <a:lnTo>
                    <a:pt x="2111" y="4666"/>
                  </a:lnTo>
                  <a:lnTo>
                    <a:pt x="2058" y="4656"/>
                  </a:lnTo>
                  <a:lnTo>
                    <a:pt x="2002" y="4645"/>
                  </a:lnTo>
                  <a:lnTo>
                    <a:pt x="1947" y="4633"/>
                  </a:lnTo>
                  <a:lnTo>
                    <a:pt x="1892" y="4621"/>
                  </a:lnTo>
                  <a:lnTo>
                    <a:pt x="1836" y="4608"/>
                  </a:lnTo>
                  <a:lnTo>
                    <a:pt x="1779" y="4594"/>
                  </a:lnTo>
                  <a:lnTo>
                    <a:pt x="1722" y="4580"/>
                  </a:lnTo>
                  <a:lnTo>
                    <a:pt x="1665" y="4565"/>
                  </a:lnTo>
                  <a:lnTo>
                    <a:pt x="1608" y="4549"/>
                  </a:lnTo>
                  <a:lnTo>
                    <a:pt x="1548" y="4532"/>
                  </a:lnTo>
                  <a:lnTo>
                    <a:pt x="1490" y="4515"/>
                  </a:lnTo>
                  <a:lnTo>
                    <a:pt x="1431" y="4496"/>
                  </a:lnTo>
                  <a:lnTo>
                    <a:pt x="1371" y="4478"/>
                  </a:lnTo>
                  <a:lnTo>
                    <a:pt x="1310" y="4458"/>
                  </a:lnTo>
                  <a:lnTo>
                    <a:pt x="1249" y="4438"/>
                  </a:lnTo>
                  <a:lnTo>
                    <a:pt x="1188" y="4417"/>
                  </a:lnTo>
                  <a:lnTo>
                    <a:pt x="1127" y="4396"/>
                  </a:lnTo>
                  <a:lnTo>
                    <a:pt x="1064" y="4373"/>
                  </a:lnTo>
                  <a:lnTo>
                    <a:pt x="1001" y="4350"/>
                  </a:lnTo>
                  <a:lnTo>
                    <a:pt x="938" y="4327"/>
                  </a:lnTo>
                  <a:lnTo>
                    <a:pt x="873" y="4302"/>
                  </a:lnTo>
                  <a:lnTo>
                    <a:pt x="810" y="4276"/>
                  </a:lnTo>
                  <a:lnTo>
                    <a:pt x="745" y="4250"/>
                  </a:lnTo>
                  <a:lnTo>
                    <a:pt x="680" y="4223"/>
                  </a:lnTo>
                  <a:lnTo>
                    <a:pt x="613" y="4196"/>
                  </a:lnTo>
                  <a:lnTo>
                    <a:pt x="548" y="4167"/>
                  </a:lnTo>
                  <a:lnTo>
                    <a:pt x="481" y="4138"/>
                  </a:lnTo>
                  <a:lnTo>
                    <a:pt x="413" y="4108"/>
                  </a:lnTo>
                  <a:lnTo>
                    <a:pt x="346" y="4077"/>
                  </a:lnTo>
                  <a:lnTo>
                    <a:pt x="278" y="4045"/>
                  </a:lnTo>
                  <a:lnTo>
                    <a:pt x="209" y="4013"/>
                  </a:lnTo>
                  <a:lnTo>
                    <a:pt x="139" y="3980"/>
                  </a:lnTo>
                  <a:lnTo>
                    <a:pt x="70" y="3946"/>
                  </a:lnTo>
                  <a:lnTo>
                    <a:pt x="0" y="3911"/>
                  </a:lnTo>
                  <a:lnTo>
                    <a:pt x="27" y="38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443663" y="1970088"/>
              <a:ext cx="935038" cy="1065213"/>
            </a:xfrm>
            <a:custGeom>
              <a:avLst/>
              <a:gdLst>
                <a:gd name="T0" fmla="*/ 2147483647 w 3318"/>
                <a:gd name="T1" fmla="*/ 2147483647 h 4215"/>
                <a:gd name="T2" fmla="*/ 2147483647 w 3318"/>
                <a:gd name="T3" fmla="*/ 2147483647 h 4215"/>
                <a:gd name="T4" fmla="*/ 2147483647 w 3318"/>
                <a:gd name="T5" fmla="*/ 2147483647 h 4215"/>
                <a:gd name="T6" fmla="*/ 2147483647 w 3318"/>
                <a:gd name="T7" fmla="*/ 2147483647 h 4215"/>
                <a:gd name="T8" fmla="*/ 2147483647 w 3318"/>
                <a:gd name="T9" fmla="*/ 2147483647 h 4215"/>
                <a:gd name="T10" fmla="*/ 2147483647 w 3318"/>
                <a:gd name="T11" fmla="*/ 2147483647 h 4215"/>
                <a:gd name="T12" fmla="*/ 2147483647 w 3318"/>
                <a:gd name="T13" fmla="*/ 2147483647 h 4215"/>
                <a:gd name="T14" fmla="*/ 2147483647 w 3318"/>
                <a:gd name="T15" fmla="*/ 2147483647 h 4215"/>
                <a:gd name="T16" fmla="*/ 2147483647 w 3318"/>
                <a:gd name="T17" fmla="*/ 2147483647 h 4215"/>
                <a:gd name="T18" fmla="*/ 2147483647 w 3318"/>
                <a:gd name="T19" fmla="*/ 2147483647 h 4215"/>
                <a:gd name="T20" fmla="*/ 2147483647 w 3318"/>
                <a:gd name="T21" fmla="*/ 2147483647 h 4215"/>
                <a:gd name="T22" fmla="*/ 2147483647 w 3318"/>
                <a:gd name="T23" fmla="*/ 2147483647 h 4215"/>
                <a:gd name="T24" fmla="*/ 2147483647 w 3318"/>
                <a:gd name="T25" fmla="*/ 2147483647 h 4215"/>
                <a:gd name="T26" fmla="*/ 2147483647 w 3318"/>
                <a:gd name="T27" fmla="*/ 2147483647 h 4215"/>
                <a:gd name="T28" fmla="*/ 2147483647 w 3318"/>
                <a:gd name="T29" fmla="*/ 2147483647 h 4215"/>
                <a:gd name="T30" fmla="*/ 2147483647 w 3318"/>
                <a:gd name="T31" fmla="*/ 2147483647 h 4215"/>
                <a:gd name="T32" fmla="*/ 2147483647 w 3318"/>
                <a:gd name="T33" fmla="*/ 2147483647 h 4215"/>
                <a:gd name="T34" fmla="*/ 2147483647 w 3318"/>
                <a:gd name="T35" fmla="*/ 2147483647 h 4215"/>
                <a:gd name="T36" fmla="*/ 2147483647 w 3318"/>
                <a:gd name="T37" fmla="*/ 2147483647 h 4215"/>
                <a:gd name="T38" fmla="*/ 2147483647 w 3318"/>
                <a:gd name="T39" fmla="*/ 2147483647 h 4215"/>
                <a:gd name="T40" fmla="*/ 2147483647 w 3318"/>
                <a:gd name="T41" fmla="*/ 2147483647 h 4215"/>
                <a:gd name="T42" fmla="*/ 2147483647 w 3318"/>
                <a:gd name="T43" fmla="*/ 2147483647 h 4215"/>
                <a:gd name="T44" fmla="*/ 2147483647 w 3318"/>
                <a:gd name="T45" fmla="*/ 2147483647 h 4215"/>
                <a:gd name="T46" fmla="*/ 2147483647 w 3318"/>
                <a:gd name="T47" fmla="*/ 2147483647 h 4215"/>
                <a:gd name="T48" fmla="*/ 2147483647 w 3318"/>
                <a:gd name="T49" fmla="*/ 2147483647 h 4215"/>
                <a:gd name="T50" fmla="*/ 2147483647 w 3318"/>
                <a:gd name="T51" fmla="*/ 2147483647 h 4215"/>
                <a:gd name="T52" fmla="*/ 2147483647 w 3318"/>
                <a:gd name="T53" fmla="*/ 2147483647 h 4215"/>
                <a:gd name="T54" fmla="*/ 2147483647 w 3318"/>
                <a:gd name="T55" fmla="*/ 2147483647 h 4215"/>
                <a:gd name="T56" fmla="*/ 2147483647 w 3318"/>
                <a:gd name="T57" fmla="*/ 2147483647 h 4215"/>
                <a:gd name="T58" fmla="*/ 2147483647 w 3318"/>
                <a:gd name="T59" fmla="*/ 2147483647 h 4215"/>
                <a:gd name="T60" fmla="*/ 2147483647 w 3318"/>
                <a:gd name="T61" fmla="*/ 2147483647 h 4215"/>
                <a:gd name="T62" fmla="*/ 2147483647 w 3318"/>
                <a:gd name="T63" fmla="*/ 2147483647 h 4215"/>
                <a:gd name="T64" fmla="*/ 2147483647 w 3318"/>
                <a:gd name="T65" fmla="*/ 2147483647 h 4215"/>
                <a:gd name="T66" fmla="*/ 2147483647 w 3318"/>
                <a:gd name="T67" fmla="*/ 2147483647 h 4215"/>
                <a:gd name="T68" fmla="*/ 2147483647 w 3318"/>
                <a:gd name="T69" fmla="*/ 2147483647 h 4215"/>
                <a:gd name="T70" fmla="*/ 2147483647 w 3318"/>
                <a:gd name="T71" fmla="*/ 2147483647 h 4215"/>
                <a:gd name="T72" fmla="*/ 2147483647 w 3318"/>
                <a:gd name="T73" fmla="*/ 2147483647 h 4215"/>
                <a:gd name="T74" fmla="*/ 2147483647 w 3318"/>
                <a:gd name="T75" fmla="*/ 2147483647 h 4215"/>
                <a:gd name="T76" fmla="*/ 2147483647 w 3318"/>
                <a:gd name="T77" fmla="*/ 2147483647 h 4215"/>
                <a:gd name="T78" fmla="*/ 2147483647 w 3318"/>
                <a:gd name="T79" fmla="*/ 2147483647 h 4215"/>
                <a:gd name="T80" fmla="*/ 2147483647 w 3318"/>
                <a:gd name="T81" fmla="*/ 2147483647 h 4215"/>
                <a:gd name="T82" fmla="*/ 2147483647 w 3318"/>
                <a:gd name="T83" fmla="*/ 2147483647 h 4215"/>
                <a:gd name="T84" fmla="*/ 2147483647 w 3318"/>
                <a:gd name="T85" fmla="*/ 2147483647 h 4215"/>
                <a:gd name="T86" fmla="*/ 0 w 3318"/>
                <a:gd name="T87" fmla="*/ 2147483647 h 4215"/>
                <a:gd name="T88" fmla="*/ 2147483647 w 3318"/>
                <a:gd name="T89" fmla="*/ 0 h 4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18"/>
                <a:gd name="T136" fmla="*/ 0 h 4215"/>
                <a:gd name="T137" fmla="*/ 3318 w 3318"/>
                <a:gd name="T138" fmla="*/ 4215 h 42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18" h="4215">
                  <a:moveTo>
                    <a:pt x="48" y="0"/>
                  </a:moveTo>
                  <a:lnTo>
                    <a:pt x="58" y="14"/>
                  </a:lnTo>
                  <a:lnTo>
                    <a:pt x="82" y="98"/>
                  </a:lnTo>
                  <a:lnTo>
                    <a:pt x="109" y="183"/>
                  </a:lnTo>
                  <a:lnTo>
                    <a:pt x="135" y="266"/>
                  </a:lnTo>
                  <a:lnTo>
                    <a:pt x="162" y="348"/>
                  </a:lnTo>
                  <a:lnTo>
                    <a:pt x="189" y="431"/>
                  </a:lnTo>
                  <a:lnTo>
                    <a:pt x="217" y="512"/>
                  </a:lnTo>
                  <a:lnTo>
                    <a:pt x="246" y="594"/>
                  </a:lnTo>
                  <a:lnTo>
                    <a:pt x="276" y="674"/>
                  </a:lnTo>
                  <a:lnTo>
                    <a:pt x="306" y="754"/>
                  </a:lnTo>
                  <a:lnTo>
                    <a:pt x="338" y="834"/>
                  </a:lnTo>
                  <a:lnTo>
                    <a:pt x="369" y="913"/>
                  </a:lnTo>
                  <a:lnTo>
                    <a:pt x="402" y="992"/>
                  </a:lnTo>
                  <a:lnTo>
                    <a:pt x="435" y="1069"/>
                  </a:lnTo>
                  <a:lnTo>
                    <a:pt x="469" y="1146"/>
                  </a:lnTo>
                  <a:lnTo>
                    <a:pt x="504" y="1224"/>
                  </a:lnTo>
                  <a:lnTo>
                    <a:pt x="539" y="1300"/>
                  </a:lnTo>
                  <a:lnTo>
                    <a:pt x="577" y="1375"/>
                  </a:lnTo>
                  <a:lnTo>
                    <a:pt x="614" y="1450"/>
                  </a:lnTo>
                  <a:lnTo>
                    <a:pt x="652" y="1524"/>
                  </a:lnTo>
                  <a:lnTo>
                    <a:pt x="690" y="1599"/>
                  </a:lnTo>
                  <a:lnTo>
                    <a:pt x="730" y="1671"/>
                  </a:lnTo>
                  <a:lnTo>
                    <a:pt x="770" y="1743"/>
                  </a:lnTo>
                  <a:lnTo>
                    <a:pt x="812" y="1816"/>
                  </a:lnTo>
                  <a:lnTo>
                    <a:pt x="854" y="1887"/>
                  </a:lnTo>
                  <a:lnTo>
                    <a:pt x="897" y="1957"/>
                  </a:lnTo>
                  <a:lnTo>
                    <a:pt x="941" y="2028"/>
                  </a:lnTo>
                  <a:lnTo>
                    <a:pt x="985" y="2097"/>
                  </a:lnTo>
                  <a:lnTo>
                    <a:pt x="1031" y="2165"/>
                  </a:lnTo>
                  <a:lnTo>
                    <a:pt x="1078" y="2234"/>
                  </a:lnTo>
                  <a:lnTo>
                    <a:pt x="1125" y="2301"/>
                  </a:lnTo>
                  <a:lnTo>
                    <a:pt x="1173" y="2367"/>
                  </a:lnTo>
                  <a:lnTo>
                    <a:pt x="1222" y="2434"/>
                  </a:lnTo>
                  <a:lnTo>
                    <a:pt x="1273" y="2499"/>
                  </a:lnTo>
                  <a:lnTo>
                    <a:pt x="1323" y="2563"/>
                  </a:lnTo>
                  <a:lnTo>
                    <a:pt x="1375" y="2628"/>
                  </a:lnTo>
                  <a:lnTo>
                    <a:pt x="1427" y="2691"/>
                  </a:lnTo>
                  <a:lnTo>
                    <a:pt x="1482" y="2753"/>
                  </a:lnTo>
                  <a:lnTo>
                    <a:pt x="1536" y="2816"/>
                  </a:lnTo>
                  <a:lnTo>
                    <a:pt x="1592" y="2876"/>
                  </a:lnTo>
                  <a:lnTo>
                    <a:pt x="1648" y="2937"/>
                  </a:lnTo>
                  <a:lnTo>
                    <a:pt x="1706" y="2997"/>
                  </a:lnTo>
                  <a:lnTo>
                    <a:pt x="1765" y="3056"/>
                  </a:lnTo>
                  <a:lnTo>
                    <a:pt x="1824" y="3114"/>
                  </a:lnTo>
                  <a:lnTo>
                    <a:pt x="1884" y="3171"/>
                  </a:lnTo>
                  <a:lnTo>
                    <a:pt x="1947" y="3228"/>
                  </a:lnTo>
                  <a:lnTo>
                    <a:pt x="2009" y="3284"/>
                  </a:lnTo>
                  <a:lnTo>
                    <a:pt x="2072" y="3339"/>
                  </a:lnTo>
                  <a:lnTo>
                    <a:pt x="2138" y="3394"/>
                  </a:lnTo>
                  <a:lnTo>
                    <a:pt x="2203" y="3448"/>
                  </a:lnTo>
                  <a:lnTo>
                    <a:pt x="2269" y="3501"/>
                  </a:lnTo>
                  <a:lnTo>
                    <a:pt x="2337" y="3553"/>
                  </a:lnTo>
                  <a:lnTo>
                    <a:pt x="2406" y="3605"/>
                  </a:lnTo>
                  <a:lnTo>
                    <a:pt x="2476" y="3656"/>
                  </a:lnTo>
                  <a:lnTo>
                    <a:pt x="2546" y="3705"/>
                  </a:lnTo>
                  <a:lnTo>
                    <a:pt x="2619" y="3754"/>
                  </a:lnTo>
                  <a:lnTo>
                    <a:pt x="2692" y="3803"/>
                  </a:lnTo>
                  <a:lnTo>
                    <a:pt x="2766" y="3851"/>
                  </a:lnTo>
                  <a:lnTo>
                    <a:pt x="2842" y="3897"/>
                  </a:lnTo>
                  <a:lnTo>
                    <a:pt x="2918" y="3943"/>
                  </a:lnTo>
                  <a:lnTo>
                    <a:pt x="2995" y="3988"/>
                  </a:lnTo>
                  <a:lnTo>
                    <a:pt x="3075" y="4033"/>
                  </a:lnTo>
                  <a:lnTo>
                    <a:pt x="3154" y="4076"/>
                  </a:lnTo>
                  <a:lnTo>
                    <a:pt x="3235" y="4118"/>
                  </a:lnTo>
                  <a:lnTo>
                    <a:pt x="3318" y="4160"/>
                  </a:lnTo>
                  <a:lnTo>
                    <a:pt x="3291" y="4215"/>
                  </a:lnTo>
                  <a:lnTo>
                    <a:pt x="3207" y="4172"/>
                  </a:lnTo>
                  <a:lnTo>
                    <a:pt x="3126" y="4129"/>
                  </a:lnTo>
                  <a:lnTo>
                    <a:pt x="3045" y="4086"/>
                  </a:lnTo>
                  <a:lnTo>
                    <a:pt x="2965" y="4041"/>
                  </a:lnTo>
                  <a:lnTo>
                    <a:pt x="2887" y="3995"/>
                  </a:lnTo>
                  <a:lnTo>
                    <a:pt x="2809" y="3949"/>
                  </a:lnTo>
                  <a:lnTo>
                    <a:pt x="2734" y="3902"/>
                  </a:lnTo>
                  <a:lnTo>
                    <a:pt x="2659" y="3854"/>
                  </a:lnTo>
                  <a:lnTo>
                    <a:pt x="2585" y="3805"/>
                  </a:lnTo>
                  <a:lnTo>
                    <a:pt x="2512" y="3755"/>
                  </a:lnTo>
                  <a:lnTo>
                    <a:pt x="2441" y="3705"/>
                  </a:lnTo>
                  <a:lnTo>
                    <a:pt x="2370" y="3654"/>
                  </a:lnTo>
                  <a:lnTo>
                    <a:pt x="2300" y="3602"/>
                  </a:lnTo>
                  <a:lnTo>
                    <a:pt x="2232" y="3549"/>
                  </a:lnTo>
                  <a:lnTo>
                    <a:pt x="2165" y="3495"/>
                  </a:lnTo>
                  <a:lnTo>
                    <a:pt x="2098" y="3441"/>
                  </a:lnTo>
                  <a:lnTo>
                    <a:pt x="2033" y="3385"/>
                  </a:lnTo>
                  <a:lnTo>
                    <a:pt x="1969" y="3330"/>
                  </a:lnTo>
                  <a:lnTo>
                    <a:pt x="1905" y="3273"/>
                  </a:lnTo>
                  <a:lnTo>
                    <a:pt x="1843" y="3216"/>
                  </a:lnTo>
                  <a:lnTo>
                    <a:pt x="1782" y="3157"/>
                  </a:lnTo>
                  <a:lnTo>
                    <a:pt x="1722" y="3099"/>
                  </a:lnTo>
                  <a:lnTo>
                    <a:pt x="1662" y="3039"/>
                  </a:lnTo>
                  <a:lnTo>
                    <a:pt x="1604" y="2978"/>
                  </a:lnTo>
                  <a:lnTo>
                    <a:pt x="1547" y="2917"/>
                  </a:lnTo>
                  <a:lnTo>
                    <a:pt x="1491" y="2856"/>
                  </a:lnTo>
                  <a:lnTo>
                    <a:pt x="1435" y="2793"/>
                  </a:lnTo>
                  <a:lnTo>
                    <a:pt x="1381" y="2730"/>
                  </a:lnTo>
                  <a:lnTo>
                    <a:pt x="1328" y="2666"/>
                  </a:lnTo>
                  <a:lnTo>
                    <a:pt x="1276" y="2602"/>
                  </a:lnTo>
                  <a:lnTo>
                    <a:pt x="1224" y="2536"/>
                  </a:lnTo>
                  <a:lnTo>
                    <a:pt x="1173" y="2470"/>
                  </a:lnTo>
                  <a:lnTo>
                    <a:pt x="1124" y="2404"/>
                  </a:lnTo>
                  <a:lnTo>
                    <a:pt x="1076" y="2336"/>
                  </a:lnTo>
                  <a:lnTo>
                    <a:pt x="1028" y="2268"/>
                  </a:lnTo>
                  <a:lnTo>
                    <a:pt x="980" y="2200"/>
                  </a:lnTo>
                  <a:lnTo>
                    <a:pt x="934" y="2130"/>
                  </a:lnTo>
                  <a:lnTo>
                    <a:pt x="889" y="2060"/>
                  </a:lnTo>
                  <a:lnTo>
                    <a:pt x="845" y="1989"/>
                  </a:lnTo>
                  <a:lnTo>
                    <a:pt x="802" y="1918"/>
                  </a:lnTo>
                  <a:lnTo>
                    <a:pt x="759" y="1847"/>
                  </a:lnTo>
                  <a:lnTo>
                    <a:pt x="717" y="1773"/>
                  </a:lnTo>
                  <a:lnTo>
                    <a:pt x="677" y="1701"/>
                  </a:lnTo>
                  <a:lnTo>
                    <a:pt x="637" y="1627"/>
                  </a:lnTo>
                  <a:lnTo>
                    <a:pt x="598" y="1552"/>
                  </a:lnTo>
                  <a:lnTo>
                    <a:pt x="560" y="1478"/>
                  </a:lnTo>
                  <a:lnTo>
                    <a:pt x="521" y="1402"/>
                  </a:lnTo>
                  <a:lnTo>
                    <a:pt x="485" y="1325"/>
                  </a:lnTo>
                  <a:lnTo>
                    <a:pt x="449" y="1249"/>
                  </a:lnTo>
                  <a:lnTo>
                    <a:pt x="414" y="1171"/>
                  </a:lnTo>
                  <a:lnTo>
                    <a:pt x="380" y="1094"/>
                  </a:lnTo>
                  <a:lnTo>
                    <a:pt x="346" y="1015"/>
                  </a:lnTo>
                  <a:lnTo>
                    <a:pt x="313" y="936"/>
                  </a:lnTo>
                  <a:lnTo>
                    <a:pt x="281" y="857"/>
                  </a:lnTo>
                  <a:lnTo>
                    <a:pt x="249" y="776"/>
                  </a:lnTo>
                  <a:lnTo>
                    <a:pt x="219" y="695"/>
                  </a:lnTo>
                  <a:lnTo>
                    <a:pt x="189" y="615"/>
                  </a:lnTo>
                  <a:lnTo>
                    <a:pt x="160" y="532"/>
                  </a:lnTo>
                  <a:lnTo>
                    <a:pt x="132" y="450"/>
                  </a:lnTo>
                  <a:lnTo>
                    <a:pt x="104" y="367"/>
                  </a:lnTo>
                  <a:lnTo>
                    <a:pt x="76" y="284"/>
                  </a:lnTo>
                  <a:lnTo>
                    <a:pt x="50" y="200"/>
                  </a:lnTo>
                  <a:lnTo>
                    <a:pt x="24" y="115"/>
                  </a:lnTo>
                  <a:lnTo>
                    <a:pt x="0" y="31"/>
                  </a:lnTo>
                  <a:lnTo>
                    <a:pt x="9" y="45"/>
                  </a:lnTo>
                  <a:lnTo>
                    <a:pt x="48" y="0"/>
                  </a:lnTo>
                  <a:lnTo>
                    <a:pt x="55" y="6"/>
                  </a:lnTo>
                  <a:lnTo>
                    <a:pt x="58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383338" y="1931988"/>
              <a:ext cx="74613" cy="50800"/>
            </a:xfrm>
            <a:custGeom>
              <a:avLst/>
              <a:gdLst>
                <a:gd name="T0" fmla="*/ 2147483647 w 265"/>
                <a:gd name="T1" fmla="*/ 2147483647 h 195"/>
                <a:gd name="T2" fmla="*/ 2147483647 w 265"/>
                <a:gd name="T3" fmla="*/ 0 h 195"/>
                <a:gd name="T4" fmla="*/ 2147483647 w 265"/>
                <a:gd name="T5" fmla="*/ 2147483647 h 195"/>
                <a:gd name="T6" fmla="*/ 2147483647 w 265"/>
                <a:gd name="T7" fmla="*/ 2147483647 h 195"/>
                <a:gd name="T8" fmla="*/ 2147483647 w 265"/>
                <a:gd name="T9" fmla="*/ 2147483647 h 195"/>
                <a:gd name="T10" fmla="*/ 2147483647 w 265"/>
                <a:gd name="T11" fmla="*/ 0 h 195"/>
                <a:gd name="T12" fmla="*/ 2147483647 w 265"/>
                <a:gd name="T13" fmla="*/ 2147483647 h 195"/>
                <a:gd name="T14" fmla="*/ 0 w 265"/>
                <a:gd name="T15" fmla="*/ 0 h 195"/>
                <a:gd name="T16" fmla="*/ 2147483647 w 265"/>
                <a:gd name="T17" fmla="*/ 0 h 195"/>
                <a:gd name="T18" fmla="*/ 2147483647 w 265"/>
                <a:gd name="T19" fmla="*/ 2147483647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5"/>
                <a:gd name="T31" fmla="*/ 0 h 195"/>
                <a:gd name="T32" fmla="*/ 265 w 265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5" h="195">
                  <a:moveTo>
                    <a:pt x="86" y="67"/>
                  </a:moveTo>
                  <a:lnTo>
                    <a:pt x="109" y="14"/>
                  </a:lnTo>
                  <a:lnTo>
                    <a:pt x="265" y="150"/>
                  </a:lnTo>
                  <a:lnTo>
                    <a:pt x="226" y="195"/>
                  </a:lnTo>
                  <a:lnTo>
                    <a:pt x="69" y="60"/>
                  </a:lnTo>
                  <a:lnTo>
                    <a:pt x="92" y="7"/>
                  </a:lnTo>
                  <a:lnTo>
                    <a:pt x="69" y="60"/>
                  </a:lnTo>
                  <a:lnTo>
                    <a:pt x="0" y="0"/>
                  </a:lnTo>
                  <a:lnTo>
                    <a:pt x="92" y="7"/>
                  </a:lnTo>
                  <a:lnTo>
                    <a:pt x="86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394450" y="1973263"/>
              <a:ext cx="1985963" cy="679450"/>
            </a:xfrm>
            <a:custGeom>
              <a:avLst/>
              <a:gdLst>
                <a:gd name="T0" fmla="*/ 2147483647 w 7060"/>
                <a:gd name="T1" fmla="*/ 2147483647 h 2688"/>
                <a:gd name="T2" fmla="*/ 2147483647 w 7060"/>
                <a:gd name="T3" fmla="*/ 2147483647 h 2688"/>
                <a:gd name="T4" fmla="*/ 2147483647 w 7060"/>
                <a:gd name="T5" fmla="*/ 2147483647 h 2688"/>
                <a:gd name="T6" fmla="*/ 2147483647 w 7060"/>
                <a:gd name="T7" fmla="*/ 2147483647 h 2688"/>
                <a:gd name="T8" fmla="*/ 2147483647 w 7060"/>
                <a:gd name="T9" fmla="*/ 2147483647 h 2688"/>
                <a:gd name="T10" fmla="*/ 2147483647 w 7060"/>
                <a:gd name="T11" fmla="*/ 2147483647 h 2688"/>
                <a:gd name="T12" fmla="*/ 2147483647 w 7060"/>
                <a:gd name="T13" fmla="*/ 2147483647 h 2688"/>
                <a:gd name="T14" fmla="*/ 2147483647 w 7060"/>
                <a:gd name="T15" fmla="*/ 2147483647 h 2688"/>
                <a:gd name="T16" fmla="*/ 2147483647 w 7060"/>
                <a:gd name="T17" fmla="*/ 2147483647 h 2688"/>
                <a:gd name="T18" fmla="*/ 2147483647 w 7060"/>
                <a:gd name="T19" fmla="*/ 2147483647 h 2688"/>
                <a:gd name="T20" fmla="*/ 2147483647 w 7060"/>
                <a:gd name="T21" fmla="*/ 2147483647 h 2688"/>
                <a:gd name="T22" fmla="*/ 2147483647 w 7060"/>
                <a:gd name="T23" fmla="*/ 2147483647 h 2688"/>
                <a:gd name="T24" fmla="*/ 2147483647 w 7060"/>
                <a:gd name="T25" fmla="*/ 2147483647 h 2688"/>
                <a:gd name="T26" fmla="*/ 2147483647 w 7060"/>
                <a:gd name="T27" fmla="*/ 2147483647 h 2688"/>
                <a:gd name="T28" fmla="*/ 2147483647 w 7060"/>
                <a:gd name="T29" fmla="*/ 2147483647 h 2688"/>
                <a:gd name="T30" fmla="*/ 2147483647 w 7060"/>
                <a:gd name="T31" fmla="*/ 2147483647 h 2688"/>
                <a:gd name="T32" fmla="*/ 2147483647 w 7060"/>
                <a:gd name="T33" fmla="*/ 2147483647 h 2688"/>
                <a:gd name="T34" fmla="*/ 2147483647 w 7060"/>
                <a:gd name="T35" fmla="*/ 2147483647 h 2688"/>
                <a:gd name="T36" fmla="*/ 2147483647 w 7060"/>
                <a:gd name="T37" fmla="*/ 0 h 2688"/>
                <a:gd name="T38" fmla="*/ 2147483647 w 7060"/>
                <a:gd name="T39" fmla="*/ 2147483647 h 2688"/>
                <a:gd name="T40" fmla="*/ 2147483647 w 7060"/>
                <a:gd name="T41" fmla="*/ 2147483647 h 2688"/>
                <a:gd name="T42" fmla="*/ 2147483647 w 7060"/>
                <a:gd name="T43" fmla="*/ 2147483647 h 2688"/>
                <a:gd name="T44" fmla="*/ 2147483647 w 7060"/>
                <a:gd name="T45" fmla="*/ 2147483647 h 2688"/>
                <a:gd name="T46" fmla="*/ 2147483647 w 7060"/>
                <a:gd name="T47" fmla="*/ 2147483647 h 2688"/>
                <a:gd name="T48" fmla="*/ 2147483647 w 7060"/>
                <a:gd name="T49" fmla="*/ 2147483647 h 2688"/>
                <a:gd name="T50" fmla="*/ 2147483647 w 7060"/>
                <a:gd name="T51" fmla="*/ 2147483647 h 2688"/>
                <a:gd name="T52" fmla="*/ 2147483647 w 7060"/>
                <a:gd name="T53" fmla="*/ 2147483647 h 2688"/>
                <a:gd name="T54" fmla="*/ 2147483647 w 7060"/>
                <a:gd name="T55" fmla="*/ 2147483647 h 2688"/>
                <a:gd name="T56" fmla="*/ 2147483647 w 7060"/>
                <a:gd name="T57" fmla="*/ 2147483647 h 2688"/>
                <a:gd name="T58" fmla="*/ 2147483647 w 7060"/>
                <a:gd name="T59" fmla="*/ 2147483647 h 2688"/>
                <a:gd name="T60" fmla="*/ 2147483647 w 7060"/>
                <a:gd name="T61" fmla="*/ 2147483647 h 2688"/>
                <a:gd name="T62" fmla="*/ 2147483647 w 7060"/>
                <a:gd name="T63" fmla="*/ 2147483647 h 2688"/>
                <a:gd name="T64" fmla="*/ 2147483647 w 7060"/>
                <a:gd name="T65" fmla="*/ 2147483647 h 2688"/>
                <a:gd name="T66" fmla="*/ 2147483647 w 7060"/>
                <a:gd name="T67" fmla="*/ 2147483647 h 2688"/>
                <a:gd name="T68" fmla="*/ 2147483647 w 7060"/>
                <a:gd name="T69" fmla="*/ 2147483647 h 2688"/>
                <a:gd name="T70" fmla="*/ 2147483647 w 7060"/>
                <a:gd name="T71" fmla="*/ 2147483647 h 2688"/>
                <a:gd name="T72" fmla="*/ 2147483647 w 7060"/>
                <a:gd name="T73" fmla="*/ 2147483647 h 2688"/>
                <a:gd name="T74" fmla="*/ 2147483647 w 7060"/>
                <a:gd name="T75" fmla="*/ 2147483647 h 26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60"/>
                <a:gd name="T115" fmla="*/ 0 h 2688"/>
                <a:gd name="T116" fmla="*/ 7060 w 7060"/>
                <a:gd name="T117" fmla="*/ 2688 h 26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60" h="2688">
                  <a:moveTo>
                    <a:pt x="7027" y="2688"/>
                  </a:moveTo>
                  <a:lnTo>
                    <a:pt x="6980" y="2659"/>
                  </a:lnTo>
                  <a:lnTo>
                    <a:pt x="6928" y="2628"/>
                  </a:lnTo>
                  <a:lnTo>
                    <a:pt x="6870" y="2597"/>
                  </a:lnTo>
                  <a:lnTo>
                    <a:pt x="6807" y="2563"/>
                  </a:lnTo>
                  <a:lnTo>
                    <a:pt x="6740" y="2529"/>
                  </a:lnTo>
                  <a:lnTo>
                    <a:pt x="6668" y="2494"/>
                  </a:lnTo>
                  <a:lnTo>
                    <a:pt x="6590" y="2458"/>
                  </a:lnTo>
                  <a:lnTo>
                    <a:pt x="6510" y="2421"/>
                  </a:lnTo>
                  <a:lnTo>
                    <a:pt x="6425" y="2383"/>
                  </a:lnTo>
                  <a:lnTo>
                    <a:pt x="6335" y="2343"/>
                  </a:lnTo>
                  <a:lnTo>
                    <a:pt x="6242" y="2304"/>
                  </a:lnTo>
                  <a:lnTo>
                    <a:pt x="6145" y="2263"/>
                  </a:lnTo>
                  <a:lnTo>
                    <a:pt x="6045" y="2222"/>
                  </a:lnTo>
                  <a:lnTo>
                    <a:pt x="5942" y="2180"/>
                  </a:lnTo>
                  <a:lnTo>
                    <a:pt x="5835" y="2137"/>
                  </a:lnTo>
                  <a:lnTo>
                    <a:pt x="5725" y="2094"/>
                  </a:lnTo>
                  <a:lnTo>
                    <a:pt x="5497" y="2005"/>
                  </a:lnTo>
                  <a:lnTo>
                    <a:pt x="5258" y="1914"/>
                  </a:lnTo>
                  <a:lnTo>
                    <a:pt x="5010" y="1823"/>
                  </a:lnTo>
                  <a:lnTo>
                    <a:pt x="4756" y="1728"/>
                  </a:lnTo>
                  <a:lnTo>
                    <a:pt x="4494" y="1634"/>
                  </a:lnTo>
                  <a:lnTo>
                    <a:pt x="4228" y="1538"/>
                  </a:lnTo>
                  <a:lnTo>
                    <a:pt x="3958" y="1443"/>
                  </a:lnTo>
                  <a:lnTo>
                    <a:pt x="3685" y="1346"/>
                  </a:lnTo>
                  <a:lnTo>
                    <a:pt x="3135" y="1155"/>
                  </a:lnTo>
                  <a:lnTo>
                    <a:pt x="2592" y="967"/>
                  </a:lnTo>
                  <a:lnTo>
                    <a:pt x="2062" y="787"/>
                  </a:lnTo>
                  <a:lnTo>
                    <a:pt x="1559" y="613"/>
                  </a:lnTo>
                  <a:lnTo>
                    <a:pt x="1320" y="530"/>
                  </a:lnTo>
                  <a:lnTo>
                    <a:pt x="1091" y="451"/>
                  </a:lnTo>
                  <a:lnTo>
                    <a:pt x="873" y="375"/>
                  </a:lnTo>
                  <a:lnTo>
                    <a:pt x="668" y="302"/>
                  </a:lnTo>
                  <a:lnTo>
                    <a:pt x="477" y="234"/>
                  </a:lnTo>
                  <a:lnTo>
                    <a:pt x="302" y="171"/>
                  </a:lnTo>
                  <a:lnTo>
                    <a:pt x="142" y="110"/>
                  </a:lnTo>
                  <a:lnTo>
                    <a:pt x="0" y="56"/>
                  </a:lnTo>
                  <a:lnTo>
                    <a:pt x="22" y="0"/>
                  </a:lnTo>
                  <a:lnTo>
                    <a:pt x="163" y="54"/>
                  </a:lnTo>
                  <a:lnTo>
                    <a:pt x="323" y="113"/>
                  </a:lnTo>
                  <a:lnTo>
                    <a:pt x="497" y="178"/>
                  </a:lnTo>
                  <a:lnTo>
                    <a:pt x="688" y="245"/>
                  </a:lnTo>
                  <a:lnTo>
                    <a:pt x="893" y="317"/>
                  </a:lnTo>
                  <a:lnTo>
                    <a:pt x="1111" y="394"/>
                  </a:lnTo>
                  <a:lnTo>
                    <a:pt x="1340" y="473"/>
                  </a:lnTo>
                  <a:lnTo>
                    <a:pt x="1579" y="555"/>
                  </a:lnTo>
                  <a:lnTo>
                    <a:pt x="2082" y="729"/>
                  </a:lnTo>
                  <a:lnTo>
                    <a:pt x="2612" y="911"/>
                  </a:lnTo>
                  <a:lnTo>
                    <a:pt x="3155" y="1098"/>
                  </a:lnTo>
                  <a:lnTo>
                    <a:pt x="3705" y="1289"/>
                  </a:lnTo>
                  <a:lnTo>
                    <a:pt x="3978" y="1386"/>
                  </a:lnTo>
                  <a:lnTo>
                    <a:pt x="4248" y="1481"/>
                  </a:lnTo>
                  <a:lnTo>
                    <a:pt x="4515" y="1578"/>
                  </a:lnTo>
                  <a:lnTo>
                    <a:pt x="4776" y="1672"/>
                  </a:lnTo>
                  <a:lnTo>
                    <a:pt x="5032" y="1765"/>
                  </a:lnTo>
                  <a:lnTo>
                    <a:pt x="5280" y="1858"/>
                  </a:lnTo>
                  <a:lnTo>
                    <a:pt x="5519" y="1948"/>
                  </a:lnTo>
                  <a:lnTo>
                    <a:pt x="5747" y="2037"/>
                  </a:lnTo>
                  <a:lnTo>
                    <a:pt x="5857" y="2081"/>
                  </a:lnTo>
                  <a:lnTo>
                    <a:pt x="5965" y="2123"/>
                  </a:lnTo>
                  <a:lnTo>
                    <a:pt x="6068" y="2165"/>
                  </a:lnTo>
                  <a:lnTo>
                    <a:pt x="6169" y="2208"/>
                  </a:lnTo>
                  <a:lnTo>
                    <a:pt x="6266" y="2248"/>
                  </a:lnTo>
                  <a:lnTo>
                    <a:pt x="6359" y="2288"/>
                  </a:lnTo>
                  <a:lnTo>
                    <a:pt x="6449" y="2327"/>
                  </a:lnTo>
                  <a:lnTo>
                    <a:pt x="6535" y="2365"/>
                  </a:lnTo>
                  <a:lnTo>
                    <a:pt x="6616" y="2403"/>
                  </a:lnTo>
                  <a:lnTo>
                    <a:pt x="6694" y="2440"/>
                  </a:lnTo>
                  <a:lnTo>
                    <a:pt x="6767" y="2475"/>
                  </a:lnTo>
                  <a:lnTo>
                    <a:pt x="6835" y="2509"/>
                  </a:lnTo>
                  <a:lnTo>
                    <a:pt x="6899" y="2543"/>
                  </a:lnTo>
                  <a:lnTo>
                    <a:pt x="6958" y="2575"/>
                  </a:lnTo>
                  <a:lnTo>
                    <a:pt x="7011" y="2607"/>
                  </a:lnTo>
                  <a:lnTo>
                    <a:pt x="7060" y="2637"/>
                  </a:lnTo>
                  <a:lnTo>
                    <a:pt x="7060" y="2638"/>
                  </a:lnTo>
                  <a:lnTo>
                    <a:pt x="7027" y="26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165975" y="2640013"/>
              <a:ext cx="1693863" cy="1758950"/>
            </a:xfrm>
            <a:custGeom>
              <a:avLst/>
              <a:gdLst>
                <a:gd name="T0" fmla="*/ 2147483647 w 6018"/>
                <a:gd name="T1" fmla="*/ 2147483647 h 6965"/>
                <a:gd name="T2" fmla="*/ 2147483647 w 6018"/>
                <a:gd name="T3" fmla="*/ 2147483647 h 6965"/>
                <a:gd name="T4" fmla="*/ 2147483647 w 6018"/>
                <a:gd name="T5" fmla="*/ 2147483647 h 6965"/>
                <a:gd name="T6" fmla="*/ 2147483647 w 6018"/>
                <a:gd name="T7" fmla="*/ 2147483647 h 6965"/>
                <a:gd name="T8" fmla="*/ 2147483647 w 6018"/>
                <a:gd name="T9" fmla="*/ 2147483647 h 6965"/>
                <a:gd name="T10" fmla="*/ 2147483647 w 6018"/>
                <a:gd name="T11" fmla="*/ 2147483647 h 6965"/>
                <a:gd name="T12" fmla="*/ 2147483647 w 6018"/>
                <a:gd name="T13" fmla="*/ 2147483647 h 6965"/>
                <a:gd name="T14" fmla="*/ 2147483647 w 6018"/>
                <a:gd name="T15" fmla="*/ 2147483647 h 6965"/>
                <a:gd name="T16" fmla="*/ 2147483647 w 6018"/>
                <a:gd name="T17" fmla="*/ 2147483647 h 6965"/>
                <a:gd name="T18" fmla="*/ 2147483647 w 6018"/>
                <a:gd name="T19" fmla="*/ 2147483647 h 6965"/>
                <a:gd name="T20" fmla="*/ 2147483647 w 6018"/>
                <a:gd name="T21" fmla="*/ 2147483647 h 6965"/>
                <a:gd name="T22" fmla="*/ 2147483647 w 6018"/>
                <a:gd name="T23" fmla="*/ 2147483647 h 6965"/>
                <a:gd name="T24" fmla="*/ 2147483647 w 6018"/>
                <a:gd name="T25" fmla="*/ 2147483647 h 6965"/>
                <a:gd name="T26" fmla="*/ 2147483647 w 6018"/>
                <a:gd name="T27" fmla="*/ 2147483647 h 6965"/>
                <a:gd name="T28" fmla="*/ 2147483647 w 6018"/>
                <a:gd name="T29" fmla="*/ 2147483647 h 6965"/>
                <a:gd name="T30" fmla="*/ 2147483647 w 6018"/>
                <a:gd name="T31" fmla="*/ 2147483647 h 6965"/>
                <a:gd name="T32" fmla="*/ 2147483647 w 6018"/>
                <a:gd name="T33" fmla="*/ 2147483647 h 6965"/>
                <a:gd name="T34" fmla="*/ 2147483647 w 6018"/>
                <a:gd name="T35" fmla="*/ 2147483647 h 6965"/>
                <a:gd name="T36" fmla="*/ 2147483647 w 6018"/>
                <a:gd name="T37" fmla="*/ 2147483647 h 6965"/>
                <a:gd name="T38" fmla="*/ 2147483647 w 6018"/>
                <a:gd name="T39" fmla="*/ 2147483647 h 6965"/>
                <a:gd name="T40" fmla="*/ 2147483647 w 6018"/>
                <a:gd name="T41" fmla="*/ 2147483647 h 6965"/>
                <a:gd name="T42" fmla="*/ 2147483647 w 6018"/>
                <a:gd name="T43" fmla="*/ 2147483647 h 6965"/>
                <a:gd name="T44" fmla="*/ 2147483647 w 6018"/>
                <a:gd name="T45" fmla="*/ 2147483647 h 6965"/>
                <a:gd name="T46" fmla="*/ 2147483647 w 6018"/>
                <a:gd name="T47" fmla="*/ 2147483647 h 6965"/>
                <a:gd name="T48" fmla="*/ 2147483647 w 6018"/>
                <a:gd name="T49" fmla="*/ 2147483647 h 6965"/>
                <a:gd name="T50" fmla="*/ 2147483647 w 6018"/>
                <a:gd name="T51" fmla="*/ 2147483647 h 6965"/>
                <a:gd name="T52" fmla="*/ 2147483647 w 6018"/>
                <a:gd name="T53" fmla="*/ 2147483647 h 6965"/>
                <a:gd name="T54" fmla="*/ 2147483647 w 6018"/>
                <a:gd name="T55" fmla="*/ 2147483647 h 6965"/>
                <a:gd name="T56" fmla="*/ 2147483647 w 6018"/>
                <a:gd name="T57" fmla="*/ 2147483647 h 6965"/>
                <a:gd name="T58" fmla="*/ 2147483647 w 6018"/>
                <a:gd name="T59" fmla="*/ 2147483647 h 6965"/>
                <a:gd name="T60" fmla="*/ 2147483647 w 6018"/>
                <a:gd name="T61" fmla="*/ 2147483647 h 6965"/>
                <a:gd name="T62" fmla="*/ 2147483647 w 6018"/>
                <a:gd name="T63" fmla="*/ 2147483647 h 6965"/>
                <a:gd name="T64" fmla="*/ 2147483647 w 6018"/>
                <a:gd name="T65" fmla="*/ 2147483647 h 6965"/>
                <a:gd name="T66" fmla="*/ 2147483647 w 6018"/>
                <a:gd name="T67" fmla="*/ 2147483647 h 6965"/>
                <a:gd name="T68" fmla="*/ 2147483647 w 6018"/>
                <a:gd name="T69" fmla="*/ 2147483647 h 6965"/>
                <a:gd name="T70" fmla="*/ 2147483647 w 6018"/>
                <a:gd name="T71" fmla="*/ 2147483647 h 6965"/>
                <a:gd name="T72" fmla="*/ 2147483647 w 6018"/>
                <a:gd name="T73" fmla="*/ 2147483647 h 6965"/>
                <a:gd name="T74" fmla="*/ 2147483647 w 6018"/>
                <a:gd name="T75" fmla="*/ 2147483647 h 6965"/>
                <a:gd name="T76" fmla="*/ 2147483647 w 6018"/>
                <a:gd name="T77" fmla="*/ 2147483647 h 6965"/>
                <a:gd name="T78" fmla="*/ 2147483647 w 6018"/>
                <a:gd name="T79" fmla="*/ 2147483647 h 6965"/>
                <a:gd name="T80" fmla="*/ 2147483647 w 6018"/>
                <a:gd name="T81" fmla="*/ 2147483647 h 6965"/>
                <a:gd name="T82" fmla="*/ 2147483647 w 6018"/>
                <a:gd name="T83" fmla="*/ 2147483647 h 6965"/>
                <a:gd name="T84" fmla="*/ 2147483647 w 6018"/>
                <a:gd name="T85" fmla="*/ 2147483647 h 6965"/>
                <a:gd name="T86" fmla="*/ 2147483647 w 6018"/>
                <a:gd name="T87" fmla="*/ 2147483647 h 6965"/>
                <a:gd name="T88" fmla="*/ 2147483647 w 6018"/>
                <a:gd name="T89" fmla="*/ 2147483647 h 6965"/>
                <a:gd name="T90" fmla="*/ 2147483647 w 6018"/>
                <a:gd name="T91" fmla="*/ 2147483647 h 6965"/>
                <a:gd name="T92" fmla="*/ 2147483647 w 6018"/>
                <a:gd name="T93" fmla="*/ 2147483647 h 6965"/>
                <a:gd name="T94" fmla="*/ 2147483647 w 6018"/>
                <a:gd name="T95" fmla="*/ 2147483647 h 6965"/>
                <a:gd name="T96" fmla="*/ 2147483647 w 6018"/>
                <a:gd name="T97" fmla="*/ 2147483647 h 6965"/>
                <a:gd name="T98" fmla="*/ 2147483647 w 6018"/>
                <a:gd name="T99" fmla="*/ 2147483647 h 6965"/>
                <a:gd name="T100" fmla="*/ 2147483647 w 6018"/>
                <a:gd name="T101" fmla="*/ 2147483647 h 6965"/>
                <a:gd name="T102" fmla="*/ 2147483647 w 6018"/>
                <a:gd name="T103" fmla="*/ 2147483647 h 6965"/>
                <a:gd name="T104" fmla="*/ 2147483647 w 6018"/>
                <a:gd name="T105" fmla="*/ 2147483647 h 6965"/>
                <a:gd name="T106" fmla="*/ 2147483647 w 6018"/>
                <a:gd name="T107" fmla="*/ 2147483647 h 6965"/>
                <a:gd name="T108" fmla="*/ 2147483647 w 6018"/>
                <a:gd name="T109" fmla="*/ 2147483647 h 6965"/>
                <a:gd name="T110" fmla="*/ 2147483647 w 6018"/>
                <a:gd name="T111" fmla="*/ 2147483647 h 6965"/>
                <a:gd name="T112" fmla="*/ 2147483647 w 6018"/>
                <a:gd name="T113" fmla="*/ 2147483647 h 6965"/>
                <a:gd name="T114" fmla="*/ 2147483647 w 6018"/>
                <a:gd name="T115" fmla="*/ 2147483647 h 6965"/>
                <a:gd name="T116" fmla="*/ 2147483647 w 6018"/>
                <a:gd name="T117" fmla="*/ 2147483647 h 6965"/>
                <a:gd name="T118" fmla="*/ 2147483647 w 6018"/>
                <a:gd name="T119" fmla="*/ 2147483647 h 6965"/>
                <a:gd name="T120" fmla="*/ 2147483647 w 6018"/>
                <a:gd name="T121" fmla="*/ 2147483647 h 6965"/>
                <a:gd name="T122" fmla="*/ 2147483647 w 6018"/>
                <a:gd name="T123" fmla="*/ 2147483647 h 6965"/>
                <a:gd name="T124" fmla="*/ 2147483647 w 6018"/>
                <a:gd name="T125" fmla="*/ 2147483647 h 69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18"/>
                <a:gd name="T190" fmla="*/ 0 h 6965"/>
                <a:gd name="T191" fmla="*/ 6018 w 6018"/>
                <a:gd name="T192" fmla="*/ 6965 h 69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18" h="6965">
                  <a:moveTo>
                    <a:pt x="45" y="4746"/>
                  </a:moveTo>
                  <a:lnTo>
                    <a:pt x="113" y="4818"/>
                  </a:lnTo>
                  <a:lnTo>
                    <a:pt x="180" y="4888"/>
                  </a:lnTo>
                  <a:lnTo>
                    <a:pt x="247" y="4956"/>
                  </a:lnTo>
                  <a:lnTo>
                    <a:pt x="315" y="5024"/>
                  </a:lnTo>
                  <a:lnTo>
                    <a:pt x="381" y="5090"/>
                  </a:lnTo>
                  <a:lnTo>
                    <a:pt x="447" y="5154"/>
                  </a:lnTo>
                  <a:lnTo>
                    <a:pt x="514" y="5218"/>
                  </a:lnTo>
                  <a:lnTo>
                    <a:pt x="579" y="5280"/>
                  </a:lnTo>
                  <a:lnTo>
                    <a:pt x="644" y="5340"/>
                  </a:lnTo>
                  <a:lnTo>
                    <a:pt x="709" y="5401"/>
                  </a:lnTo>
                  <a:lnTo>
                    <a:pt x="774" y="5458"/>
                  </a:lnTo>
                  <a:lnTo>
                    <a:pt x="837" y="5515"/>
                  </a:lnTo>
                  <a:lnTo>
                    <a:pt x="901" y="5571"/>
                  </a:lnTo>
                  <a:lnTo>
                    <a:pt x="965" y="5626"/>
                  </a:lnTo>
                  <a:lnTo>
                    <a:pt x="1027" y="5678"/>
                  </a:lnTo>
                  <a:lnTo>
                    <a:pt x="1089" y="5730"/>
                  </a:lnTo>
                  <a:lnTo>
                    <a:pt x="1151" y="5781"/>
                  </a:lnTo>
                  <a:lnTo>
                    <a:pt x="1214" y="5831"/>
                  </a:lnTo>
                  <a:lnTo>
                    <a:pt x="1275" y="5879"/>
                  </a:lnTo>
                  <a:lnTo>
                    <a:pt x="1335" y="5925"/>
                  </a:lnTo>
                  <a:lnTo>
                    <a:pt x="1397" y="5972"/>
                  </a:lnTo>
                  <a:lnTo>
                    <a:pt x="1457" y="6016"/>
                  </a:lnTo>
                  <a:lnTo>
                    <a:pt x="1516" y="6059"/>
                  </a:lnTo>
                  <a:lnTo>
                    <a:pt x="1575" y="6101"/>
                  </a:lnTo>
                  <a:lnTo>
                    <a:pt x="1635" y="6142"/>
                  </a:lnTo>
                  <a:lnTo>
                    <a:pt x="1693" y="6182"/>
                  </a:lnTo>
                  <a:lnTo>
                    <a:pt x="1751" y="6221"/>
                  </a:lnTo>
                  <a:lnTo>
                    <a:pt x="1809" y="6258"/>
                  </a:lnTo>
                  <a:lnTo>
                    <a:pt x="1867" y="6294"/>
                  </a:lnTo>
                  <a:lnTo>
                    <a:pt x="1924" y="6329"/>
                  </a:lnTo>
                  <a:lnTo>
                    <a:pt x="1981" y="6363"/>
                  </a:lnTo>
                  <a:lnTo>
                    <a:pt x="2037" y="6397"/>
                  </a:lnTo>
                  <a:lnTo>
                    <a:pt x="2093" y="6429"/>
                  </a:lnTo>
                  <a:lnTo>
                    <a:pt x="2148" y="6459"/>
                  </a:lnTo>
                  <a:lnTo>
                    <a:pt x="2203" y="6489"/>
                  </a:lnTo>
                  <a:lnTo>
                    <a:pt x="2258" y="6517"/>
                  </a:lnTo>
                  <a:lnTo>
                    <a:pt x="2313" y="6544"/>
                  </a:lnTo>
                  <a:lnTo>
                    <a:pt x="2367" y="6571"/>
                  </a:lnTo>
                  <a:lnTo>
                    <a:pt x="2420" y="6597"/>
                  </a:lnTo>
                  <a:lnTo>
                    <a:pt x="2473" y="6621"/>
                  </a:lnTo>
                  <a:lnTo>
                    <a:pt x="2526" y="6644"/>
                  </a:lnTo>
                  <a:lnTo>
                    <a:pt x="2579" y="6666"/>
                  </a:lnTo>
                  <a:lnTo>
                    <a:pt x="2630" y="6687"/>
                  </a:lnTo>
                  <a:lnTo>
                    <a:pt x="2682" y="6707"/>
                  </a:lnTo>
                  <a:lnTo>
                    <a:pt x="2733" y="6726"/>
                  </a:lnTo>
                  <a:lnTo>
                    <a:pt x="2784" y="6744"/>
                  </a:lnTo>
                  <a:lnTo>
                    <a:pt x="2834" y="6761"/>
                  </a:lnTo>
                  <a:lnTo>
                    <a:pt x="2884" y="6778"/>
                  </a:lnTo>
                  <a:lnTo>
                    <a:pt x="2934" y="6793"/>
                  </a:lnTo>
                  <a:lnTo>
                    <a:pt x="2984" y="6807"/>
                  </a:lnTo>
                  <a:lnTo>
                    <a:pt x="3032" y="6820"/>
                  </a:lnTo>
                  <a:lnTo>
                    <a:pt x="3080" y="6832"/>
                  </a:lnTo>
                  <a:lnTo>
                    <a:pt x="3128" y="6843"/>
                  </a:lnTo>
                  <a:lnTo>
                    <a:pt x="3175" y="6853"/>
                  </a:lnTo>
                  <a:lnTo>
                    <a:pt x="3224" y="6862"/>
                  </a:lnTo>
                  <a:lnTo>
                    <a:pt x="3270" y="6871"/>
                  </a:lnTo>
                  <a:lnTo>
                    <a:pt x="3316" y="6878"/>
                  </a:lnTo>
                  <a:lnTo>
                    <a:pt x="3362" y="6884"/>
                  </a:lnTo>
                  <a:lnTo>
                    <a:pt x="3407" y="6890"/>
                  </a:lnTo>
                  <a:lnTo>
                    <a:pt x="3453" y="6895"/>
                  </a:lnTo>
                  <a:lnTo>
                    <a:pt x="3498" y="6898"/>
                  </a:lnTo>
                  <a:lnTo>
                    <a:pt x="3542" y="6901"/>
                  </a:lnTo>
                  <a:lnTo>
                    <a:pt x="3586" y="6903"/>
                  </a:lnTo>
                  <a:lnTo>
                    <a:pt x="3629" y="6905"/>
                  </a:lnTo>
                  <a:lnTo>
                    <a:pt x="3674" y="6905"/>
                  </a:lnTo>
                  <a:lnTo>
                    <a:pt x="3716" y="6904"/>
                  </a:lnTo>
                  <a:lnTo>
                    <a:pt x="3758" y="6903"/>
                  </a:lnTo>
                  <a:lnTo>
                    <a:pt x="3800" y="6901"/>
                  </a:lnTo>
                  <a:lnTo>
                    <a:pt x="3841" y="6898"/>
                  </a:lnTo>
                  <a:lnTo>
                    <a:pt x="3883" y="6894"/>
                  </a:lnTo>
                  <a:lnTo>
                    <a:pt x="3924" y="6889"/>
                  </a:lnTo>
                  <a:lnTo>
                    <a:pt x="3964" y="6884"/>
                  </a:lnTo>
                  <a:lnTo>
                    <a:pt x="4004" y="6877"/>
                  </a:lnTo>
                  <a:lnTo>
                    <a:pt x="4044" y="6870"/>
                  </a:lnTo>
                  <a:lnTo>
                    <a:pt x="4082" y="6862"/>
                  </a:lnTo>
                  <a:lnTo>
                    <a:pt x="4122" y="6854"/>
                  </a:lnTo>
                  <a:lnTo>
                    <a:pt x="4160" y="6845"/>
                  </a:lnTo>
                  <a:lnTo>
                    <a:pt x="4198" y="6834"/>
                  </a:lnTo>
                  <a:lnTo>
                    <a:pt x="4235" y="6824"/>
                  </a:lnTo>
                  <a:lnTo>
                    <a:pt x="4273" y="6812"/>
                  </a:lnTo>
                  <a:lnTo>
                    <a:pt x="4309" y="6800"/>
                  </a:lnTo>
                  <a:lnTo>
                    <a:pt x="4346" y="6786"/>
                  </a:lnTo>
                  <a:lnTo>
                    <a:pt x="4382" y="6772"/>
                  </a:lnTo>
                  <a:lnTo>
                    <a:pt x="4418" y="6757"/>
                  </a:lnTo>
                  <a:lnTo>
                    <a:pt x="4453" y="6742"/>
                  </a:lnTo>
                  <a:lnTo>
                    <a:pt x="4487" y="6726"/>
                  </a:lnTo>
                  <a:lnTo>
                    <a:pt x="4522" y="6709"/>
                  </a:lnTo>
                  <a:lnTo>
                    <a:pt x="4556" y="6692"/>
                  </a:lnTo>
                  <a:lnTo>
                    <a:pt x="4590" y="6674"/>
                  </a:lnTo>
                  <a:lnTo>
                    <a:pt x="4623" y="6656"/>
                  </a:lnTo>
                  <a:lnTo>
                    <a:pt x="4656" y="6636"/>
                  </a:lnTo>
                  <a:lnTo>
                    <a:pt x="4688" y="6616"/>
                  </a:lnTo>
                  <a:lnTo>
                    <a:pt x="4720" y="6596"/>
                  </a:lnTo>
                  <a:lnTo>
                    <a:pt x="4751" y="6575"/>
                  </a:lnTo>
                  <a:lnTo>
                    <a:pt x="4783" y="6552"/>
                  </a:lnTo>
                  <a:lnTo>
                    <a:pt x="4814" y="6529"/>
                  </a:lnTo>
                  <a:lnTo>
                    <a:pt x="4844" y="6506"/>
                  </a:lnTo>
                  <a:lnTo>
                    <a:pt x="4874" y="6482"/>
                  </a:lnTo>
                  <a:lnTo>
                    <a:pt x="4904" y="6458"/>
                  </a:lnTo>
                  <a:lnTo>
                    <a:pt x="4933" y="6433"/>
                  </a:lnTo>
                  <a:lnTo>
                    <a:pt x="4962" y="6408"/>
                  </a:lnTo>
                  <a:lnTo>
                    <a:pt x="4990" y="6382"/>
                  </a:lnTo>
                  <a:lnTo>
                    <a:pt x="5019" y="6354"/>
                  </a:lnTo>
                  <a:lnTo>
                    <a:pt x="5047" y="6327"/>
                  </a:lnTo>
                  <a:lnTo>
                    <a:pt x="5074" y="6299"/>
                  </a:lnTo>
                  <a:lnTo>
                    <a:pt x="5100" y="6271"/>
                  </a:lnTo>
                  <a:lnTo>
                    <a:pt x="5127" y="6242"/>
                  </a:lnTo>
                  <a:lnTo>
                    <a:pt x="5153" y="6212"/>
                  </a:lnTo>
                  <a:lnTo>
                    <a:pt x="5178" y="6182"/>
                  </a:lnTo>
                  <a:lnTo>
                    <a:pt x="5203" y="6151"/>
                  </a:lnTo>
                  <a:lnTo>
                    <a:pt x="5228" y="6120"/>
                  </a:lnTo>
                  <a:lnTo>
                    <a:pt x="5253" y="6088"/>
                  </a:lnTo>
                  <a:lnTo>
                    <a:pt x="5277" y="6056"/>
                  </a:lnTo>
                  <a:lnTo>
                    <a:pt x="5301" y="6024"/>
                  </a:lnTo>
                  <a:lnTo>
                    <a:pt x="5324" y="5991"/>
                  </a:lnTo>
                  <a:lnTo>
                    <a:pt x="5347" y="5956"/>
                  </a:lnTo>
                  <a:lnTo>
                    <a:pt x="5369" y="5922"/>
                  </a:lnTo>
                  <a:lnTo>
                    <a:pt x="5391" y="5888"/>
                  </a:lnTo>
                  <a:lnTo>
                    <a:pt x="5412" y="5853"/>
                  </a:lnTo>
                  <a:lnTo>
                    <a:pt x="5433" y="5817"/>
                  </a:lnTo>
                  <a:lnTo>
                    <a:pt x="5454" y="5782"/>
                  </a:lnTo>
                  <a:lnTo>
                    <a:pt x="5475" y="5745"/>
                  </a:lnTo>
                  <a:lnTo>
                    <a:pt x="5495" y="5708"/>
                  </a:lnTo>
                  <a:lnTo>
                    <a:pt x="5515" y="5671"/>
                  </a:lnTo>
                  <a:lnTo>
                    <a:pt x="5534" y="5633"/>
                  </a:lnTo>
                  <a:lnTo>
                    <a:pt x="5552" y="5595"/>
                  </a:lnTo>
                  <a:lnTo>
                    <a:pt x="5571" y="5556"/>
                  </a:lnTo>
                  <a:lnTo>
                    <a:pt x="5588" y="5517"/>
                  </a:lnTo>
                  <a:lnTo>
                    <a:pt x="5606" y="5478"/>
                  </a:lnTo>
                  <a:lnTo>
                    <a:pt x="5623" y="5439"/>
                  </a:lnTo>
                  <a:lnTo>
                    <a:pt x="5639" y="5399"/>
                  </a:lnTo>
                  <a:lnTo>
                    <a:pt x="5655" y="5358"/>
                  </a:lnTo>
                  <a:lnTo>
                    <a:pt x="5671" y="5317"/>
                  </a:lnTo>
                  <a:lnTo>
                    <a:pt x="5687" y="5277"/>
                  </a:lnTo>
                  <a:lnTo>
                    <a:pt x="5702" y="5235"/>
                  </a:lnTo>
                  <a:lnTo>
                    <a:pt x="5717" y="5194"/>
                  </a:lnTo>
                  <a:lnTo>
                    <a:pt x="5744" y="5109"/>
                  </a:lnTo>
                  <a:lnTo>
                    <a:pt x="5770" y="5024"/>
                  </a:lnTo>
                  <a:lnTo>
                    <a:pt x="5795" y="4936"/>
                  </a:lnTo>
                  <a:lnTo>
                    <a:pt x="5817" y="4849"/>
                  </a:lnTo>
                  <a:lnTo>
                    <a:pt x="5838" y="4759"/>
                  </a:lnTo>
                  <a:lnTo>
                    <a:pt x="5858" y="4670"/>
                  </a:lnTo>
                  <a:lnTo>
                    <a:pt x="5875" y="4579"/>
                  </a:lnTo>
                  <a:lnTo>
                    <a:pt x="5891" y="4487"/>
                  </a:lnTo>
                  <a:lnTo>
                    <a:pt x="5905" y="4394"/>
                  </a:lnTo>
                  <a:lnTo>
                    <a:pt x="5918" y="4301"/>
                  </a:lnTo>
                  <a:lnTo>
                    <a:pt x="5929" y="4207"/>
                  </a:lnTo>
                  <a:lnTo>
                    <a:pt x="5938" y="4112"/>
                  </a:lnTo>
                  <a:lnTo>
                    <a:pt x="5945" y="4017"/>
                  </a:lnTo>
                  <a:lnTo>
                    <a:pt x="5951" y="3921"/>
                  </a:lnTo>
                  <a:lnTo>
                    <a:pt x="5955" y="3825"/>
                  </a:lnTo>
                  <a:lnTo>
                    <a:pt x="5957" y="3728"/>
                  </a:lnTo>
                  <a:lnTo>
                    <a:pt x="5957" y="3632"/>
                  </a:lnTo>
                  <a:lnTo>
                    <a:pt x="5956" y="3534"/>
                  </a:lnTo>
                  <a:lnTo>
                    <a:pt x="5953" y="3438"/>
                  </a:lnTo>
                  <a:lnTo>
                    <a:pt x="5948" y="3340"/>
                  </a:lnTo>
                  <a:lnTo>
                    <a:pt x="5941" y="3243"/>
                  </a:lnTo>
                  <a:lnTo>
                    <a:pt x="5933" y="3145"/>
                  </a:lnTo>
                  <a:lnTo>
                    <a:pt x="5923" y="3048"/>
                  </a:lnTo>
                  <a:lnTo>
                    <a:pt x="5911" y="2950"/>
                  </a:lnTo>
                  <a:lnTo>
                    <a:pt x="5896" y="2854"/>
                  </a:lnTo>
                  <a:lnTo>
                    <a:pt x="5881" y="2757"/>
                  </a:lnTo>
                  <a:lnTo>
                    <a:pt x="5863" y="2660"/>
                  </a:lnTo>
                  <a:lnTo>
                    <a:pt x="5844" y="2565"/>
                  </a:lnTo>
                  <a:lnTo>
                    <a:pt x="5824" y="2469"/>
                  </a:lnTo>
                  <a:lnTo>
                    <a:pt x="5801" y="2374"/>
                  </a:lnTo>
                  <a:lnTo>
                    <a:pt x="5777" y="2279"/>
                  </a:lnTo>
                  <a:lnTo>
                    <a:pt x="5751" y="2185"/>
                  </a:lnTo>
                  <a:lnTo>
                    <a:pt x="5723" y="2091"/>
                  </a:lnTo>
                  <a:lnTo>
                    <a:pt x="5693" y="1999"/>
                  </a:lnTo>
                  <a:lnTo>
                    <a:pt x="5661" y="1907"/>
                  </a:lnTo>
                  <a:lnTo>
                    <a:pt x="5627" y="1816"/>
                  </a:lnTo>
                  <a:lnTo>
                    <a:pt x="5610" y="1771"/>
                  </a:lnTo>
                  <a:lnTo>
                    <a:pt x="5592" y="1726"/>
                  </a:lnTo>
                  <a:lnTo>
                    <a:pt x="5574" y="1681"/>
                  </a:lnTo>
                  <a:lnTo>
                    <a:pt x="5556" y="1637"/>
                  </a:lnTo>
                  <a:lnTo>
                    <a:pt x="5536" y="1593"/>
                  </a:lnTo>
                  <a:lnTo>
                    <a:pt x="5517" y="1549"/>
                  </a:lnTo>
                  <a:lnTo>
                    <a:pt x="5497" y="1505"/>
                  </a:lnTo>
                  <a:lnTo>
                    <a:pt x="5476" y="1462"/>
                  </a:lnTo>
                  <a:lnTo>
                    <a:pt x="5455" y="1419"/>
                  </a:lnTo>
                  <a:lnTo>
                    <a:pt x="5433" y="1377"/>
                  </a:lnTo>
                  <a:lnTo>
                    <a:pt x="5411" y="1334"/>
                  </a:lnTo>
                  <a:lnTo>
                    <a:pt x="5389" y="1292"/>
                  </a:lnTo>
                  <a:lnTo>
                    <a:pt x="5366" y="1250"/>
                  </a:lnTo>
                  <a:lnTo>
                    <a:pt x="5343" y="1209"/>
                  </a:lnTo>
                  <a:lnTo>
                    <a:pt x="5320" y="1168"/>
                  </a:lnTo>
                  <a:lnTo>
                    <a:pt x="5296" y="1126"/>
                  </a:lnTo>
                  <a:lnTo>
                    <a:pt x="5271" y="1086"/>
                  </a:lnTo>
                  <a:lnTo>
                    <a:pt x="5246" y="1046"/>
                  </a:lnTo>
                  <a:lnTo>
                    <a:pt x="5220" y="1007"/>
                  </a:lnTo>
                  <a:lnTo>
                    <a:pt x="5194" y="968"/>
                  </a:lnTo>
                  <a:lnTo>
                    <a:pt x="5167" y="928"/>
                  </a:lnTo>
                  <a:lnTo>
                    <a:pt x="5141" y="890"/>
                  </a:lnTo>
                  <a:lnTo>
                    <a:pt x="5113" y="852"/>
                  </a:lnTo>
                  <a:lnTo>
                    <a:pt x="5086" y="814"/>
                  </a:lnTo>
                  <a:lnTo>
                    <a:pt x="5057" y="777"/>
                  </a:lnTo>
                  <a:lnTo>
                    <a:pt x="5029" y="740"/>
                  </a:lnTo>
                  <a:lnTo>
                    <a:pt x="4999" y="703"/>
                  </a:lnTo>
                  <a:lnTo>
                    <a:pt x="4969" y="667"/>
                  </a:lnTo>
                  <a:lnTo>
                    <a:pt x="4939" y="632"/>
                  </a:lnTo>
                  <a:lnTo>
                    <a:pt x="4909" y="597"/>
                  </a:lnTo>
                  <a:lnTo>
                    <a:pt x="4878" y="563"/>
                  </a:lnTo>
                  <a:lnTo>
                    <a:pt x="4846" y="527"/>
                  </a:lnTo>
                  <a:lnTo>
                    <a:pt x="4815" y="494"/>
                  </a:lnTo>
                  <a:lnTo>
                    <a:pt x="4782" y="461"/>
                  </a:lnTo>
                  <a:lnTo>
                    <a:pt x="4749" y="428"/>
                  </a:lnTo>
                  <a:lnTo>
                    <a:pt x="4715" y="396"/>
                  </a:lnTo>
                  <a:lnTo>
                    <a:pt x="4682" y="365"/>
                  </a:lnTo>
                  <a:lnTo>
                    <a:pt x="4647" y="332"/>
                  </a:lnTo>
                  <a:lnTo>
                    <a:pt x="4613" y="302"/>
                  </a:lnTo>
                  <a:lnTo>
                    <a:pt x="4578" y="272"/>
                  </a:lnTo>
                  <a:lnTo>
                    <a:pt x="4541" y="242"/>
                  </a:lnTo>
                  <a:lnTo>
                    <a:pt x="4505" y="213"/>
                  </a:lnTo>
                  <a:lnTo>
                    <a:pt x="4469" y="185"/>
                  </a:lnTo>
                  <a:lnTo>
                    <a:pt x="4432" y="157"/>
                  </a:lnTo>
                  <a:lnTo>
                    <a:pt x="4395" y="129"/>
                  </a:lnTo>
                  <a:lnTo>
                    <a:pt x="4357" y="102"/>
                  </a:lnTo>
                  <a:lnTo>
                    <a:pt x="4317" y="76"/>
                  </a:lnTo>
                  <a:lnTo>
                    <a:pt x="4279" y="50"/>
                  </a:lnTo>
                  <a:lnTo>
                    <a:pt x="4312" y="0"/>
                  </a:lnTo>
                  <a:lnTo>
                    <a:pt x="4352" y="26"/>
                  </a:lnTo>
                  <a:lnTo>
                    <a:pt x="4391" y="53"/>
                  </a:lnTo>
                  <a:lnTo>
                    <a:pt x="4430" y="80"/>
                  </a:lnTo>
                  <a:lnTo>
                    <a:pt x="4468" y="108"/>
                  </a:lnTo>
                  <a:lnTo>
                    <a:pt x="4506" y="136"/>
                  </a:lnTo>
                  <a:lnTo>
                    <a:pt x="4543" y="166"/>
                  </a:lnTo>
                  <a:lnTo>
                    <a:pt x="4581" y="196"/>
                  </a:lnTo>
                  <a:lnTo>
                    <a:pt x="4617" y="226"/>
                  </a:lnTo>
                  <a:lnTo>
                    <a:pt x="4653" y="257"/>
                  </a:lnTo>
                  <a:lnTo>
                    <a:pt x="4688" y="288"/>
                  </a:lnTo>
                  <a:lnTo>
                    <a:pt x="4723" y="319"/>
                  </a:lnTo>
                  <a:lnTo>
                    <a:pt x="4757" y="353"/>
                  </a:lnTo>
                  <a:lnTo>
                    <a:pt x="4792" y="385"/>
                  </a:lnTo>
                  <a:lnTo>
                    <a:pt x="4825" y="419"/>
                  </a:lnTo>
                  <a:lnTo>
                    <a:pt x="4858" y="452"/>
                  </a:lnTo>
                  <a:lnTo>
                    <a:pt x="4891" y="487"/>
                  </a:lnTo>
                  <a:lnTo>
                    <a:pt x="4923" y="521"/>
                  </a:lnTo>
                  <a:lnTo>
                    <a:pt x="4954" y="557"/>
                  </a:lnTo>
                  <a:lnTo>
                    <a:pt x="4985" y="593"/>
                  </a:lnTo>
                  <a:lnTo>
                    <a:pt x="5017" y="629"/>
                  </a:lnTo>
                  <a:lnTo>
                    <a:pt x="5047" y="665"/>
                  </a:lnTo>
                  <a:lnTo>
                    <a:pt x="5076" y="702"/>
                  </a:lnTo>
                  <a:lnTo>
                    <a:pt x="5105" y="740"/>
                  </a:lnTo>
                  <a:lnTo>
                    <a:pt x="5134" y="778"/>
                  </a:lnTo>
                  <a:lnTo>
                    <a:pt x="5162" y="817"/>
                  </a:lnTo>
                  <a:lnTo>
                    <a:pt x="5190" y="855"/>
                  </a:lnTo>
                  <a:lnTo>
                    <a:pt x="5217" y="894"/>
                  </a:lnTo>
                  <a:lnTo>
                    <a:pt x="5245" y="933"/>
                  </a:lnTo>
                  <a:lnTo>
                    <a:pt x="5271" y="974"/>
                  </a:lnTo>
                  <a:lnTo>
                    <a:pt x="5297" y="1014"/>
                  </a:lnTo>
                  <a:lnTo>
                    <a:pt x="5323" y="1055"/>
                  </a:lnTo>
                  <a:lnTo>
                    <a:pt x="5347" y="1096"/>
                  </a:lnTo>
                  <a:lnTo>
                    <a:pt x="5372" y="1137"/>
                  </a:lnTo>
                  <a:lnTo>
                    <a:pt x="5396" y="1179"/>
                  </a:lnTo>
                  <a:lnTo>
                    <a:pt x="5419" y="1221"/>
                  </a:lnTo>
                  <a:lnTo>
                    <a:pt x="5442" y="1263"/>
                  </a:lnTo>
                  <a:lnTo>
                    <a:pt x="5466" y="1306"/>
                  </a:lnTo>
                  <a:lnTo>
                    <a:pt x="5488" y="1350"/>
                  </a:lnTo>
                  <a:lnTo>
                    <a:pt x="5510" y="1393"/>
                  </a:lnTo>
                  <a:lnTo>
                    <a:pt x="5531" y="1436"/>
                  </a:lnTo>
                  <a:lnTo>
                    <a:pt x="5552" y="1480"/>
                  </a:lnTo>
                  <a:lnTo>
                    <a:pt x="5572" y="1524"/>
                  </a:lnTo>
                  <a:lnTo>
                    <a:pt x="5592" y="1569"/>
                  </a:lnTo>
                  <a:lnTo>
                    <a:pt x="5611" y="1613"/>
                  </a:lnTo>
                  <a:lnTo>
                    <a:pt x="5630" y="1658"/>
                  </a:lnTo>
                  <a:lnTo>
                    <a:pt x="5649" y="1703"/>
                  </a:lnTo>
                  <a:lnTo>
                    <a:pt x="5667" y="1750"/>
                  </a:lnTo>
                  <a:lnTo>
                    <a:pt x="5685" y="1795"/>
                  </a:lnTo>
                  <a:lnTo>
                    <a:pt x="5719" y="1887"/>
                  </a:lnTo>
                  <a:lnTo>
                    <a:pt x="5751" y="1980"/>
                  </a:lnTo>
                  <a:lnTo>
                    <a:pt x="5781" y="2074"/>
                  </a:lnTo>
                  <a:lnTo>
                    <a:pt x="5809" y="2169"/>
                  </a:lnTo>
                  <a:lnTo>
                    <a:pt x="5835" y="2263"/>
                  </a:lnTo>
                  <a:lnTo>
                    <a:pt x="5860" y="2359"/>
                  </a:lnTo>
                  <a:lnTo>
                    <a:pt x="5883" y="2455"/>
                  </a:lnTo>
                  <a:lnTo>
                    <a:pt x="5904" y="2553"/>
                  </a:lnTo>
                  <a:lnTo>
                    <a:pt x="5924" y="2649"/>
                  </a:lnTo>
                  <a:lnTo>
                    <a:pt x="5941" y="2746"/>
                  </a:lnTo>
                  <a:lnTo>
                    <a:pt x="5957" y="2845"/>
                  </a:lnTo>
                  <a:lnTo>
                    <a:pt x="5971" y="2942"/>
                  </a:lnTo>
                  <a:lnTo>
                    <a:pt x="5983" y="3041"/>
                  </a:lnTo>
                  <a:lnTo>
                    <a:pt x="5993" y="3139"/>
                  </a:lnTo>
                  <a:lnTo>
                    <a:pt x="6002" y="3238"/>
                  </a:lnTo>
                  <a:lnTo>
                    <a:pt x="6008" y="3336"/>
                  </a:lnTo>
                  <a:lnTo>
                    <a:pt x="6013" y="3435"/>
                  </a:lnTo>
                  <a:lnTo>
                    <a:pt x="6016" y="3533"/>
                  </a:lnTo>
                  <a:lnTo>
                    <a:pt x="6018" y="3632"/>
                  </a:lnTo>
                  <a:lnTo>
                    <a:pt x="6017" y="3729"/>
                  </a:lnTo>
                  <a:lnTo>
                    <a:pt x="6015" y="3827"/>
                  </a:lnTo>
                  <a:lnTo>
                    <a:pt x="6011" y="3924"/>
                  </a:lnTo>
                  <a:lnTo>
                    <a:pt x="6006" y="4021"/>
                  </a:lnTo>
                  <a:lnTo>
                    <a:pt x="5999" y="4117"/>
                  </a:lnTo>
                  <a:lnTo>
                    <a:pt x="5989" y="4213"/>
                  </a:lnTo>
                  <a:lnTo>
                    <a:pt x="5979" y="4308"/>
                  </a:lnTo>
                  <a:lnTo>
                    <a:pt x="5966" y="4403"/>
                  </a:lnTo>
                  <a:lnTo>
                    <a:pt x="5952" y="4496"/>
                  </a:lnTo>
                  <a:lnTo>
                    <a:pt x="5936" y="4590"/>
                  </a:lnTo>
                  <a:lnTo>
                    <a:pt x="5918" y="4681"/>
                  </a:lnTo>
                  <a:lnTo>
                    <a:pt x="5897" y="4773"/>
                  </a:lnTo>
                  <a:lnTo>
                    <a:pt x="5876" y="4863"/>
                  </a:lnTo>
                  <a:lnTo>
                    <a:pt x="5853" y="4952"/>
                  </a:lnTo>
                  <a:lnTo>
                    <a:pt x="5829" y="5040"/>
                  </a:lnTo>
                  <a:lnTo>
                    <a:pt x="5802" y="5127"/>
                  </a:lnTo>
                  <a:lnTo>
                    <a:pt x="5774" y="5213"/>
                  </a:lnTo>
                  <a:lnTo>
                    <a:pt x="5759" y="5255"/>
                  </a:lnTo>
                  <a:lnTo>
                    <a:pt x="5744" y="5297"/>
                  </a:lnTo>
                  <a:lnTo>
                    <a:pt x="5729" y="5339"/>
                  </a:lnTo>
                  <a:lnTo>
                    <a:pt x="5713" y="5381"/>
                  </a:lnTo>
                  <a:lnTo>
                    <a:pt x="5696" y="5422"/>
                  </a:lnTo>
                  <a:lnTo>
                    <a:pt x="5678" y="5462"/>
                  </a:lnTo>
                  <a:lnTo>
                    <a:pt x="5661" y="5502"/>
                  </a:lnTo>
                  <a:lnTo>
                    <a:pt x="5644" y="5542"/>
                  </a:lnTo>
                  <a:lnTo>
                    <a:pt x="5625" y="5583"/>
                  </a:lnTo>
                  <a:lnTo>
                    <a:pt x="5607" y="5621"/>
                  </a:lnTo>
                  <a:lnTo>
                    <a:pt x="5588" y="5660"/>
                  </a:lnTo>
                  <a:lnTo>
                    <a:pt x="5569" y="5698"/>
                  </a:lnTo>
                  <a:lnTo>
                    <a:pt x="5549" y="5736"/>
                  </a:lnTo>
                  <a:lnTo>
                    <a:pt x="5528" y="5774"/>
                  </a:lnTo>
                  <a:lnTo>
                    <a:pt x="5508" y="5811"/>
                  </a:lnTo>
                  <a:lnTo>
                    <a:pt x="5487" y="5848"/>
                  </a:lnTo>
                  <a:lnTo>
                    <a:pt x="5465" y="5884"/>
                  </a:lnTo>
                  <a:lnTo>
                    <a:pt x="5442" y="5920"/>
                  </a:lnTo>
                  <a:lnTo>
                    <a:pt x="5420" y="5955"/>
                  </a:lnTo>
                  <a:lnTo>
                    <a:pt x="5397" y="5990"/>
                  </a:lnTo>
                  <a:lnTo>
                    <a:pt x="5374" y="6025"/>
                  </a:lnTo>
                  <a:lnTo>
                    <a:pt x="5350" y="6058"/>
                  </a:lnTo>
                  <a:lnTo>
                    <a:pt x="5326" y="6092"/>
                  </a:lnTo>
                  <a:lnTo>
                    <a:pt x="5302" y="6125"/>
                  </a:lnTo>
                  <a:lnTo>
                    <a:pt x="5277" y="6157"/>
                  </a:lnTo>
                  <a:lnTo>
                    <a:pt x="5251" y="6190"/>
                  </a:lnTo>
                  <a:lnTo>
                    <a:pt x="5225" y="6221"/>
                  </a:lnTo>
                  <a:lnTo>
                    <a:pt x="5198" y="6252"/>
                  </a:lnTo>
                  <a:lnTo>
                    <a:pt x="5172" y="6282"/>
                  </a:lnTo>
                  <a:lnTo>
                    <a:pt x="5145" y="6311"/>
                  </a:lnTo>
                  <a:lnTo>
                    <a:pt x="5117" y="6340"/>
                  </a:lnTo>
                  <a:lnTo>
                    <a:pt x="5090" y="6369"/>
                  </a:lnTo>
                  <a:lnTo>
                    <a:pt x="5061" y="6398"/>
                  </a:lnTo>
                  <a:lnTo>
                    <a:pt x="5033" y="6425"/>
                  </a:lnTo>
                  <a:lnTo>
                    <a:pt x="5002" y="6452"/>
                  </a:lnTo>
                  <a:lnTo>
                    <a:pt x="4973" y="6478"/>
                  </a:lnTo>
                  <a:lnTo>
                    <a:pt x="4943" y="6504"/>
                  </a:lnTo>
                  <a:lnTo>
                    <a:pt x="4913" y="6529"/>
                  </a:lnTo>
                  <a:lnTo>
                    <a:pt x="4882" y="6554"/>
                  </a:lnTo>
                  <a:lnTo>
                    <a:pt x="4850" y="6578"/>
                  </a:lnTo>
                  <a:lnTo>
                    <a:pt x="4819" y="6602"/>
                  </a:lnTo>
                  <a:lnTo>
                    <a:pt x="4787" y="6624"/>
                  </a:lnTo>
                  <a:lnTo>
                    <a:pt x="4753" y="6646"/>
                  </a:lnTo>
                  <a:lnTo>
                    <a:pt x="4720" y="6667"/>
                  </a:lnTo>
                  <a:lnTo>
                    <a:pt x="4687" y="6688"/>
                  </a:lnTo>
                  <a:lnTo>
                    <a:pt x="4653" y="6708"/>
                  </a:lnTo>
                  <a:lnTo>
                    <a:pt x="4619" y="6727"/>
                  </a:lnTo>
                  <a:lnTo>
                    <a:pt x="4585" y="6745"/>
                  </a:lnTo>
                  <a:lnTo>
                    <a:pt x="4549" y="6763"/>
                  </a:lnTo>
                  <a:lnTo>
                    <a:pt x="4513" y="6781"/>
                  </a:lnTo>
                  <a:lnTo>
                    <a:pt x="4477" y="6798"/>
                  </a:lnTo>
                  <a:lnTo>
                    <a:pt x="4441" y="6814"/>
                  </a:lnTo>
                  <a:lnTo>
                    <a:pt x="4404" y="6829"/>
                  </a:lnTo>
                  <a:lnTo>
                    <a:pt x="4367" y="6843"/>
                  </a:lnTo>
                  <a:lnTo>
                    <a:pt x="4330" y="6856"/>
                  </a:lnTo>
                  <a:lnTo>
                    <a:pt x="4291" y="6869"/>
                  </a:lnTo>
                  <a:lnTo>
                    <a:pt x="4253" y="6881"/>
                  </a:lnTo>
                  <a:lnTo>
                    <a:pt x="4214" y="6892"/>
                  </a:lnTo>
                  <a:lnTo>
                    <a:pt x="4175" y="6903"/>
                  </a:lnTo>
                  <a:lnTo>
                    <a:pt x="4136" y="6912"/>
                  </a:lnTo>
                  <a:lnTo>
                    <a:pt x="4095" y="6921"/>
                  </a:lnTo>
                  <a:lnTo>
                    <a:pt x="4055" y="6929"/>
                  </a:lnTo>
                  <a:lnTo>
                    <a:pt x="4014" y="6937"/>
                  </a:lnTo>
                  <a:lnTo>
                    <a:pt x="3973" y="6943"/>
                  </a:lnTo>
                  <a:lnTo>
                    <a:pt x="3932" y="6949"/>
                  </a:lnTo>
                  <a:lnTo>
                    <a:pt x="3890" y="6954"/>
                  </a:lnTo>
                  <a:lnTo>
                    <a:pt x="3846" y="6958"/>
                  </a:lnTo>
                  <a:lnTo>
                    <a:pt x="3804" y="6961"/>
                  </a:lnTo>
                  <a:lnTo>
                    <a:pt x="3761" y="6963"/>
                  </a:lnTo>
                  <a:lnTo>
                    <a:pt x="3717" y="6964"/>
                  </a:lnTo>
                  <a:lnTo>
                    <a:pt x="3674" y="6965"/>
                  </a:lnTo>
                  <a:lnTo>
                    <a:pt x="3628" y="6965"/>
                  </a:lnTo>
                  <a:lnTo>
                    <a:pt x="3584" y="6963"/>
                  </a:lnTo>
                  <a:lnTo>
                    <a:pt x="3539" y="6961"/>
                  </a:lnTo>
                  <a:lnTo>
                    <a:pt x="3494" y="6959"/>
                  </a:lnTo>
                  <a:lnTo>
                    <a:pt x="3448" y="6955"/>
                  </a:lnTo>
                  <a:lnTo>
                    <a:pt x="3401" y="6950"/>
                  </a:lnTo>
                  <a:lnTo>
                    <a:pt x="3354" y="6944"/>
                  </a:lnTo>
                  <a:lnTo>
                    <a:pt x="3307" y="6938"/>
                  </a:lnTo>
                  <a:lnTo>
                    <a:pt x="3260" y="6930"/>
                  </a:lnTo>
                  <a:lnTo>
                    <a:pt x="3212" y="6921"/>
                  </a:lnTo>
                  <a:lnTo>
                    <a:pt x="3163" y="6912"/>
                  </a:lnTo>
                  <a:lnTo>
                    <a:pt x="3115" y="6902"/>
                  </a:lnTo>
                  <a:lnTo>
                    <a:pt x="3066" y="6890"/>
                  </a:lnTo>
                  <a:lnTo>
                    <a:pt x="3017" y="6878"/>
                  </a:lnTo>
                  <a:lnTo>
                    <a:pt x="2966" y="6865"/>
                  </a:lnTo>
                  <a:lnTo>
                    <a:pt x="2917" y="6851"/>
                  </a:lnTo>
                  <a:lnTo>
                    <a:pt x="2866" y="6835"/>
                  </a:lnTo>
                  <a:lnTo>
                    <a:pt x="2816" y="6819"/>
                  </a:lnTo>
                  <a:lnTo>
                    <a:pt x="2764" y="6802"/>
                  </a:lnTo>
                  <a:lnTo>
                    <a:pt x="2712" y="6784"/>
                  </a:lnTo>
                  <a:lnTo>
                    <a:pt x="2660" y="6763"/>
                  </a:lnTo>
                  <a:lnTo>
                    <a:pt x="2608" y="6743"/>
                  </a:lnTo>
                  <a:lnTo>
                    <a:pt x="2555" y="6722"/>
                  </a:lnTo>
                  <a:lnTo>
                    <a:pt x="2502" y="6699"/>
                  </a:lnTo>
                  <a:lnTo>
                    <a:pt x="2448" y="6676"/>
                  </a:lnTo>
                  <a:lnTo>
                    <a:pt x="2394" y="6652"/>
                  </a:lnTo>
                  <a:lnTo>
                    <a:pt x="2340" y="6626"/>
                  </a:lnTo>
                  <a:lnTo>
                    <a:pt x="2285" y="6599"/>
                  </a:lnTo>
                  <a:lnTo>
                    <a:pt x="2230" y="6571"/>
                  </a:lnTo>
                  <a:lnTo>
                    <a:pt x="2175" y="6542"/>
                  </a:lnTo>
                  <a:lnTo>
                    <a:pt x="2120" y="6512"/>
                  </a:lnTo>
                  <a:lnTo>
                    <a:pt x="2064" y="6481"/>
                  </a:lnTo>
                  <a:lnTo>
                    <a:pt x="2006" y="6449"/>
                  </a:lnTo>
                  <a:lnTo>
                    <a:pt x="1949" y="6416"/>
                  </a:lnTo>
                  <a:lnTo>
                    <a:pt x="1892" y="6382"/>
                  </a:lnTo>
                  <a:lnTo>
                    <a:pt x="1834" y="6345"/>
                  </a:lnTo>
                  <a:lnTo>
                    <a:pt x="1776" y="6309"/>
                  </a:lnTo>
                  <a:lnTo>
                    <a:pt x="1718" y="6271"/>
                  </a:lnTo>
                  <a:lnTo>
                    <a:pt x="1660" y="6232"/>
                  </a:lnTo>
                  <a:lnTo>
                    <a:pt x="1600" y="6192"/>
                  </a:lnTo>
                  <a:lnTo>
                    <a:pt x="1540" y="6150"/>
                  </a:lnTo>
                  <a:lnTo>
                    <a:pt x="1481" y="6108"/>
                  </a:lnTo>
                  <a:lnTo>
                    <a:pt x="1421" y="6065"/>
                  </a:lnTo>
                  <a:lnTo>
                    <a:pt x="1359" y="6020"/>
                  </a:lnTo>
                  <a:lnTo>
                    <a:pt x="1299" y="5974"/>
                  </a:lnTo>
                  <a:lnTo>
                    <a:pt x="1237" y="5926"/>
                  </a:lnTo>
                  <a:lnTo>
                    <a:pt x="1176" y="5878"/>
                  </a:lnTo>
                  <a:lnTo>
                    <a:pt x="1113" y="5828"/>
                  </a:lnTo>
                  <a:lnTo>
                    <a:pt x="1051" y="5777"/>
                  </a:lnTo>
                  <a:lnTo>
                    <a:pt x="988" y="5724"/>
                  </a:lnTo>
                  <a:lnTo>
                    <a:pt x="924" y="5671"/>
                  </a:lnTo>
                  <a:lnTo>
                    <a:pt x="861" y="5617"/>
                  </a:lnTo>
                  <a:lnTo>
                    <a:pt x="797" y="5560"/>
                  </a:lnTo>
                  <a:lnTo>
                    <a:pt x="733" y="5503"/>
                  </a:lnTo>
                  <a:lnTo>
                    <a:pt x="668" y="5445"/>
                  </a:lnTo>
                  <a:lnTo>
                    <a:pt x="603" y="5385"/>
                  </a:lnTo>
                  <a:lnTo>
                    <a:pt x="538" y="5324"/>
                  </a:lnTo>
                  <a:lnTo>
                    <a:pt x="471" y="5262"/>
                  </a:lnTo>
                  <a:lnTo>
                    <a:pt x="405" y="5198"/>
                  </a:lnTo>
                  <a:lnTo>
                    <a:pt x="339" y="5133"/>
                  </a:lnTo>
                  <a:lnTo>
                    <a:pt x="272" y="5066"/>
                  </a:lnTo>
                  <a:lnTo>
                    <a:pt x="204" y="4999"/>
                  </a:lnTo>
                  <a:lnTo>
                    <a:pt x="137" y="4930"/>
                  </a:lnTo>
                  <a:lnTo>
                    <a:pt x="69" y="4859"/>
                  </a:lnTo>
                  <a:lnTo>
                    <a:pt x="0" y="4788"/>
                  </a:lnTo>
                  <a:lnTo>
                    <a:pt x="45" y="4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369050" y="2005013"/>
              <a:ext cx="809625" cy="1844675"/>
            </a:xfrm>
            <a:custGeom>
              <a:avLst/>
              <a:gdLst>
                <a:gd name="T0" fmla="*/ 2147483647 w 2877"/>
                <a:gd name="T1" fmla="*/ 2147483647 h 7304"/>
                <a:gd name="T2" fmla="*/ 2147483647 w 2877"/>
                <a:gd name="T3" fmla="*/ 2147483647 h 7304"/>
                <a:gd name="T4" fmla="*/ 2147483647 w 2877"/>
                <a:gd name="T5" fmla="*/ 2147483647 h 7304"/>
                <a:gd name="T6" fmla="*/ 2147483647 w 2877"/>
                <a:gd name="T7" fmla="*/ 2147483647 h 7304"/>
                <a:gd name="T8" fmla="*/ 2147483647 w 2877"/>
                <a:gd name="T9" fmla="*/ 2147483647 h 7304"/>
                <a:gd name="T10" fmla="*/ 2147483647 w 2877"/>
                <a:gd name="T11" fmla="*/ 2147483647 h 7304"/>
                <a:gd name="T12" fmla="*/ 2147483647 w 2877"/>
                <a:gd name="T13" fmla="*/ 2147483647 h 7304"/>
                <a:gd name="T14" fmla="*/ 2147483647 w 2877"/>
                <a:gd name="T15" fmla="*/ 2147483647 h 7304"/>
                <a:gd name="T16" fmla="*/ 2147483647 w 2877"/>
                <a:gd name="T17" fmla="*/ 2147483647 h 7304"/>
                <a:gd name="T18" fmla="*/ 2147483647 w 2877"/>
                <a:gd name="T19" fmla="*/ 2147483647 h 7304"/>
                <a:gd name="T20" fmla="*/ 2147483647 w 2877"/>
                <a:gd name="T21" fmla="*/ 2147483647 h 7304"/>
                <a:gd name="T22" fmla="*/ 2147483647 w 2877"/>
                <a:gd name="T23" fmla="*/ 2147483647 h 7304"/>
                <a:gd name="T24" fmla="*/ 2147483647 w 2877"/>
                <a:gd name="T25" fmla="*/ 2147483647 h 7304"/>
                <a:gd name="T26" fmla="*/ 2147483647 w 2877"/>
                <a:gd name="T27" fmla="*/ 2147483647 h 7304"/>
                <a:gd name="T28" fmla="*/ 2147483647 w 2877"/>
                <a:gd name="T29" fmla="*/ 2147483647 h 7304"/>
                <a:gd name="T30" fmla="*/ 2147483647 w 2877"/>
                <a:gd name="T31" fmla="*/ 2147483647 h 7304"/>
                <a:gd name="T32" fmla="*/ 2147483647 w 2877"/>
                <a:gd name="T33" fmla="*/ 2147483647 h 7304"/>
                <a:gd name="T34" fmla="*/ 2147483647 w 2877"/>
                <a:gd name="T35" fmla="*/ 2147483647 h 7304"/>
                <a:gd name="T36" fmla="*/ 2147483647 w 2877"/>
                <a:gd name="T37" fmla="*/ 2147483647 h 7304"/>
                <a:gd name="T38" fmla="*/ 2147483647 w 2877"/>
                <a:gd name="T39" fmla="*/ 2147483647 h 7304"/>
                <a:gd name="T40" fmla="*/ 2147483647 w 2877"/>
                <a:gd name="T41" fmla="*/ 2147483647 h 7304"/>
                <a:gd name="T42" fmla="*/ 2147483647 w 2877"/>
                <a:gd name="T43" fmla="*/ 2147483647 h 7304"/>
                <a:gd name="T44" fmla="*/ 2147483647 w 2877"/>
                <a:gd name="T45" fmla="*/ 2147483647 h 7304"/>
                <a:gd name="T46" fmla="*/ 2147483647 w 2877"/>
                <a:gd name="T47" fmla="*/ 2147483647 h 7304"/>
                <a:gd name="T48" fmla="*/ 2147483647 w 2877"/>
                <a:gd name="T49" fmla="*/ 2147483647 h 7304"/>
                <a:gd name="T50" fmla="*/ 2147483647 w 2877"/>
                <a:gd name="T51" fmla="*/ 2147483647 h 7304"/>
                <a:gd name="T52" fmla="*/ 2147483647 w 2877"/>
                <a:gd name="T53" fmla="*/ 2147483647 h 7304"/>
                <a:gd name="T54" fmla="*/ 2147483647 w 2877"/>
                <a:gd name="T55" fmla="*/ 2147483647 h 7304"/>
                <a:gd name="T56" fmla="*/ 2147483647 w 2877"/>
                <a:gd name="T57" fmla="*/ 2147483647 h 7304"/>
                <a:gd name="T58" fmla="*/ 2147483647 w 2877"/>
                <a:gd name="T59" fmla="*/ 2147483647 h 7304"/>
                <a:gd name="T60" fmla="*/ 2147483647 w 2877"/>
                <a:gd name="T61" fmla="*/ 2147483647 h 7304"/>
                <a:gd name="T62" fmla="*/ 2147483647 w 2877"/>
                <a:gd name="T63" fmla="*/ 2147483647 h 7304"/>
                <a:gd name="T64" fmla="*/ 2147483647 w 2877"/>
                <a:gd name="T65" fmla="*/ 2147483647 h 7304"/>
                <a:gd name="T66" fmla="*/ 2147483647 w 2877"/>
                <a:gd name="T67" fmla="*/ 2147483647 h 7304"/>
                <a:gd name="T68" fmla="*/ 2147483647 w 2877"/>
                <a:gd name="T69" fmla="*/ 2147483647 h 7304"/>
                <a:gd name="T70" fmla="*/ 2147483647 w 2877"/>
                <a:gd name="T71" fmla="*/ 2147483647 h 7304"/>
                <a:gd name="T72" fmla="*/ 2147483647 w 2877"/>
                <a:gd name="T73" fmla="*/ 2147483647 h 7304"/>
                <a:gd name="T74" fmla="*/ 2147483647 w 2877"/>
                <a:gd name="T75" fmla="*/ 2147483647 h 7304"/>
                <a:gd name="T76" fmla="*/ 2147483647 w 2877"/>
                <a:gd name="T77" fmla="*/ 2147483647 h 7304"/>
                <a:gd name="T78" fmla="*/ 2147483647 w 2877"/>
                <a:gd name="T79" fmla="*/ 2147483647 h 7304"/>
                <a:gd name="T80" fmla="*/ 2147483647 w 2877"/>
                <a:gd name="T81" fmla="*/ 2147483647 h 7304"/>
                <a:gd name="T82" fmla="*/ 2147483647 w 2877"/>
                <a:gd name="T83" fmla="*/ 2147483647 h 7304"/>
                <a:gd name="T84" fmla="*/ 2147483647 w 2877"/>
                <a:gd name="T85" fmla="*/ 2147483647 h 7304"/>
                <a:gd name="T86" fmla="*/ 2147483647 w 2877"/>
                <a:gd name="T87" fmla="*/ 2147483647 h 7304"/>
                <a:gd name="T88" fmla="*/ 2147483647 w 2877"/>
                <a:gd name="T89" fmla="*/ 2147483647 h 7304"/>
                <a:gd name="T90" fmla="*/ 2147483647 w 2877"/>
                <a:gd name="T91" fmla="*/ 2147483647 h 7304"/>
                <a:gd name="T92" fmla="*/ 2147483647 w 2877"/>
                <a:gd name="T93" fmla="*/ 2147483647 h 7304"/>
                <a:gd name="T94" fmla="*/ 0 w 2877"/>
                <a:gd name="T95" fmla="*/ 2147483647 h 7304"/>
                <a:gd name="T96" fmla="*/ 0 w 2877"/>
                <a:gd name="T97" fmla="*/ 2147483647 h 7304"/>
                <a:gd name="T98" fmla="*/ 0 w 2877"/>
                <a:gd name="T99" fmla="*/ 2147483647 h 7304"/>
                <a:gd name="T100" fmla="*/ 0 w 2877"/>
                <a:gd name="T101" fmla="*/ 2147483647 h 7304"/>
                <a:gd name="T102" fmla="*/ 0 w 2877"/>
                <a:gd name="T103" fmla="*/ 2147483647 h 7304"/>
                <a:gd name="T104" fmla="*/ 2147483647 w 2877"/>
                <a:gd name="T105" fmla="*/ 2147483647 h 7304"/>
                <a:gd name="T106" fmla="*/ 2147483647 w 2877"/>
                <a:gd name="T107" fmla="*/ 2147483647 h 7304"/>
                <a:gd name="T108" fmla="*/ 2147483647 w 2877"/>
                <a:gd name="T109" fmla="*/ 0 h 7304"/>
                <a:gd name="T110" fmla="*/ 2147483647 w 2877"/>
                <a:gd name="T111" fmla="*/ 0 h 73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77"/>
                <a:gd name="T169" fmla="*/ 0 h 7304"/>
                <a:gd name="T170" fmla="*/ 2877 w 2877"/>
                <a:gd name="T171" fmla="*/ 7304 h 73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77" h="7304">
                  <a:moveTo>
                    <a:pt x="102" y="13"/>
                  </a:moveTo>
                  <a:lnTo>
                    <a:pt x="103" y="10"/>
                  </a:lnTo>
                  <a:lnTo>
                    <a:pt x="96" y="73"/>
                  </a:lnTo>
                  <a:lnTo>
                    <a:pt x="90" y="135"/>
                  </a:lnTo>
                  <a:lnTo>
                    <a:pt x="84" y="196"/>
                  </a:lnTo>
                  <a:lnTo>
                    <a:pt x="79" y="259"/>
                  </a:lnTo>
                  <a:lnTo>
                    <a:pt x="75" y="321"/>
                  </a:lnTo>
                  <a:lnTo>
                    <a:pt x="71" y="383"/>
                  </a:lnTo>
                  <a:lnTo>
                    <a:pt x="68" y="447"/>
                  </a:lnTo>
                  <a:lnTo>
                    <a:pt x="65" y="509"/>
                  </a:lnTo>
                  <a:lnTo>
                    <a:pt x="63" y="571"/>
                  </a:lnTo>
                  <a:lnTo>
                    <a:pt x="61" y="633"/>
                  </a:lnTo>
                  <a:lnTo>
                    <a:pt x="61" y="696"/>
                  </a:lnTo>
                  <a:lnTo>
                    <a:pt x="60" y="758"/>
                  </a:lnTo>
                  <a:lnTo>
                    <a:pt x="60" y="821"/>
                  </a:lnTo>
                  <a:lnTo>
                    <a:pt x="61" y="884"/>
                  </a:lnTo>
                  <a:lnTo>
                    <a:pt x="62" y="946"/>
                  </a:lnTo>
                  <a:lnTo>
                    <a:pt x="64" y="1008"/>
                  </a:lnTo>
                  <a:lnTo>
                    <a:pt x="67" y="1071"/>
                  </a:lnTo>
                  <a:lnTo>
                    <a:pt x="70" y="1134"/>
                  </a:lnTo>
                  <a:lnTo>
                    <a:pt x="73" y="1196"/>
                  </a:lnTo>
                  <a:lnTo>
                    <a:pt x="77" y="1259"/>
                  </a:lnTo>
                  <a:lnTo>
                    <a:pt x="82" y="1321"/>
                  </a:lnTo>
                  <a:lnTo>
                    <a:pt x="87" y="1383"/>
                  </a:lnTo>
                  <a:lnTo>
                    <a:pt x="93" y="1446"/>
                  </a:lnTo>
                  <a:lnTo>
                    <a:pt x="99" y="1509"/>
                  </a:lnTo>
                  <a:lnTo>
                    <a:pt x="105" y="1571"/>
                  </a:lnTo>
                  <a:lnTo>
                    <a:pt x="113" y="1633"/>
                  </a:lnTo>
                  <a:lnTo>
                    <a:pt x="120" y="1696"/>
                  </a:lnTo>
                  <a:lnTo>
                    <a:pt x="128" y="1758"/>
                  </a:lnTo>
                  <a:lnTo>
                    <a:pt x="137" y="1820"/>
                  </a:lnTo>
                  <a:lnTo>
                    <a:pt x="147" y="1883"/>
                  </a:lnTo>
                  <a:lnTo>
                    <a:pt x="157" y="1945"/>
                  </a:lnTo>
                  <a:lnTo>
                    <a:pt x="167" y="2007"/>
                  </a:lnTo>
                  <a:lnTo>
                    <a:pt x="189" y="2131"/>
                  </a:lnTo>
                  <a:lnTo>
                    <a:pt x="213" y="2256"/>
                  </a:lnTo>
                  <a:lnTo>
                    <a:pt x="238" y="2379"/>
                  </a:lnTo>
                  <a:lnTo>
                    <a:pt x="266" y="2502"/>
                  </a:lnTo>
                  <a:lnTo>
                    <a:pt x="295" y="2625"/>
                  </a:lnTo>
                  <a:lnTo>
                    <a:pt x="326" y="2748"/>
                  </a:lnTo>
                  <a:lnTo>
                    <a:pt x="359" y="2871"/>
                  </a:lnTo>
                  <a:lnTo>
                    <a:pt x="395" y="2992"/>
                  </a:lnTo>
                  <a:lnTo>
                    <a:pt x="431" y="3114"/>
                  </a:lnTo>
                  <a:lnTo>
                    <a:pt x="470" y="3235"/>
                  </a:lnTo>
                  <a:lnTo>
                    <a:pt x="509" y="3356"/>
                  </a:lnTo>
                  <a:lnTo>
                    <a:pt x="551" y="3477"/>
                  </a:lnTo>
                  <a:lnTo>
                    <a:pt x="595" y="3596"/>
                  </a:lnTo>
                  <a:lnTo>
                    <a:pt x="639" y="3715"/>
                  </a:lnTo>
                  <a:lnTo>
                    <a:pt x="685" y="3834"/>
                  </a:lnTo>
                  <a:lnTo>
                    <a:pt x="733" y="3952"/>
                  </a:lnTo>
                  <a:lnTo>
                    <a:pt x="782" y="4070"/>
                  </a:lnTo>
                  <a:lnTo>
                    <a:pt x="833" y="4186"/>
                  </a:lnTo>
                  <a:lnTo>
                    <a:pt x="885" y="4303"/>
                  </a:lnTo>
                  <a:lnTo>
                    <a:pt x="938" y="4418"/>
                  </a:lnTo>
                  <a:lnTo>
                    <a:pt x="993" y="4533"/>
                  </a:lnTo>
                  <a:lnTo>
                    <a:pt x="1050" y="4646"/>
                  </a:lnTo>
                  <a:lnTo>
                    <a:pt x="1107" y="4760"/>
                  </a:lnTo>
                  <a:lnTo>
                    <a:pt x="1166" y="4872"/>
                  </a:lnTo>
                  <a:lnTo>
                    <a:pt x="1225" y="4983"/>
                  </a:lnTo>
                  <a:lnTo>
                    <a:pt x="1287" y="5095"/>
                  </a:lnTo>
                  <a:lnTo>
                    <a:pt x="1349" y="5204"/>
                  </a:lnTo>
                  <a:lnTo>
                    <a:pt x="1412" y="5313"/>
                  </a:lnTo>
                  <a:lnTo>
                    <a:pt x="1477" y="5421"/>
                  </a:lnTo>
                  <a:lnTo>
                    <a:pt x="1543" y="5528"/>
                  </a:lnTo>
                  <a:lnTo>
                    <a:pt x="1610" y="5634"/>
                  </a:lnTo>
                  <a:lnTo>
                    <a:pt x="1677" y="5739"/>
                  </a:lnTo>
                  <a:lnTo>
                    <a:pt x="1747" y="5843"/>
                  </a:lnTo>
                  <a:lnTo>
                    <a:pt x="1816" y="5946"/>
                  </a:lnTo>
                  <a:lnTo>
                    <a:pt x="1886" y="6048"/>
                  </a:lnTo>
                  <a:lnTo>
                    <a:pt x="1959" y="6149"/>
                  </a:lnTo>
                  <a:lnTo>
                    <a:pt x="2031" y="6248"/>
                  </a:lnTo>
                  <a:lnTo>
                    <a:pt x="2104" y="6347"/>
                  </a:lnTo>
                  <a:lnTo>
                    <a:pt x="2179" y="6444"/>
                  </a:lnTo>
                  <a:lnTo>
                    <a:pt x="2253" y="6541"/>
                  </a:lnTo>
                  <a:lnTo>
                    <a:pt x="2329" y="6635"/>
                  </a:lnTo>
                  <a:lnTo>
                    <a:pt x="2406" y="6729"/>
                  </a:lnTo>
                  <a:lnTo>
                    <a:pt x="2482" y="6821"/>
                  </a:lnTo>
                  <a:lnTo>
                    <a:pt x="2560" y="6913"/>
                  </a:lnTo>
                  <a:lnTo>
                    <a:pt x="2639" y="7002"/>
                  </a:lnTo>
                  <a:lnTo>
                    <a:pt x="2717" y="7090"/>
                  </a:lnTo>
                  <a:lnTo>
                    <a:pt x="2796" y="7177"/>
                  </a:lnTo>
                  <a:lnTo>
                    <a:pt x="2877" y="7262"/>
                  </a:lnTo>
                  <a:lnTo>
                    <a:pt x="2832" y="7304"/>
                  </a:lnTo>
                  <a:lnTo>
                    <a:pt x="2752" y="7218"/>
                  </a:lnTo>
                  <a:lnTo>
                    <a:pt x="2672" y="7131"/>
                  </a:lnTo>
                  <a:lnTo>
                    <a:pt x="2592" y="7041"/>
                  </a:lnTo>
                  <a:lnTo>
                    <a:pt x="2514" y="6952"/>
                  </a:lnTo>
                  <a:lnTo>
                    <a:pt x="2436" y="6860"/>
                  </a:lnTo>
                  <a:lnTo>
                    <a:pt x="2358" y="6767"/>
                  </a:lnTo>
                  <a:lnTo>
                    <a:pt x="2281" y="6673"/>
                  </a:lnTo>
                  <a:lnTo>
                    <a:pt x="2206" y="6578"/>
                  </a:lnTo>
                  <a:lnTo>
                    <a:pt x="2130" y="6482"/>
                  </a:lnTo>
                  <a:lnTo>
                    <a:pt x="2056" y="6383"/>
                  </a:lnTo>
                  <a:lnTo>
                    <a:pt x="1982" y="6285"/>
                  </a:lnTo>
                  <a:lnTo>
                    <a:pt x="1909" y="6184"/>
                  </a:lnTo>
                  <a:lnTo>
                    <a:pt x="1837" y="6083"/>
                  </a:lnTo>
                  <a:lnTo>
                    <a:pt x="1766" y="5980"/>
                  </a:lnTo>
                  <a:lnTo>
                    <a:pt x="1695" y="5877"/>
                  </a:lnTo>
                  <a:lnTo>
                    <a:pt x="1627" y="5772"/>
                  </a:lnTo>
                  <a:lnTo>
                    <a:pt x="1559" y="5666"/>
                  </a:lnTo>
                  <a:lnTo>
                    <a:pt x="1491" y="5560"/>
                  </a:lnTo>
                  <a:lnTo>
                    <a:pt x="1425" y="5452"/>
                  </a:lnTo>
                  <a:lnTo>
                    <a:pt x="1360" y="5344"/>
                  </a:lnTo>
                  <a:lnTo>
                    <a:pt x="1297" y="5234"/>
                  </a:lnTo>
                  <a:lnTo>
                    <a:pt x="1233" y="5124"/>
                  </a:lnTo>
                  <a:lnTo>
                    <a:pt x="1172" y="5012"/>
                  </a:lnTo>
                  <a:lnTo>
                    <a:pt x="1112" y="4901"/>
                  </a:lnTo>
                  <a:lnTo>
                    <a:pt x="1053" y="4787"/>
                  </a:lnTo>
                  <a:lnTo>
                    <a:pt x="995" y="4674"/>
                  </a:lnTo>
                  <a:lnTo>
                    <a:pt x="938" y="4559"/>
                  </a:lnTo>
                  <a:lnTo>
                    <a:pt x="884" y="4443"/>
                  </a:lnTo>
                  <a:lnTo>
                    <a:pt x="830" y="4327"/>
                  </a:lnTo>
                  <a:lnTo>
                    <a:pt x="777" y="4210"/>
                  </a:lnTo>
                  <a:lnTo>
                    <a:pt x="726" y="4093"/>
                  </a:lnTo>
                  <a:lnTo>
                    <a:pt x="677" y="3975"/>
                  </a:lnTo>
                  <a:lnTo>
                    <a:pt x="629" y="3856"/>
                  </a:lnTo>
                  <a:lnTo>
                    <a:pt x="582" y="3737"/>
                  </a:lnTo>
                  <a:lnTo>
                    <a:pt x="537" y="3616"/>
                  </a:lnTo>
                  <a:lnTo>
                    <a:pt x="494" y="3497"/>
                  </a:lnTo>
                  <a:lnTo>
                    <a:pt x="452" y="3375"/>
                  </a:lnTo>
                  <a:lnTo>
                    <a:pt x="412" y="3253"/>
                  </a:lnTo>
                  <a:lnTo>
                    <a:pt x="374" y="3132"/>
                  </a:lnTo>
                  <a:lnTo>
                    <a:pt x="336" y="3009"/>
                  </a:lnTo>
                  <a:lnTo>
                    <a:pt x="301" y="2887"/>
                  </a:lnTo>
                  <a:lnTo>
                    <a:pt x="268" y="2763"/>
                  </a:lnTo>
                  <a:lnTo>
                    <a:pt x="237" y="2639"/>
                  </a:lnTo>
                  <a:lnTo>
                    <a:pt x="207" y="2516"/>
                  </a:lnTo>
                  <a:lnTo>
                    <a:pt x="179" y="2391"/>
                  </a:lnTo>
                  <a:lnTo>
                    <a:pt x="153" y="2267"/>
                  </a:lnTo>
                  <a:lnTo>
                    <a:pt x="129" y="2142"/>
                  </a:lnTo>
                  <a:lnTo>
                    <a:pt x="107" y="2017"/>
                  </a:lnTo>
                  <a:lnTo>
                    <a:pt x="96" y="1954"/>
                  </a:lnTo>
                  <a:lnTo>
                    <a:pt x="86" y="1892"/>
                  </a:lnTo>
                  <a:lnTo>
                    <a:pt x="77" y="1828"/>
                  </a:lnTo>
                  <a:lnTo>
                    <a:pt x="68" y="1766"/>
                  </a:lnTo>
                  <a:lnTo>
                    <a:pt x="60" y="1703"/>
                  </a:lnTo>
                  <a:lnTo>
                    <a:pt x="52" y="1640"/>
                  </a:lnTo>
                  <a:lnTo>
                    <a:pt x="45" y="1577"/>
                  </a:lnTo>
                  <a:lnTo>
                    <a:pt x="39" y="1515"/>
                  </a:lnTo>
                  <a:lnTo>
                    <a:pt x="32" y="1452"/>
                  </a:lnTo>
                  <a:lnTo>
                    <a:pt x="27" y="1388"/>
                  </a:lnTo>
                  <a:lnTo>
                    <a:pt x="21" y="1326"/>
                  </a:lnTo>
                  <a:lnTo>
                    <a:pt x="17" y="1263"/>
                  </a:lnTo>
                  <a:lnTo>
                    <a:pt x="13" y="1199"/>
                  </a:lnTo>
                  <a:lnTo>
                    <a:pt x="9" y="1137"/>
                  </a:lnTo>
                  <a:lnTo>
                    <a:pt x="6" y="1074"/>
                  </a:lnTo>
                  <a:lnTo>
                    <a:pt x="4" y="1010"/>
                  </a:lnTo>
                  <a:lnTo>
                    <a:pt x="2" y="947"/>
                  </a:lnTo>
                  <a:lnTo>
                    <a:pt x="1" y="885"/>
                  </a:lnTo>
                  <a:lnTo>
                    <a:pt x="0" y="821"/>
                  </a:lnTo>
                  <a:lnTo>
                    <a:pt x="0" y="758"/>
                  </a:lnTo>
                  <a:lnTo>
                    <a:pt x="0" y="696"/>
                  </a:lnTo>
                  <a:lnTo>
                    <a:pt x="1" y="632"/>
                  </a:lnTo>
                  <a:lnTo>
                    <a:pt x="3" y="569"/>
                  </a:lnTo>
                  <a:lnTo>
                    <a:pt x="5" y="506"/>
                  </a:lnTo>
                  <a:lnTo>
                    <a:pt x="7" y="443"/>
                  </a:lnTo>
                  <a:lnTo>
                    <a:pt x="11" y="380"/>
                  </a:lnTo>
                  <a:lnTo>
                    <a:pt x="14" y="318"/>
                  </a:lnTo>
                  <a:lnTo>
                    <a:pt x="19" y="255"/>
                  </a:lnTo>
                  <a:lnTo>
                    <a:pt x="24" y="192"/>
                  </a:lnTo>
                  <a:lnTo>
                    <a:pt x="30" y="129"/>
                  </a:lnTo>
                  <a:lnTo>
                    <a:pt x="36" y="67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10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381750" y="1970088"/>
              <a:ext cx="23813" cy="38100"/>
            </a:xfrm>
            <a:custGeom>
              <a:avLst/>
              <a:gdLst>
                <a:gd name="T0" fmla="*/ 2147483647 w 81"/>
                <a:gd name="T1" fmla="*/ 2147483647 h 148"/>
                <a:gd name="T2" fmla="*/ 2147483647 w 81"/>
                <a:gd name="T3" fmla="*/ 2147483647 h 148"/>
                <a:gd name="T4" fmla="*/ 2147483647 w 81"/>
                <a:gd name="T5" fmla="*/ 2147483647 h 148"/>
                <a:gd name="T6" fmla="*/ 0 w 81"/>
                <a:gd name="T7" fmla="*/ 2147483647 h 148"/>
                <a:gd name="T8" fmla="*/ 2147483647 w 81"/>
                <a:gd name="T9" fmla="*/ 2147483647 h 148"/>
                <a:gd name="T10" fmla="*/ 2147483647 w 81"/>
                <a:gd name="T11" fmla="*/ 0 h 148"/>
                <a:gd name="T12" fmla="*/ 2147483647 w 81"/>
                <a:gd name="T13" fmla="*/ 2147483647 h 148"/>
                <a:gd name="T14" fmla="*/ 2147483647 w 81"/>
                <a:gd name="T15" fmla="*/ 0 h 148"/>
                <a:gd name="T16" fmla="*/ 2147483647 w 81"/>
                <a:gd name="T17" fmla="*/ 0 h 148"/>
                <a:gd name="T18" fmla="*/ 2147483647 w 81"/>
                <a:gd name="T19" fmla="*/ 2147483647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148"/>
                <a:gd name="T32" fmla="*/ 81 w 81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148">
                  <a:moveTo>
                    <a:pt x="41" y="69"/>
                  </a:moveTo>
                  <a:lnTo>
                    <a:pt x="81" y="48"/>
                  </a:lnTo>
                  <a:lnTo>
                    <a:pt x="59" y="148"/>
                  </a:lnTo>
                  <a:lnTo>
                    <a:pt x="0" y="135"/>
                  </a:lnTo>
                  <a:lnTo>
                    <a:pt x="22" y="35"/>
                  </a:lnTo>
                  <a:lnTo>
                    <a:pt x="63" y="13"/>
                  </a:lnTo>
                  <a:lnTo>
                    <a:pt x="22" y="35"/>
                  </a:lnTo>
                  <a:lnTo>
                    <a:pt x="30" y="0"/>
                  </a:lnTo>
                  <a:lnTo>
                    <a:pt x="63" y="13"/>
                  </a:lnTo>
                  <a:lnTo>
                    <a:pt x="41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324600" y="1987550"/>
              <a:ext cx="2073275" cy="1800225"/>
            </a:xfrm>
            <a:custGeom>
              <a:avLst/>
              <a:gdLst>
                <a:gd name="T0" fmla="*/ 2147483647 w 7370"/>
                <a:gd name="T1" fmla="*/ 2147483647 h 7132"/>
                <a:gd name="T2" fmla="*/ 2147483647 w 7370"/>
                <a:gd name="T3" fmla="*/ 2147483647 h 7132"/>
                <a:gd name="T4" fmla="*/ 2147483647 w 7370"/>
                <a:gd name="T5" fmla="*/ 2147483647 h 7132"/>
                <a:gd name="T6" fmla="*/ 2147483647 w 7370"/>
                <a:gd name="T7" fmla="*/ 2147483647 h 7132"/>
                <a:gd name="T8" fmla="*/ 2147483647 w 7370"/>
                <a:gd name="T9" fmla="*/ 2147483647 h 7132"/>
                <a:gd name="T10" fmla="*/ 2147483647 w 7370"/>
                <a:gd name="T11" fmla="*/ 2147483647 h 7132"/>
                <a:gd name="T12" fmla="*/ 2147483647 w 7370"/>
                <a:gd name="T13" fmla="*/ 2147483647 h 7132"/>
                <a:gd name="T14" fmla="*/ 2147483647 w 7370"/>
                <a:gd name="T15" fmla="*/ 2147483647 h 7132"/>
                <a:gd name="T16" fmla="*/ 2147483647 w 7370"/>
                <a:gd name="T17" fmla="*/ 2147483647 h 7132"/>
                <a:gd name="T18" fmla="*/ 2147483647 w 7370"/>
                <a:gd name="T19" fmla="*/ 2147483647 h 7132"/>
                <a:gd name="T20" fmla="*/ 2147483647 w 7370"/>
                <a:gd name="T21" fmla="*/ 2147483647 h 7132"/>
                <a:gd name="T22" fmla="*/ 2147483647 w 7370"/>
                <a:gd name="T23" fmla="*/ 2147483647 h 7132"/>
                <a:gd name="T24" fmla="*/ 2147483647 w 7370"/>
                <a:gd name="T25" fmla="*/ 2147483647 h 7132"/>
                <a:gd name="T26" fmla="*/ 2147483647 w 7370"/>
                <a:gd name="T27" fmla="*/ 2147483647 h 7132"/>
                <a:gd name="T28" fmla="*/ 2147483647 w 7370"/>
                <a:gd name="T29" fmla="*/ 2147483647 h 7132"/>
                <a:gd name="T30" fmla="*/ 2147483647 w 7370"/>
                <a:gd name="T31" fmla="*/ 2147483647 h 7132"/>
                <a:gd name="T32" fmla="*/ 2147483647 w 7370"/>
                <a:gd name="T33" fmla="*/ 2147483647 h 7132"/>
                <a:gd name="T34" fmla="*/ 2147483647 w 7370"/>
                <a:gd name="T35" fmla="*/ 2147483647 h 7132"/>
                <a:gd name="T36" fmla="*/ 2147483647 w 7370"/>
                <a:gd name="T37" fmla="*/ 2147483647 h 7132"/>
                <a:gd name="T38" fmla="*/ 2147483647 w 7370"/>
                <a:gd name="T39" fmla="*/ 2147483647 h 7132"/>
                <a:gd name="T40" fmla="*/ 2147483647 w 7370"/>
                <a:gd name="T41" fmla="*/ 2147483647 h 7132"/>
                <a:gd name="T42" fmla="*/ 2147483647 w 7370"/>
                <a:gd name="T43" fmla="*/ 2147483647 h 7132"/>
                <a:gd name="T44" fmla="*/ 2147483647 w 7370"/>
                <a:gd name="T45" fmla="*/ 2147483647 h 7132"/>
                <a:gd name="T46" fmla="*/ 2147483647 w 7370"/>
                <a:gd name="T47" fmla="*/ 2147483647 h 7132"/>
                <a:gd name="T48" fmla="*/ 2147483647 w 7370"/>
                <a:gd name="T49" fmla="*/ 0 h 7132"/>
                <a:gd name="T50" fmla="*/ 2147483647 w 7370"/>
                <a:gd name="T51" fmla="*/ 2147483647 h 7132"/>
                <a:gd name="T52" fmla="*/ 2147483647 w 7370"/>
                <a:gd name="T53" fmla="*/ 2147483647 h 7132"/>
                <a:gd name="T54" fmla="*/ 2147483647 w 7370"/>
                <a:gd name="T55" fmla="*/ 2147483647 h 7132"/>
                <a:gd name="T56" fmla="*/ 2147483647 w 7370"/>
                <a:gd name="T57" fmla="*/ 2147483647 h 7132"/>
                <a:gd name="T58" fmla="*/ 2147483647 w 7370"/>
                <a:gd name="T59" fmla="*/ 2147483647 h 7132"/>
                <a:gd name="T60" fmla="*/ 2147483647 w 7370"/>
                <a:gd name="T61" fmla="*/ 2147483647 h 7132"/>
                <a:gd name="T62" fmla="*/ 2147483647 w 7370"/>
                <a:gd name="T63" fmla="*/ 2147483647 h 7132"/>
                <a:gd name="T64" fmla="*/ 2147483647 w 7370"/>
                <a:gd name="T65" fmla="*/ 2147483647 h 7132"/>
                <a:gd name="T66" fmla="*/ 2147483647 w 7370"/>
                <a:gd name="T67" fmla="*/ 2147483647 h 7132"/>
                <a:gd name="T68" fmla="*/ 2147483647 w 7370"/>
                <a:gd name="T69" fmla="*/ 2147483647 h 7132"/>
                <a:gd name="T70" fmla="*/ 2147483647 w 7370"/>
                <a:gd name="T71" fmla="*/ 2147483647 h 7132"/>
                <a:gd name="T72" fmla="*/ 2147483647 w 7370"/>
                <a:gd name="T73" fmla="*/ 2147483647 h 7132"/>
                <a:gd name="T74" fmla="*/ 2147483647 w 7370"/>
                <a:gd name="T75" fmla="*/ 2147483647 h 7132"/>
                <a:gd name="T76" fmla="*/ 2147483647 w 7370"/>
                <a:gd name="T77" fmla="*/ 2147483647 h 7132"/>
                <a:gd name="T78" fmla="*/ 2147483647 w 7370"/>
                <a:gd name="T79" fmla="*/ 2147483647 h 7132"/>
                <a:gd name="T80" fmla="*/ 2147483647 w 7370"/>
                <a:gd name="T81" fmla="*/ 2147483647 h 7132"/>
                <a:gd name="T82" fmla="*/ 2147483647 w 7370"/>
                <a:gd name="T83" fmla="*/ 2147483647 h 7132"/>
                <a:gd name="T84" fmla="*/ 2147483647 w 7370"/>
                <a:gd name="T85" fmla="*/ 2147483647 h 7132"/>
                <a:gd name="T86" fmla="*/ 2147483647 w 7370"/>
                <a:gd name="T87" fmla="*/ 2147483647 h 7132"/>
                <a:gd name="T88" fmla="*/ 2147483647 w 7370"/>
                <a:gd name="T89" fmla="*/ 2147483647 h 7132"/>
                <a:gd name="T90" fmla="*/ 2147483647 w 7370"/>
                <a:gd name="T91" fmla="*/ 2147483647 h 7132"/>
                <a:gd name="T92" fmla="*/ 2147483647 w 7370"/>
                <a:gd name="T93" fmla="*/ 2147483647 h 7132"/>
                <a:gd name="T94" fmla="*/ 2147483647 w 7370"/>
                <a:gd name="T95" fmla="*/ 2147483647 h 7132"/>
                <a:gd name="T96" fmla="*/ 2147483647 w 7370"/>
                <a:gd name="T97" fmla="*/ 2147483647 h 7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70"/>
                <a:gd name="T148" fmla="*/ 0 h 7132"/>
                <a:gd name="T149" fmla="*/ 7370 w 7370"/>
                <a:gd name="T150" fmla="*/ 7132 h 71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70" h="7132">
                  <a:moveTo>
                    <a:pt x="7322" y="7132"/>
                  </a:moveTo>
                  <a:lnTo>
                    <a:pt x="7277" y="7075"/>
                  </a:lnTo>
                  <a:lnTo>
                    <a:pt x="7227" y="7013"/>
                  </a:lnTo>
                  <a:lnTo>
                    <a:pt x="7171" y="6946"/>
                  </a:lnTo>
                  <a:lnTo>
                    <a:pt x="7109" y="6872"/>
                  </a:lnTo>
                  <a:lnTo>
                    <a:pt x="7041" y="6795"/>
                  </a:lnTo>
                  <a:lnTo>
                    <a:pt x="6969" y="6711"/>
                  </a:lnTo>
                  <a:lnTo>
                    <a:pt x="6891" y="6624"/>
                  </a:lnTo>
                  <a:lnTo>
                    <a:pt x="6808" y="6532"/>
                  </a:lnTo>
                  <a:lnTo>
                    <a:pt x="6721" y="6437"/>
                  </a:lnTo>
                  <a:lnTo>
                    <a:pt x="6628" y="6336"/>
                  </a:lnTo>
                  <a:lnTo>
                    <a:pt x="6532" y="6233"/>
                  </a:lnTo>
                  <a:lnTo>
                    <a:pt x="6432" y="6125"/>
                  </a:lnTo>
                  <a:lnTo>
                    <a:pt x="6219" y="5900"/>
                  </a:lnTo>
                  <a:lnTo>
                    <a:pt x="5992" y="5663"/>
                  </a:lnTo>
                  <a:lnTo>
                    <a:pt x="5751" y="5415"/>
                  </a:lnTo>
                  <a:lnTo>
                    <a:pt x="5498" y="5157"/>
                  </a:lnTo>
                  <a:lnTo>
                    <a:pt x="5236" y="4890"/>
                  </a:lnTo>
                  <a:lnTo>
                    <a:pt x="4965" y="4618"/>
                  </a:lnTo>
                  <a:lnTo>
                    <a:pt x="4688" y="4341"/>
                  </a:lnTo>
                  <a:lnTo>
                    <a:pt x="4404" y="4059"/>
                  </a:lnTo>
                  <a:lnTo>
                    <a:pt x="4115" y="3776"/>
                  </a:lnTo>
                  <a:lnTo>
                    <a:pt x="3825" y="3491"/>
                  </a:lnTo>
                  <a:lnTo>
                    <a:pt x="3533" y="3208"/>
                  </a:lnTo>
                  <a:lnTo>
                    <a:pt x="3241" y="2927"/>
                  </a:lnTo>
                  <a:lnTo>
                    <a:pt x="2951" y="2649"/>
                  </a:lnTo>
                  <a:lnTo>
                    <a:pt x="2664" y="2378"/>
                  </a:lnTo>
                  <a:lnTo>
                    <a:pt x="2382" y="2111"/>
                  </a:lnTo>
                  <a:lnTo>
                    <a:pt x="2105" y="1854"/>
                  </a:lnTo>
                  <a:lnTo>
                    <a:pt x="1970" y="1730"/>
                  </a:lnTo>
                  <a:lnTo>
                    <a:pt x="1836" y="1607"/>
                  </a:lnTo>
                  <a:lnTo>
                    <a:pt x="1706" y="1486"/>
                  </a:lnTo>
                  <a:lnTo>
                    <a:pt x="1577" y="1370"/>
                  </a:lnTo>
                  <a:lnTo>
                    <a:pt x="1451" y="1256"/>
                  </a:lnTo>
                  <a:lnTo>
                    <a:pt x="1327" y="1146"/>
                  </a:lnTo>
                  <a:lnTo>
                    <a:pt x="1208" y="1038"/>
                  </a:lnTo>
                  <a:lnTo>
                    <a:pt x="1090" y="935"/>
                  </a:lnTo>
                  <a:lnTo>
                    <a:pt x="976" y="836"/>
                  </a:lnTo>
                  <a:lnTo>
                    <a:pt x="866" y="741"/>
                  </a:lnTo>
                  <a:lnTo>
                    <a:pt x="760" y="649"/>
                  </a:lnTo>
                  <a:lnTo>
                    <a:pt x="657" y="563"/>
                  </a:lnTo>
                  <a:lnTo>
                    <a:pt x="559" y="480"/>
                  </a:lnTo>
                  <a:lnTo>
                    <a:pt x="464" y="403"/>
                  </a:lnTo>
                  <a:lnTo>
                    <a:pt x="375" y="331"/>
                  </a:lnTo>
                  <a:lnTo>
                    <a:pt x="289" y="263"/>
                  </a:lnTo>
                  <a:lnTo>
                    <a:pt x="209" y="202"/>
                  </a:lnTo>
                  <a:lnTo>
                    <a:pt x="135" y="146"/>
                  </a:lnTo>
                  <a:lnTo>
                    <a:pt x="64" y="94"/>
                  </a:lnTo>
                  <a:lnTo>
                    <a:pt x="0" y="50"/>
                  </a:lnTo>
                  <a:lnTo>
                    <a:pt x="34" y="0"/>
                  </a:lnTo>
                  <a:lnTo>
                    <a:pt x="100" y="45"/>
                  </a:lnTo>
                  <a:lnTo>
                    <a:pt x="171" y="96"/>
                  </a:lnTo>
                  <a:lnTo>
                    <a:pt x="246" y="154"/>
                  </a:lnTo>
                  <a:lnTo>
                    <a:pt x="327" y="216"/>
                  </a:lnTo>
                  <a:lnTo>
                    <a:pt x="413" y="283"/>
                  </a:lnTo>
                  <a:lnTo>
                    <a:pt x="502" y="356"/>
                  </a:lnTo>
                  <a:lnTo>
                    <a:pt x="597" y="433"/>
                  </a:lnTo>
                  <a:lnTo>
                    <a:pt x="696" y="516"/>
                  </a:lnTo>
                  <a:lnTo>
                    <a:pt x="799" y="603"/>
                  </a:lnTo>
                  <a:lnTo>
                    <a:pt x="906" y="694"/>
                  </a:lnTo>
                  <a:lnTo>
                    <a:pt x="1016" y="790"/>
                  </a:lnTo>
                  <a:lnTo>
                    <a:pt x="1130" y="889"/>
                  </a:lnTo>
                  <a:lnTo>
                    <a:pt x="1248" y="993"/>
                  </a:lnTo>
                  <a:lnTo>
                    <a:pt x="1368" y="1100"/>
                  </a:lnTo>
                  <a:lnTo>
                    <a:pt x="1492" y="1211"/>
                  </a:lnTo>
                  <a:lnTo>
                    <a:pt x="1617" y="1325"/>
                  </a:lnTo>
                  <a:lnTo>
                    <a:pt x="1746" y="1442"/>
                  </a:lnTo>
                  <a:lnTo>
                    <a:pt x="1877" y="1562"/>
                  </a:lnTo>
                  <a:lnTo>
                    <a:pt x="2011" y="1684"/>
                  </a:lnTo>
                  <a:lnTo>
                    <a:pt x="2147" y="1810"/>
                  </a:lnTo>
                  <a:lnTo>
                    <a:pt x="2423" y="2067"/>
                  </a:lnTo>
                  <a:lnTo>
                    <a:pt x="2706" y="2334"/>
                  </a:lnTo>
                  <a:lnTo>
                    <a:pt x="2993" y="2606"/>
                  </a:lnTo>
                  <a:lnTo>
                    <a:pt x="3284" y="2883"/>
                  </a:lnTo>
                  <a:lnTo>
                    <a:pt x="3575" y="3165"/>
                  </a:lnTo>
                  <a:lnTo>
                    <a:pt x="3867" y="3448"/>
                  </a:lnTo>
                  <a:lnTo>
                    <a:pt x="4159" y="3733"/>
                  </a:lnTo>
                  <a:lnTo>
                    <a:pt x="4447" y="4016"/>
                  </a:lnTo>
                  <a:lnTo>
                    <a:pt x="4730" y="4297"/>
                  </a:lnTo>
                  <a:lnTo>
                    <a:pt x="5008" y="4575"/>
                  </a:lnTo>
                  <a:lnTo>
                    <a:pt x="5279" y="4848"/>
                  </a:lnTo>
                  <a:lnTo>
                    <a:pt x="5542" y="5114"/>
                  </a:lnTo>
                  <a:lnTo>
                    <a:pt x="5795" y="5373"/>
                  </a:lnTo>
                  <a:lnTo>
                    <a:pt x="6035" y="5621"/>
                  </a:lnTo>
                  <a:lnTo>
                    <a:pt x="6263" y="5859"/>
                  </a:lnTo>
                  <a:lnTo>
                    <a:pt x="6476" y="6084"/>
                  </a:lnTo>
                  <a:lnTo>
                    <a:pt x="6577" y="6192"/>
                  </a:lnTo>
                  <a:lnTo>
                    <a:pt x="6674" y="6296"/>
                  </a:lnTo>
                  <a:lnTo>
                    <a:pt x="6766" y="6396"/>
                  </a:lnTo>
                  <a:lnTo>
                    <a:pt x="6853" y="6492"/>
                  </a:lnTo>
                  <a:lnTo>
                    <a:pt x="6936" y="6584"/>
                  </a:lnTo>
                  <a:lnTo>
                    <a:pt x="7014" y="6671"/>
                  </a:lnTo>
                  <a:lnTo>
                    <a:pt x="7087" y="6755"/>
                  </a:lnTo>
                  <a:lnTo>
                    <a:pt x="7155" y="6833"/>
                  </a:lnTo>
                  <a:lnTo>
                    <a:pt x="7217" y="6906"/>
                  </a:lnTo>
                  <a:lnTo>
                    <a:pt x="7274" y="6975"/>
                  </a:lnTo>
                  <a:lnTo>
                    <a:pt x="7326" y="7038"/>
                  </a:lnTo>
                  <a:lnTo>
                    <a:pt x="7370" y="7095"/>
                  </a:lnTo>
                  <a:lnTo>
                    <a:pt x="7322" y="7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391275" y="3778250"/>
              <a:ext cx="2470150" cy="2017713"/>
            </a:xfrm>
            <a:custGeom>
              <a:avLst/>
              <a:gdLst>
                <a:gd name="T0" fmla="*/ 2147483647 w 8781"/>
                <a:gd name="T1" fmla="*/ 2147483647 h 7990"/>
                <a:gd name="T2" fmla="*/ 2147483647 w 8781"/>
                <a:gd name="T3" fmla="*/ 2147483647 h 7990"/>
                <a:gd name="T4" fmla="*/ 2147483647 w 8781"/>
                <a:gd name="T5" fmla="*/ 2147483647 h 7990"/>
                <a:gd name="T6" fmla="*/ 2147483647 w 8781"/>
                <a:gd name="T7" fmla="*/ 2147483647 h 7990"/>
                <a:gd name="T8" fmla="*/ 2147483647 w 8781"/>
                <a:gd name="T9" fmla="*/ 2147483647 h 7990"/>
                <a:gd name="T10" fmla="*/ 2147483647 w 8781"/>
                <a:gd name="T11" fmla="*/ 2147483647 h 7990"/>
                <a:gd name="T12" fmla="*/ 2147483647 w 8781"/>
                <a:gd name="T13" fmla="*/ 2147483647 h 7990"/>
                <a:gd name="T14" fmla="*/ 2147483647 w 8781"/>
                <a:gd name="T15" fmla="*/ 2147483647 h 7990"/>
                <a:gd name="T16" fmla="*/ 2147483647 w 8781"/>
                <a:gd name="T17" fmla="*/ 2147483647 h 7990"/>
                <a:gd name="T18" fmla="*/ 2147483647 w 8781"/>
                <a:gd name="T19" fmla="*/ 2147483647 h 7990"/>
                <a:gd name="T20" fmla="*/ 2147483647 w 8781"/>
                <a:gd name="T21" fmla="*/ 2147483647 h 7990"/>
                <a:gd name="T22" fmla="*/ 2147483647 w 8781"/>
                <a:gd name="T23" fmla="*/ 2147483647 h 7990"/>
                <a:gd name="T24" fmla="*/ 2147483647 w 8781"/>
                <a:gd name="T25" fmla="*/ 2147483647 h 7990"/>
                <a:gd name="T26" fmla="*/ 2147483647 w 8781"/>
                <a:gd name="T27" fmla="*/ 2147483647 h 7990"/>
                <a:gd name="T28" fmla="*/ 2147483647 w 8781"/>
                <a:gd name="T29" fmla="*/ 2147483647 h 7990"/>
                <a:gd name="T30" fmla="*/ 2147483647 w 8781"/>
                <a:gd name="T31" fmla="*/ 2147483647 h 7990"/>
                <a:gd name="T32" fmla="*/ 2147483647 w 8781"/>
                <a:gd name="T33" fmla="*/ 2147483647 h 7990"/>
                <a:gd name="T34" fmla="*/ 2147483647 w 8781"/>
                <a:gd name="T35" fmla="*/ 2147483647 h 7990"/>
                <a:gd name="T36" fmla="*/ 2147483647 w 8781"/>
                <a:gd name="T37" fmla="*/ 2147483647 h 7990"/>
                <a:gd name="T38" fmla="*/ 2147483647 w 8781"/>
                <a:gd name="T39" fmla="*/ 2147483647 h 7990"/>
                <a:gd name="T40" fmla="*/ 2147483647 w 8781"/>
                <a:gd name="T41" fmla="*/ 2147483647 h 7990"/>
                <a:gd name="T42" fmla="*/ 2147483647 w 8781"/>
                <a:gd name="T43" fmla="*/ 2147483647 h 7990"/>
                <a:gd name="T44" fmla="*/ 2147483647 w 8781"/>
                <a:gd name="T45" fmla="*/ 2147483647 h 7990"/>
                <a:gd name="T46" fmla="*/ 2147483647 w 8781"/>
                <a:gd name="T47" fmla="*/ 2147483647 h 7990"/>
                <a:gd name="T48" fmla="*/ 2147483647 w 8781"/>
                <a:gd name="T49" fmla="*/ 2147483647 h 7990"/>
                <a:gd name="T50" fmla="*/ 2147483647 w 8781"/>
                <a:gd name="T51" fmla="*/ 2147483647 h 7990"/>
                <a:gd name="T52" fmla="*/ 2147483647 w 8781"/>
                <a:gd name="T53" fmla="*/ 2147483647 h 7990"/>
                <a:gd name="T54" fmla="*/ 2147483647 w 8781"/>
                <a:gd name="T55" fmla="*/ 2147483647 h 7990"/>
                <a:gd name="T56" fmla="*/ 2147483647 w 8781"/>
                <a:gd name="T57" fmla="*/ 2147483647 h 7990"/>
                <a:gd name="T58" fmla="*/ 2147483647 w 8781"/>
                <a:gd name="T59" fmla="*/ 0 h 7990"/>
                <a:gd name="T60" fmla="*/ 2147483647 w 8781"/>
                <a:gd name="T61" fmla="*/ 2147483647 h 7990"/>
                <a:gd name="T62" fmla="*/ 2147483647 w 8781"/>
                <a:gd name="T63" fmla="*/ 2147483647 h 7990"/>
                <a:gd name="T64" fmla="*/ 2147483647 w 8781"/>
                <a:gd name="T65" fmla="*/ 2147483647 h 7990"/>
                <a:gd name="T66" fmla="*/ 2147483647 w 8781"/>
                <a:gd name="T67" fmla="*/ 2147483647 h 7990"/>
                <a:gd name="T68" fmla="*/ 2147483647 w 8781"/>
                <a:gd name="T69" fmla="*/ 2147483647 h 7990"/>
                <a:gd name="T70" fmla="*/ 2147483647 w 8781"/>
                <a:gd name="T71" fmla="*/ 2147483647 h 7990"/>
                <a:gd name="T72" fmla="*/ 2147483647 w 8781"/>
                <a:gd name="T73" fmla="*/ 2147483647 h 7990"/>
                <a:gd name="T74" fmla="*/ 2147483647 w 8781"/>
                <a:gd name="T75" fmla="*/ 2147483647 h 7990"/>
                <a:gd name="T76" fmla="*/ 2147483647 w 8781"/>
                <a:gd name="T77" fmla="*/ 2147483647 h 7990"/>
                <a:gd name="T78" fmla="*/ 2147483647 w 8781"/>
                <a:gd name="T79" fmla="*/ 2147483647 h 7990"/>
                <a:gd name="T80" fmla="*/ 2147483647 w 8781"/>
                <a:gd name="T81" fmla="*/ 2147483647 h 7990"/>
                <a:gd name="T82" fmla="*/ 2147483647 w 8781"/>
                <a:gd name="T83" fmla="*/ 2147483647 h 7990"/>
                <a:gd name="T84" fmla="*/ 2147483647 w 8781"/>
                <a:gd name="T85" fmla="*/ 2147483647 h 7990"/>
                <a:gd name="T86" fmla="*/ 2147483647 w 8781"/>
                <a:gd name="T87" fmla="*/ 2147483647 h 7990"/>
                <a:gd name="T88" fmla="*/ 2147483647 w 8781"/>
                <a:gd name="T89" fmla="*/ 2147483647 h 7990"/>
                <a:gd name="T90" fmla="*/ 2147483647 w 8781"/>
                <a:gd name="T91" fmla="*/ 2147483647 h 7990"/>
                <a:gd name="T92" fmla="*/ 2147483647 w 8781"/>
                <a:gd name="T93" fmla="*/ 2147483647 h 7990"/>
                <a:gd name="T94" fmla="*/ 2147483647 w 8781"/>
                <a:gd name="T95" fmla="*/ 2147483647 h 7990"/>
                <a:gd name="T96" fmla="*/ 2147483647 w 8781"/>
                <a:gd name="T97" fmla="*/ 2147483647 h 7990"/>
                <a:gd name="T98" fmla="*/ 2147483647 w 8781"/>
                <a:gd name="T99" fmla="*/ 2147483647 h 7990"/>
                <a:gd name="T100" fmla="*/ 2147483647 w 8781"/>
                <a:gd name="T101" fmla="*/ 2147483647 h 7990"/>
                <a:gd name="T102" fmla="*/ 2147483647 w 8781"/>
                <a:gd name="T103" fmla="*/ 2147483647 h 7990"/>
                <a:gd name="T104" fmla="*/ 2147483647 w 8781"/>
                <a:gd name="T105" fmla="*/ 2147483647 h 7990"/>
                <a:gd name="T106" fmla="*/ 2147483647 w 8781"/>
                <a:gd name="T107" fmla="*/ 2147483647 h 7990"/>
                <a:gd name="T108" fmla="*/ 2147483647 w 8781"/>
                <a:gd name="T109" fmla="*/ 2147483647 h 7990"/>
                <a:gd name="T110" fmla="*/ 2147483647 w 8781"/>
                <a:gd name="T111" fmla="*/ 2147483647 h 7990"/>
                <a:gd name="T112" fmla="*/ 2147483647 w 8781"/>
                <a:gd name="T113" fmla="*/ 2147483647 h 7990"/>
                <a:gd name="T114" fmla="*/ 2147483647 w 8781"/>
                <a:gd name="T115" fmla="*/ 2147483647 h 7990"/>
                <a:gd name="T116" fmla="*/ 2147483647 w 8781"/>
                <a:gd name="T117" fmla="*/ 2147483647 h 79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81"/>
                <a:gd name="T178" fmla="*/ 0 h 7990"/>
                <a:gd name="T179" fmla="*/ 8781 w 8781"/>
                <a:gd name="T180" fmla="*/ 7990 h 79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81" h="7990">
                  <a:moveTo>
                    <a:pt x="12" y="7519"/>
                  </a:moveTo>
                  <a:lnTo>
                    <a:pt x="133" y="7543"/>
                  </a:lnTo>
                  <a:lnTo>
                    <a:pt x="251" y="7565"/>
                  </a:lnTo>
                  <a:lnTo>
                    <a:pt x="370" y="7588"/>
                  </a:lnTo>
                  <a:lnTo>
                    <a:pt x="487" y="7609"/>
                  </a:lnTo>
                  <a:lnTo>
                    <a:pt x="603" y="7629"/>
                  </a:lnTo>
                  <a:lnTo>
                    <a:pt x="718" y="7649"/>
                  </a:lnTo>
                  <a:lnTo>
                    <a:pt x="833" y="7668"/>
                  </a:lnTo>
                  <a:lnTo>
                    <a:pt x="945" y="7687"/>
                  </a:lnTo>
                  <a:lnTo>
                    <a:pt x="1058" y="7705"/>
                  </a:lnTo>
                  <a:lnTo>
                    <a:pt x="1169" y="7722"/>
                  </a:lnTo>
                  <a:lnTo>
                    <a:pt x="1280" y="7739"/>
                  </a:lnTo>
                  <a:lnTo>
                    <a:pt x="1389" y="7754"/>
                  </a:lnTo>
                  <a:lnTo>
                    <a:pt x="1498" y="7769"/>
                  </a:lnTo>
                  <a:lnTo>
                    <a:pt x="1605" y="7783"/>
                  </a:lnTo>
                  <a:lnTo>
                    <a:pt x="1712" y="7797"/>
                  </a:lnTo>
                  <a:lnTo>
                    <a:pt x="1817" y="7809"/>
                  </a:lnTo>
                  <a:lnTo>
                    <a:pt x="1922" y="7822"/>
                  </a:lnTo>
                  <a:lnTo>
                    <a:pt x="2025" y="7833"/>
                  </a:lnTo>
                  <a:lnTo>
                    <a:pt x="2129" y="7844"/>
                  </a:lnTo>
                  <a:lnTo>
                    <a:pt x="2230" y="7854"/>
                  </a:lnTo>
                  <a:lnTo>
                    <a:pt x="2332" y="7864"/>
                  </a:lnTo>
                  <a:lnTo>
                    <a:pt x="2431" y="7872"/>
                  </a:lnTo>
                  <a:lnTo>
                    <a:pt x="2530" y="7880"/>
                  </a:lnTo>
                  <a:lnTo>
                    <a:pt x="2628" y="7888"/>
                  </a:lnTo>
                  <a:lnTo>
                    <a:pt x="2725" y="7896"/>
                  </a:lnTo>
                  <a:lnTo>
                    <a:pt x="2822" y="7902"/>
                  </a:lnTo>
                  <a:lnTo>
                    <a:pt x="2917" y="7908"/>
                  </a:lnTo>
                  <a:lnTo>
                    <a:pt x="3012" y="7913"/>
                  </a:lnTo>
                  <a:lnTo>
                    <a:pt x="3105" y="7917"/>
                  </a:lnTo>
                  <a:lnTo>
                    <a:pt x="3197" y="7921"/>
                  </a:lnTo>
                  <a:lnTo>
                    <a:pt x="3290" y="7924"/>
                  </a:lnTo>
                  <a:lnTo>
                    <a:pt x="3380" y="7926"/>
                  </a:lnTo>
                  <a:lnTo>
                    <a:pt x="3471" y="7928"/>
                  </a:lnTo>
                  <a:lnTo>
                    <a:pt x="3559" y="7929"/>
                  </a:lnTo>
                  <a:lnTo>
                    <a:pt x="3647" y="7929"/>
                  </a:lnTo>
                  <a:lnTo>
                    <a:pt x="3735" y="7929"/>
                  </a:lnTo>
                  <a:lnTo>
                    <a:pt x="3821" y="7929"/>
                  </a:lnTo>
                  <a:lnTo>
                    <a:pt x="3906" y="7928"/>
                  </a:lnTo>
                  <a:lnTo>
                    <a:pt x="3991" y="7926"/>
                  </a:lnTo>
                  <a:lnTo>
                    <a:pt x="4075" y="7923"/>
                  </a:lnTo>
                  <a:lnTo>
                    <a:pt x="4158" y="7920"/>
                  </a:lnTo>
                  <a:lnTo>
                    <a:pt x="4240" y="7917"/>
                  </a:lnTo>
                  <a:lnTo>
                    <a:pt x="4320" y="7913"/>
                  </a:lnTo>
                  <a:lnTo>
                    <a:pt x="4401" y="7908"/>
                  </a:lnTo>
                  <a:lnTo>
                    <a:pt x="4480" y="7903"/>
                  </a:lnTo>
                  <a:lnTo>
                    <a:pt x="4559" y="7897"/>
                  </a:lnTo>
                  <a:lnTo>
                    <a:pt x="4637" y="7890"/>
                  </a:lnTo>
                  <a:lnTo>
                    <a:pt x="4714" y="7882"/>
                  </a:lnTo>
                  <a:lnTo>
                    <a:pt x="4789" y="7875"/>
                  </a:lnTo>
                  <a:lnTo>
                    <a:pt x="4865" y="7867"/>
                  </a:lnTo>
                  <a:lnTo>
                    <a:pt x="4939" y="7858"/>
                  </a:lnTo>
                  <a:lnTo>
                    <a:pt x="5012" y="7849"/>
                  </a:lnTo>
                  <a:lnTo>
                    <a:pt x="5086" y="7839"/>
                  </a:lnTo>
                  <a:lnTo>
                    <a:pt x="5157" y="7829"/>
                  </a:lnTo>
                  <a:lnTo>
                    <a:pt x="5228" y="7818"/>
                  </a:lnTo>
                  <a:lnTo>
                    <a:pt x="5299" y="7807"/>
                  </a:lnTo>
                  <a:lnTo>
                    <a:pt x="5368" y="7795"/>
                  </a:lnTo>
                  <a:lnTo>
                    <a:pt x="5436" y="7783"/>
                  </a:lnTo>
                  <a:lnTo>
                    <a:pt x="5504" y="7770"/>
                  </a:lnTo>
                  <a:lnTo>
                    <a:pt x="5571" y="7756"/>
                  </a:lnTo>
                  <a:lnTo>
                    <a:pt x="5637" y="7742"/>
                  </a:lnTo>
                  <a:lnTo>
                    <a:pt x="5702" y="7728"/>
                  </a:lnTo>
                  <a:lnTo>
                    <a:pt x="5767" y="7713"/>
                  </a:lnTo>
                  <a:lnTo>
                    <a:pt x="5830" y="7698"/>
                  </a:lnTo>
                  <a:lnTo>
                    <a:pt x="5893" y="7681"/>
                  </a:lnTo>
                  <a:lnTo>
                    <a:pt x="5956" y="7664"/>
                  </a:lnTo>
                  <a:lnTo>
                    <a:pt x="6017" y="7647"/>
                  </a:lnTo>
                  <a:lnTo>
                    <a:pt x="6077" y="7630"/>
                  </a:lnTo>
                  <a:lnTo>
                    <a:pt x="6137" y="7612"/>
                  </a:lnTo>
                  <a:lnTo>
                    <a:pt x="6196" y="7594"/>
                  </a:lnTo>
                  <a:lnTo>
                    <a:pt x="6254" y="7575"/>
                  </a:lnTo>
                  <a:lnTo>
                    <a:pt x="6311" y="7556"/>
                  </a:lnTo>
                  <a:lnTo>
                    <a:pt x="6368" y="7536"/>
                  </a:lnTo>
                  <a:lnTo>
                    <a:pt x="6424" y="7516"/>
                  </a:lnTo>
                  <a:lnTo>
                    <a:pt x="6479" y="7496"/>
                  </a:lnTo>
                  <a:lnTo>
                    <a:pt x="6533" y="7474"/>
                  </a:lnTo>
                  <a:lnTo>
                    <a:pt x="6587" y="7452"/>
                  </a:lnTo>
                  <a:lnTo>
                    <a:pt x="6640" y="7430"/>
                  </a:lnTo>
                  <a:lnTo>
                    <a:pt x="6692" y="7408"/>
                  </a:lnTo>
                  <a:lnTo>
                    <a:pt x="6743" y="7385"/>
                  </a:lnTo>
                  <a:lnTo>
                    <a:pt x="6793" y="7362"/>
                  </a:lnTo>
                  <a:lnTo>
                    <a:pt x="6843" y="7338"/>
                  </a:lnTo>
                  <a:lnTo>
                    <a:pt x="6893" y="7314"/>
                  </a:lnTo>
                  <a:lnTo>
                    <a:pt x="6941" y="7289"/>
                  </a:lnTo>
                  <a:lnTo>
                    <a:pt x="6989" y="7264"/>
                  </a:lnTo>
                  <a:lnTo>
                    <a:pt x="7035" y="7238"/>
                  </a:lnTo>
                  <a:lnTo>
                    <a:pt x="7081" y="7212"/>
                  </a:lnTo>
                  <a:lnTo>
                    <a:pt x="7127" y="7186"/>
                  </a:lnTo>
                  <a:lnTo>
                    <a:pt x="7172" y="7160"/>
                  </a:lnTo>
                  <a:lnTo>
                    <a:pt x="7216" y="7133"/>
                  </a:lnTo>
                  <a:lnTo>
                    <a:pt x="7259" y="7105"/>
                  </a:lnTo>
                  <a:lnTo>
                    <a:pt x="7301" y="7077"/>
                  </a:lnTo>
                  <a:lnTo>
                    <a:pt x="7344" y="7049"/>
                  </a:lnTo>
                  <a:lnTo>
                    <a:pt x="7385" y="7020"/>
                  </a:lnTo>
                  <a:lnTo>
                    <a:pt x="7425" y="6991"/>
                  </a:lnTo>
                  <a:lnTo>
                    <a:pt x="7465" y="6962"/>
                  </a:lnTo>
                  <a:lnTo>
                    <a:pt x="7504" y="6933"/>
                  </a:lnTo>
                  <a:lnTo>
                    <a:pt x="7543" y="6903"/>
                  </a:lnTo>
                  <a:lnTo>
                    <a:pt x="7581" y="6871"/>
                  </a:lnTo>
                  <a:lnTo>
                    <a:pt x="7618" y="6841"/>
                  </a:lnTo>
                  <a:lnTo>
                    <a:pt x="7654" y="6810"/>
                  </a:lnTo>
                  <a:lnTo>
                    <a:pt x="7689" y="6778"/>
                  </a:lnTo>
                  <a:lnTo>
                    <a:pt x="7724" y="6747"/>
                  </a:lnTo>
                  <a:lnTo>
                    <a:pt x="7758" y="6715"/>
                  </a:lnTo>
                  <a:lnTo>
                    <a:pt x="7793" y="6681"/>
                  </a:lnTo>
                  <a:lnTo>
                    <a:pt x="7826" y="6649"/>
                  </a:lnTo>
                  <a:lnTo>
                    <a:pt x="7858" y="6615"/>
                  </a:lnTo>
                  <a:lnTo>
                    <a:pt x="7890" y="6582"/>
                  </a:lnTo>
                  <a:lnTo>
                    <a:pt x="7921" y="6548"/>
                  </a:lnTo>
                  <a:lnTo>
                    <a:pt x="7951" y="6514"/>
                  </a:lnTo>
                  <a:lnTo>
                    <a:pt x="7980" y="6479"/>
                  </a:lnTo>
                  <a:lnTo>
                    <a:pt x="8011" y="6444"/>
                  </a:lnTo>
                  <a:lnTo>
                    <a:pt x="8039" y="6409"/>
                  </a:lnTo>
                  <a:lnTo>
                    <a:pt x="8067" y="6374"/>
                  </a:lnTo>
                  <a:lnTo>
                    <a:pt x="8094" y="6339"/>
                  </a:lnTo>
                  <a:lnTo>
                    <a:pt x="8120" y="6303"/>
                  </a:lnTo>
                  <a:lnTo>
                    <a:pt x="8146" y="6265"/>
                  </a:lnTo>
                  <a:lnTo>
                    <a:pt x="8171" y="6229"/>
                  </a:lnTo>
                  <a:lnTo>
                    <a:pt x="8196" y="6192"/>
                  </a:lnTo>
                  <a:lnTo>
                    <a:pt x="8221" y="6155"/>
                  </a:lnTo>
                  <a:lnTo>
                    <a:pt x="8244" y="6118"/>
                  </a:lnTo>
                  <a:lnTo>
                    <a:pt x="8267" y="6079"/>
                  </a:lnTo>
                  <a:lnTo>
                    <a:pt x="8289" y="6042"/>
                  </a:lnTo>
                  <a:lnTo>
                    <a:pt x="8311" y="6003"/>
                  </a:lnTo>
                  <a:lnTo>
                    <a:pt x="8332" y="5965"/>
                  </a:lnTo>
                  <a:lnTo>
                    <a:pt x="8352" y="5926"/>
                  </a:lnTo>
                  <a:lnTo>
                    <a:pt x="8372" y="5887"/>
                  </a:lnTo>
                  <a:lnTo>
                    <a:pt x="8391" y="5847"/>
                  </a:lnTo>
                  <a:lnTo>
                    <a:pt x="8410" y="5808"/>
                  </a:lnTo>
                  <a:lnTo>
                    <a:pt x="8428" y="5768"/>
                  </a:lnTo>
                  <a:lnTo>
                    <a:pt x="8447" y="5728"/>
                  </a:lnTo>
                  <a:lnTo>
                    <a:pt x="8464" y="5688"/>
                  </a:lnTo>
                  <a:lnTo>
                    <a:pt x="8480" y="5647"/>
                  </a:lnTo>
                  <a:lnTo>
                    <a:pt x="8496" y="5606"/>
                  </a:lnTo>
                  <a:lnTo>
                    <a:pt x="8511" y="5565"/>
                  </a:lnTo>
                  <a:lnTo>
                    <a:pt x="8525" y="5524"/>
                  </a:lnTo>
                  <a:lnTo>
                    <a:pt x="8540" y="5483"/>
                  </a:lnTo>
                  <a:lnTo>
                    <a:pt x="8553" y="5440"/>
                  </a:lnTo>
                  <a:lnTo>
                    <a:pt x="8566" y="5399"/>
                  </a:lnTo>
                  <a:lnTo>
                    <a:pt x="8579" y="5357"/>
                  </a:lnTo>
                  <a:lnTo>
                    <a:pt x="8590" y="5315"/>
                  </a:lnTo>
                  <a:lnTo>
                    <a:pt x="8602" y="5271"/>
                  </a:lnTo>
                  <a:lnTo>
                    <a:pt x="8612" y="5229"/>
                  </a:lnTo>
                  <a:lnTo>
                    <a:pt x="8623" y="5186"/>
                  </a:lnTo>
                  <a:lnTo>
                    <a:pt x="8632" y="5143"/>
                  </a:lnTo>
                  <a:lnTo>
                    <a:pt x="8642" y="5100"/>
                  </a:lnTo>
                  <a:lnTo>
                    <a:pt x="8650" y="5055"/>
                  </a:lnTo>
                  <a:lnTo>
                    <a:pt x="8658" y="5012"/>
                  </a:lnTo>
                  <a:lnTo>
                    <a:pt x="8666" y="4968"/>
                  </a:lnTo>
                  <a:lnTo>
                    <a:pt x="8674" y="4924"/>
                  </a:lnTo>
                  <a:lnTo>
                    <a:pt x="8681" y="4880"/>
                  </a:lnTo>
                  <a:lnTo>
                    <a:pt x="8687" y="4835"/>
                  </a:lnTo>
                  <a:lnTo>
                    <a:pt x="8692" y="4791"/>
                  </a:lnTo>
                  <a:lnTo>
                    <a:pt x="8697" y="4746"/>
                  </a:lnTo>
                  <a:lnTo>
                    <a:pt x="8702" y="4702"/>
                  </a:lnTo>
                  <a:lnTo>
                    <a:pt x="8706" y="4656"/>
                  </a:lnTo>
                  <a:lnTo>
                    <a:pt x="8709" y="4611"/>
                  </a:lnTo>
                  <a:lnTo>
                    <a:pt x="8712" y="4566"/>
                  </a:lnTo>
                  <a:lnTo>
                    <a:pt x="8715" y="4520"/>
                  </a:lnTo>
                  <a:lnTo>
                    <a:pt x="8717" y="4475"/>
                  </a:lnTo>
                  <a:lnTo>
                    <a:pt x="8720" y="4383"/>
                  </a:lnTo>
                  <a:lnTo>
                    <a:pt x="8720" y="4291"/>
                  </a:lnTo>
                  <a:lnTo>
                    <a:pt x="8719" y="4198"/>
                  </a:lnTo>
                  <a:lnTo>
                    <a:pt x="8716" y="4105"/>
                  </a:lnTo>
                  <a:lnTo>
                    <a:pt x="8711" y="4011"/>
                  </a:lnTo>
                  <a:lnTo>
                    <a:pt x="8704" y="3917"/>
                  </a:lnTo>
                  <a:lnTo>
                    <a:pt x="8696" y="3823"/>
                  </a:lnTo>
                  <a:lnTo>
                    <a:pt x="8686" y="3729"/>
                  </a:lnTo>
                  <a:lnTo>
                    <a:pt x="8673" y="3633"/>
                  </a:lnTo>
                  <a:lnTo>
                    <a:pt x="8659" y="3539"/>
                  </a:lnTo>
                  <a:lnTo>
                    <a:pt x="8643" y="3443"/>
                  </a:lnTo>
                  <a:lnTo>
                    <a:pt x="8626" y="3348"/>
                  </a:lnTo>
                  <a:lnTo>
                    <a:pt x="8607" y="3251"/>
                  </a:lnTo>
                  <a:lnTo>
                    <a:pt x="8587" y="3156"/>
                  </a:lnTo>
                  <a:lnTo>
                    <a:pt x="8564" y="3059"/>
                  </a:lnTo>
                  <a:lnTo>
                    <a:pt x="8541" y="2964"/>
                  </a:lnTo>
                  <a:lnTo>
                    <a:pt x="8515" y="2868"/>
                  </a:lnTo>
                  <a:lnTo>
                    <a:pt x="8488" y="2772"/>
                  </a:lnTo>
                  <a:lnTo>
                    <a:pt x="8460" y="2676"/>
                  </a:lnTo>
                  <a:lnTo>
                    <a:pt x="8429" y="2579"/>
                  </a:lnTo>
                  <a:lnTo>
                    <a:pt x="8398" y="2484"/>
                  </a:lnTo>
                  <a:lnTo>
                    <a:pt x="8365" y="2388"/>
                  </a:lnTo>
                  <a:lnTo>
                    <a:pt x="8331" y="2292"/>
                  </a:lnTo>
                  <a:lnTo>
                    <a:pt x="8296" y="2196"/>
                  </a:lnTo>
                  <a:lnTo>
                    <a:pt x="8259" y="2102"/>
                  </a:lnTo>
                  <a:lnTo>
                    <a:pt x="8221" y="2006"/>
                  </a:lnTo>
                  <a:lnTo>
                    <a:pt x="8180" y="1912"/>
                  </a:lnTo>
                  <a:lnTo>
                    <a:pt x="8139" y="1817"/>
                  </a:lnTo>
                  <a:lnTo>
                    <a:pt x="8097" y="1723"/>
                  </a:lnTo>
                  <a:lnTo>
                    <a:pt x="8054" y="1629"/>
                  </a:lnTo>
                  <a:lnTo>
                    <a:pt x="8009" y="1535"/>
                  </a:lnTo>
                  <a:lnTo>
                    <a:pt x="7963" y="1442"/>
                  </a:lnTo>
                  <a:lnTo>
                    <a:pt x="7916" y="1350"/>
                  </a:lnTo>
                  <a:lnTo>
                    <a:pt x="7868" y="1258"/>
                  </a:lnTo>
                  <a:lnTo>
                    <a:pt x="7818" y="1166"/>
                  </a:lnTo>
                  <a:lnTo>
                    <a:pt x="7768" y="1076"/>
                  </a:lnTo>
                  <a:lnTo>
                    <a:pt x="7716" y="985"/>
                  </a:lnTo>
                  <a:lnTo>
                    <a:pt x="7664" y="895"/>
                  </a:lnTo>
                  <a:lnTo>
                    <a:pt x="7610" y="806"/>
                  </a:lnTo>
                  <a:lnTo>
                    <a:pt x="7556" y="717"/>
                  </a:lnTo>
                  <a:lnTo>
                    <a:pt x="7499" y="629"/>
                  </a:lnTo>
                  <a:lnTo>
                    <a:pt x="7443" y="542"/>
                  </a:lnTo>
                  <a:lnTo>
                    <a:pt x="7386" y="457"/>
                  </a:lnTo>
                  <a:lnTo>
                    <a:pt x="7328" y="370"/>
                  </a:lnTo>
                  <a:lnTo>
                    <a:pt x="7268" y="286"/>
                  </a:lnTo>
                  <a:lnTo>
                    <a:pt x="7208" y="202"/>
                  </a:lnTo>
                  <a:lnTo>
                    <a:pt x="7148" y="119"/>
                  </a:lnTo>
                  <a:lnTo>
                    <a:pt x="7086" y="37"/>
                  </a:lnTo>
                  <a:lnTo>
                    <a:pt x="7134" y="0"/>
                  </a:lnTo>
                  <a:lnTo>
                    <a:pt x="7196" y="83"/>
                  </a:lnTo>
                  <a:lnTo>
                    <a:pt x="7257" y="166"/>
                  </a:lnTo>
                  <a:lnTo>
                    <a:pt x="7318" y="250"/>
                  </a:lnTo>
                  <a:lnTo>
                    <a:pt x="7378" y="336"/>
                  </a:lnTo>
                  <a:lnTo>
                    <a:pt x="7436" y="422"/>
                  </a:lnTo>
                  <a:lnTo>
                    <a:pt x="7494" y="509"/>
                  </a:lnTo>
                  <a:lnTo>
                    <a:pt x="7551" y="597"/>
                  </a:lnTo>
                  <a:lnTo>
                    <a:pt x="7607" y="686"/>
                  </a:lnTo>
                  <a:lnTo>
                    <a:pt x="7662" y="774"/>
                  </a:lnTo>
                  <a:lnTo>
                    <a:pt x="7716" y="865"/>
                  </a:lnTo>
                  <a:lnTo>
                    <a:pt x="7769" y="955"/>
                  </a:lnTo>
                  <a:lnTo>
                    <a:pt x="7821" y="1045"/>
                  </a:lnTo>
                  <a:lnTo>
                    <a:pt x="7872" y="1137"/>
                  </a:lnTo>
                  <a:lnTo>
                    <a:pt x="7921" y="1229"/>
                  </a:lnTo>
                  <a:lnTo>
                    <a:pt x="7969" y="1322"/>
                  </a:lnTo>
                  <a:lnTo>
                    <a:pt x="8018" y="1415"/>
                  </a:lnTo>
                  <a:lnTo>
                    <a:pt x="8064" y="1509"/>
                  </a:lnTo>
                  <a:lnTo>
                    <a:pt x="8109" y="1603"/>
                  </a:lnTo>
                  <a:lnTo>
                    <a:pt x="8152" y="1698"/>
                  </a:lnTo>
                  <a:lnTo>
                    <a:pt x="8195" y="1792"/>
                  </a:lnTo>
                  <a:lnTo>
                    <a:pt x="8237" y="1888"/>
                  </a:lnTo>
                  <a:lnTo>
                    <a:pt x="8277" y="1983"/>
                  </a:lnTo>
                  <a:lnTo>
                    <a:pt x="8315" y="2079"/>
                  </a:lnTo>
                  <a:lnTo>
                    <a:pt x="8352" y="2175"/>
                  </a:lnTo>
                  <a:lnTo>
                    <a:pt x="8388" y="2272"/>
                  </a:lnTo>
                  <a:lnTo>
                    <a:pt x="8423" y="2368"/>
                  </a:lnTo>
                  <a:lnTo>
                    <a:pt x="8456" y="2465"/>
                  </a:lnTo>
                  <a:lnTo>
                    <a:pt x="8488" y="2561"/>
                  </a:lnTo>
                  <a:lnTo>
                    <a:pt x="8518" y="2658"/>
                  </a:lnTo>
                  <a:lnTo>
                    <a:pt x="8547" y="2755"/>
                  </a:lnTo>
                  <a:lnTo>
                    <a:pt x="8574" y="2851"/>
                  </a:lnTo>
                  <a:lnTo>
                    <a:pt x="8599" y="2949"/>
                  </a:lnTo>
                  <a:lnTo>
                    <a:pt x="8623" y="3045"/>
                  </a:lnTo>
                  <a:lnTo>
                    <a:pt x="8646" y="3143"/>
                  </a:lnTo>
                  <a:lnTo>
                    <a:pt x="8666" y="3239"/>
                  </a:lnTo>
                  <a:lnTo>
                    <a:pt x="8686" y="3336"/>
                  </a:lnTo>
                  <a:lnTo>
                    <a:pt x="8704" y="3432"/>
                  </a:lnTo>
                  <a:lnTo>
                    <a:pt x="8719" y="3529"/>
                  </a:lnTo>
                  <a:lnTo>
                    <a:pt x="8733" y="3625"/>
                  </a:lnTo>
                  <a:lnTo>
                    <a:pt x="8746" y="3722"/>
                  </a:lnTo>
                  <a:lnTo>
                    <a:pt x="8756" y="3817"/>
                  </a:lnTo>
                  <a:lnTo>
                    <a:pt x="8765" y="3913"/>
                  </a:lnTo>
                  <a:lnTo>
                    <a:pt x="8772" y="4007"/>
                  </a:lnTo>
                  <a:lnTo>
                    <a:pt x="8777" y="4102"/>
                  </a:lnTo>
                  <a:lnTo>
                    <a:pt x="8780" y="4196"/>
                  </a:lnTo>
                  <a:lnTo>
                    <a:pt x="8781" y="4291"/>
                  </a:lnTo>
                  <a:lnTo>
                    <a:pt x="8780" y="4384"/>
                  </a:lnTo>
                  <a:lnTo>
                    <a:pt x="8777" y="4477"/>
                  </a:lnTo>
                  <a:lnTo>
                    <a:pt x="8775" y="4523"/>
                  </a:lnTo>
                  <a:lnTo>
                    <a:pt x="8773" y="4569"/>
                  </a:lnTo>
                  <a:lnTo>
                    <a:pt x="8770" y="4615"/>
                  </a:lnTo>
                  <a:lnTo>
                    <a:pt x="8766" y="4661"/>
                  </a:lnTo>
                  <a:lnTo>
                    <a:pt x="8762" y="4707"/>
                  </a:lnTo>
                  <a:lnTo>
                    <a:pt x="8757" y="4753"/>
                  </a:lnTo>
                  <a:lnTo>
                    <a:pt x="8752" y="4798"/>
                  </a:lnTo>
                  <a:lnTo>
                    <a:pt x="8747" y="4843"/>
                  </a:lnTo>
                  <a:lnTo>
                    <a:pt x="8741" y="4889"/>
                  </a:lnTo>
                  <a:lnTo>
                    <a:pt x="8734" y="4934"/>
                  </a:lnTo>
                  <a:lnTo>
                    <a:pt x="8727" y="4978"/>
                  </a:lnTo>
                  <a:lnTo>
                    <a:pt x="8719" y="5023"/>
                  </a:lnTo>
                  <a:lnTo>
                    <a:pt x="8711" y="5067"/>
                  </a:lnTo>
                  <a:lnTo>
                    <a:pt x="8702" y="5112"/>
                  </a:lnTo>
                  <a:lnTo>
                    <a:pt x="8693" y="5156"/>
                  </a:lnTo>
                  <a:lnTo>
                    <a:pt x="8683" y="5200"/>
                  </a:lnTo>
                  <a:lnTo>
                    <a:pt x="8672" y="5243"/>
                  </a:lnTo>
                  <a:lnTo>
                    <a:pt x="8660" y="5287"/>
                  </a:lnTo>
                  <a:lnTo>
                    <a:pt x="8649" y="5330"/>
                  </a:lnTo>
                  <a:lnTo>
                    <a:pt x="8637" y="5373"/>
                  </a:lnTo>
                  <a:lnTo>
                    <a:pt x="8624" y="5416"/>
                  </a:lnTo>
                  <a:lnTo>
                    <a:pt x="8611" y="5459"/>
                  </a:lnTo>
                  <a:lnTo>
                    <a:pt x="8597" y="5502"/>
                  </a:lnTo>
                  <a:lnTo>
                    <a:pt x="8583" y="5544"/>
                  </a:lnTo>
                  <a:lnTo>
                    <a:pt x="8568" y="5586"/>
                  </a:lnTo>
                  <a:lnTo>
                    <a:pt x="8552" y="5627"/>
                  </a:lnTo>
                  <a:lnTo>
                    <a:pt x="8536" y="5669"/>
                  </a:lnTo>
                  <a:lnTo>
                    <a:pt x="8519" y="5711"/>
                  </a:lnTo>
                  <a:lnTo>
                    <a:pt x="8502" y="5752"/>
                  </a:lnTo>
                  <a:lnTo>
                    <a:pt x="8484" y="5793"/>
                  </a:lnTo>
                  <a:lnTo>
                    <a:pt x="8466" y="5833"/>
                  </a:lnTo>
                  <a:lnTo>
                    <a:pt x="8447" y="5873"/>
                  </a:lnTo>
                  <a:lnTo>
                    <a:pt x="8426" y="5914"/>
                  </a:lnTo>
                  <a:lnTo>
                    <a:pt x="8406" y="5954"/>
                  </a:lnTo>
                  <a:lnTo>
                    <a:pt x="8385" y="5994"/>
                  </a:lnTo>
                  <a:lnTo>
                    <a:pt x="8364" y="6033"/>
                  </a:lnTo>
                  <a:lnTo>
                    <a:pt x="8342" y="6072"/>
                  </a:lnTo>
                  <a:lnTo>
                    <a:pt x="8319" y="6111"/>
                  </a:lnTo>
                  <a:lnTo>
                    <a:pt x="8296" y="6150"/>
                  </a:lnTo>
                  <a:lnTo>
                    <a:pt x="8272" y="6188"/>
                  </a:lnTo>
                  <a:lnTo>
                    <a:pt x="8247" y="6225"/>
                  </a:lnTo>
                  <a:lnTo>
                    <a:pt x="8222" y="6263"/>
                  </a:lnTo>
                  <a:lnTo>
                    <a:pt x="8196" y="6301"/>
                  </a:lnTo>
                  <a:lnTo>
                    <a:pt x="8169" y="6338"/>
                  </a:lnTo>
                  <a:lnTo>
                    <a:pt x="8142" y="6375"/>
                  </a:lnTo>
                  <a:lnTo>
                    <a:pt x="8114" y="6411"/>
                  </a:lnTo>
                  <a:lnTo>
                    <a:pt x="8086" y="6447"/>
                  </a:lnTo>
                  <a:lnTo>
                    <a:pt x="8057" y="6484"/>
                  </a:lnTo>
                  <a:lnTo>
                    <a:pt x="8028" y="6519"/>
                  </a:lnTo>
                  <a:lnTo>
                    <a:pt x="7997" y="6554"/>
                  </a:lnTo>
                  <a:lnTo>
                    <a:pt x="7966" y="6589"/>
                  </a:lnTo>
                  <a:lnTo>
                    <a:pt x="7934" y="6623"/>
                  </a:lnTo>
                  <a:lnTo>
                    <a:pt x="7902" y="6657"/>
                  </a:lnTo>
                  <a:lnTo>
                    <a:pt x="7869" y="6692"/>
                  </a:lnTo>
                  <a:lnTo>
                    <a:pt x="7835" y="6725"/>
                  </a:lnTo>
                  <a:lnTo>
                    <a:pt x="7801" y="6758"/>
                  </a:lnTo>
                  <a:lnTo>
                    <a:pt x="7766" y="6791"/>
                  </a:lnTo>
                  <a:lnTo>
                    <a:pt x="7730" y="6823"/>
                  </a:lnTo>
                  <a:lnTo>
                    <a:pt x="7694" y="6855"/>
                  </a:lnTo>
                  <a:lnTo>
                    <a:pt x="7657" y="6888"/>
                  </a:lnTo>
                  <a:lnTo>
                    <a:pt x="7619" y="6919"/>
                  </a:lnTo>
                  <a:lnTo>
                    <a:pt x="7581" y="6950"/>
                  </a:lnTo>
                  <a:lnTo>
                    <a:pt x="7542" y="6980"/>
                  </a:lnTo>
                  <a:lnTo>
                    <a:pt x="7501" y="7010"/>
                  </a:lnTo>
                  <a:lnTo>
                    <a:pt x="7461" y="7040"/>
                  </a:lnTo>
                  <a:lnTo>
                    <a:pt x="7420" y="7070"/>
                  </a:lnTo>
                  <a:lnTo>
                    <a:pt x="7378" y="7100"/>
                  </a:lnTo>
                  <a:lnTo>
                    <a:pt x="7336" y="7128"/>
                  </a:lnTo>
                  <a:lnTo>
                    <a:pt x="7292" y="7156"/>
                  </a:lnTo>
                  <a:lnTo>
                    <a:pt x="7248" y="7184"/>
                  </a:lnTo>
                  <a:lnTo>
                    <a:pt x="7203" y="7211"/>
                  </a:lnTo>
                  <a:lnTo>
                    <a:pt x="7158" y="7238"/>
                  </a:lnTo>
                  <a:lnTo>
                    <a:pt x="7112" y="7265"/>
                  </a:lnTo>
                  <a:lnTo>
                    <a:pt x="7064" y="7292"/>
                  </a:lnTo>
                  <a:lnTo>
                    <a:pt x="7017" y="7318"/>
                  </a:lnTo>
                  <a:lnTo>
                    <a:pt x="6969" y="7343"/>
                  </a:lnTo>
                  <a:lnTo>
                    <a:pt x="6920" y="7368"/>
                  </a:lnTo>
                  <a:lnTo>
                    <a:pt x="6870" y="7392"/>
                  </a:lnTo>
                  <a:lnTo>
                    <a:pt x="6819" y="7416"/>
                  </a:lnTo>
                  <a:lnTo>
                    <a:pt x="6768" y="7440"/>
                  </a:lnTo>
                  <a:lnTo>
                    <a:pt x="6716" y="7463"/>
                  </a:lnTo>
                  <a:lnTo>
                    <a:pt x="6664" y="7486"/>
                  </a:lnTo>
                  <a:lnTo>
                    <a:pt x="6610" y="7509"/>
                  </a:lnTo>
                  <a:lnTo>
                    <a:pt x="6555" y="7531"/>
                  </a:lnTo>
                  <a:lnTo>
                    <a:pt x="6501" y="7552"/>
                  </a:lnTo>
                  <a:lnTo>
                    <a:pt x="6445" y="7573"/>
                  </a:lnTo>
                  <a:lnTo>
                    <a:pt x="6388" y="7593"/>
                  </a:lnTo>
                  <a:lnTo>
                    <a:pt x="6331" y="7613"/>
                  </a:lnTo>
                  <a:lnTo>
                    <a:pt x="6273" y="7633"/>
                  </a:lnTo>
                  <a:lnTo>
                    <a:pt x="6214" y="7652"/>
                  </a:lnTo>
                  <a:lnTo>
                    <a:pt x="6154" y="7670"/>
                  </a:lnTo>
                  <a:lnTo>
                    <a:pt x="6094" y="7689"/>
                  </a:lnTo>
                  <a:lnTo>
                    <a:pt x="6033" y="7707"/>
                  </a:lnTo>
                  <a:lnTo>
                    <a:pt x="5971" y="7724"/>
                  </a:lnTo>
                  <a:lnTo>
                    <a:pt x="5908" y="7740"/>
                  </a:lnTo>
                  <a:lnTo>
                    <a:pt x="5845" y="7756"/>
                  </a:lnTo>
                  <a:lnTo>
                    <a:pt x="5781" y="7772"/>
                  </a:lnTo>
                  <a:lnTo>
                    <a:pt x="5715" y="7787"/>
                  </a:lnTo>
                  <a:lnTo>
                    <a:pt x="5650" y="7801"/>
                  </a:lnTo>
                  <a:lnTo>
                    <a:pt x="5583" y="7815"/>
                  </a:lnTo>
                  <a:lnTo>
                    <a:pt x="5516" y="7829"/>
                  </a:lnTo>
                  <a:lnTo>
                    <a:pt x="5447" y="7842"/>
                  </a:lnTo>
                  <a:lnTo>
                    <a:pt x="5378" y="7854"/>
                  </a:lnTo>
                  <a:lnTo>
                    <a:pt x="5309" y="7866"/>
                  </a:lnTo>
                  <a:lnTo>
                    <a:pt x="5237" y="7878"/>
                  </a:lnTo>
                  <a:lnTo>
                    <a:pt x="5166" y="7890"/>
                  </a:lnTo>
                  <a:lnTo>
                    <a:pt x="5094" y="7900"/>
                  </a:lnTo>
                  <a:lnTo>
                    <a:pt x="5020" y="7910"/>
                  </a:lnTo>
                  <a:lnTo>
                    <a:pt x="4946" y="7919"/>
                  </a:lnTo>
                  <a:lnTo>
                    <a:pt x="4872" y="7928"/>
                  </a:lnTo>
                  <a:lnTo>
                    <a:pt x="4795" y="7936"/>
                  </a:lnTo>
                  <a:lnTo>
                    <a:pt x="4719" y="7943"/>
                  </a:lnTo>
                  <a:lnTo>
                    <a:pt x="4642" y="7951"/>
                  </a:lnTo>
                  <a:lnTo>
                    <a:pt x="4563" y="7957"/>
                  </a:lnTo>
                  <a:lnTo>
                    <a:pt x="4485" y="7963"/>
                  </a:lnTo>
                  <a:lnTo>
                    <a:pt x="4405" y="7968"/>
                  </a:lnTo>
                  <a:lnTo>
                    <a:pt x="4324" y="7973"/>
                  </a:lnTo>
                  <a:lnTo>
                    <a:pt x="4243" y="7977"/>
                  </a:lnTo>
                  <a:lnTo>
                    <a:pt x="4160" y="7981"/>
                  </a:lnTo>
                  <a:lnTo>
                    <a:pt x="4076" y="7984"/>
                  </a:lnTo>
                  <a:lnTo>
                    <a:pt x="3993" y="7986"/>
                  </a:lnTo>
                  <a:lnTo>
                    <a:pt x="3907" y="7988"/>
                  </a:lnTo>
                  <a:lnTo>
                    <a:pt x="3821" y="7989"/>
                  </a:lnTo>
                  <a:lnTo>
                    <a:pt x="3735" y="7990"/>
                  </a:lnTo>
                  <a:lnTo>
                    <a:pt x="3647" y="7990"/>
                  </a:lnTo>
                  <a:lnTo>
                    <a:pt x="3559" y="7989"/>
                  </a:lnTo>
                  <a:lnTo>
                    <a:pt x="3470" y="7988"/>
                  </a:lnTo>
                  <a:lnTo>
                    <a:pt x="3379" y="7986"/>
                  </a:lnTo>
                  <a:lnTo>
                    <a:pt x="3288" y="7984"/>
                  </a:lnTo>
                  <a:lnTo>
                    <a:pt x="3195" y="7981"/>
                  </a:lnTo>
                  <a:lnTo>
                    <a:pt x="3102" y="7977"/>
                  </a:lnTo>
                  <a:lnTo>
                    <a:pt x="3009" y="7973"/>
                  </a:lnTo>
                  <a:lnTo>
                    <a:pt x="2914" y="7968"/>
                  </a:lnTo>
                  <a:lnTo>
                    <a:pt x="2818" y="7962"/>
                  </a:lnTo>
                  <a:lnTo>
                    <a:pt x="2721" y="7956"/>
                  </a:lnTo>
                  <a:lnTo>
                    <a:pt x="2624" y="7949"/>
                  </a:lnTo>
                  <a:lnTo>
                    <a:pt x="2525" y="7942"/>
                  </a:lnTo>
                  <a:lnTo>
                    <a:pt x="2426" y="7934"/>
                  </a:lnTo>
                  <a:lnTo>
                    <a:pt x="2325" y="7925"/>
                  </a:lnTo>
                  <a:lnTo>
                    <a:pt x="2224" y="7915"/>
                  </a:lnTo>
                  <a:lnTo>
                    <a:pt x="2123" y="7905"/>
                  </a:lnTo>
                  <a:lnTo>
                    <a:pt x="2019" y="7894"/>
                  </a:lnTo>
                  <a:lnTo>
                    <a:pt x="1915" y="7882"/>
                  </a:lnTo>
                  <a:lnTo>
                    <a:pt x="1810" y="7870"/>
                  </a:lnTo>
                  <a:lnTo>
                    <a:pt x="1705" y="7857"/>
                  </a:lnTo>
                  <a:lnTo>
                    <a:pt x="1597" y="7843"/>
                  </a:lnTo>
                  <a:lnTo>
                    <a:pt x="1490" y="7829"/>
                  </a:lnTo>
                  <a:lnTo>
                    <a:pt x="1381" y="7814"/>
                  </a:lnTo>
                  <a:lnTo>
                    <a:pt x="1271" y="7798"/>
                  </a:lnTo>
                  <a:lnTo>
                    <a:pt x="1160" y="7782"/>
                  </a:lnTo>
                  <a:lnTo>
                    <a:pt x="1049" y="7765"/>
                  </a:lnTo>
                  <a:lnTo>
                    <a:pt x="936" y="7747"/>
                  </a:lnTo>
                  <a:lnTo>
                    <a:pt x="823" y="7729"/>
                  </a:lnTo>
                  <a:lnTo>
                    <a:pt x="708" y="7710"/>
                  </a:lnTo>
                  <a:lnTo>
                    <a:pt x="593" y="7690"/>
                  </a:lnTo>
                  <a:lnTo>
                    <a:pt x="476" y="7668"/>
                  </a:lnTo>
                  <a:lnTo>
                    <a:pt x="359" y="7647"/>
                  </a:lnTo>
                  <a:lnTo>
                    <a:pt x="240" y="7625"/>
                  </a:lnTo>
                  <a:lnTo>
                    <a:pt x="121" y="7602"/>
                  </a:lnTo>
                  <a:lnTo>
                    <a:pt x="0" y="7579"/>
                  </a:lnTo>
                  <a:lnTo>
                    <a:pt x="12" y="75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992813" y="1997075"/>
              <a:ext cx="401638" cy="3695700"/>
            </a:xfrm>
            <a:custGeom>
              <a:avLst/>
              <a:gdLst>
                <a:gd name="T0" fmla="*/ 2147483647 w 1428"/>
                <a:gd name="T1" fmla="*/ 2147483647 h 14636"/>
                <a:gd name="T2" fmla="*/ 2147483647 w 1428"/>
                <a:gd name="T3" fmla="*/ 2147483647 h 14636"/>
                <a:gd name="T4" fmla="*/ 2147483647 w 1428"/>
                <a:gd name="T5" fmla="*/ 2147483647 h 14636"/>
                <a:gd name="T6" fmla="*/ 2147483647 w 1428"/>
                <a:gd name="T7" fmla="*/ 2147483647 h 14636"/>
                <a:gd name="T8" fmla="*/ 2147483647 w 1428"/>
                <a:gd name="T9" fmla="*/ 2147483647 h 14636"/>
                <a:gd name="T10" fmla="*/ 2147483647 w 1428"/>
                <a:gd name="T11" fmla="*/ 2147483647 h 14636"/>
                <a:gd name="T12" fmla="*/ 2147483647 w 1428"/>
                <a:gd name="T13" fmla="*/ 2147483647 h 14636"/>
                <a:gd name="T14" fmla="*/ 2147483647 w 1428"/>
                <a:gd name="T15" fmla="*/ 2147483647 h 14636"/>
                <a:gd name="T16" fmla="*/ 2147483647 w 1428"/>
                <a:gd name="T17" fmla="*/ 2147483647 h 14636"/>
                <a:gd name="T18" fmla="*/ 2147483647 w 1428"/>
                <a:gd name="T19" fmla="*/ 2147483647 h 14636"/>
                <a:gd name="T20" fmla="*/ 2147483647 w 1428"/>
                <a:gd name="T21" fmla="*/ 2147483647 h 14636"/>
                <a:gd name="T22" fmla="*/ 2147483647 w 1428"/>
                <a:gd name="T23" fmla="*/ 2147483647 h 14636"/>
                <a:gd name="T24" fmla="*/ 2147483647 w 1428"/>
                <a:gd name="T25" fmla="*/ 2147483647 h 14636"/>
                <a:gd name="T26" fmla="*/ 2147483647 w 1428"/>
                <a:gd name="T27" fmla="*/ 2147483647 h 14636"/>
                <a:gd name="T28" fmla="*/ 2147483647 w 1428"/>
                <a:gd name="T29" fmla="*/ 2147483647 h 14636"/>
                <a:gd name="T30" fmla="*/ 2147483647 w 1428"/>
                <a:gd name="T31" fmla="*/ 2147483647 h 14636"/>
                <a:gd name="T32" fmla="*/ 2147483647 w 1428"/>
                <a:gd name="T33" fmla="*/ 2147483647 h 14636"/>
                <a:gd name="T34" fmla="*/ 2147483647 w 1428"/>
                <a:gd name="T35" fmla="*/ 2147483647 h 14636"/>
                <a:gd name="T36" fmla="*/ 2147483647 w 1428"/>
                <a:gd name="T37" fmla="*/ 2147483647 h 14636"/>
                <a:gd name="T38" fmla="*/ 2147483647 w 1428"/>
                <a:gd name="T39" fmla="*/ 2147483647 h 14636"/>
                <a:gd name="T40" fmla="*/ 2147483647 w 1428"/>
                <a:gd name="T41" fmla="*/ 2147483647 h 14636"/>
                <a:gd name="T42" fmla="*/ 2147483647 w 1428"/>
                <a:gd name="T43" fmla="*/ 2147483647 h 14636"/>
                <a:gd name="T44" fmla="*/ 2147483647 w 1428"/>
                <a:gd name="T45" fmla="*/ 2147483647 h 14636"/>
                <a:gd name="T46" fmla="*/ 2147483647 w 1428"/>
                <a:gd name="T47" fmla="*/ 2147483647 h 14636"/>
                <a:gd name="T48" fmla="*/ 2147483647 w 1428"/>
                <a:gd name="T49" fmla="*/ 2147483647 h 14636"/>
                <a:gd name="T50" fmla="*/ 2147483647 w 1428"/>
                <a:gd name="T51" fmla="*/ 2147483647 h 14636"/>
                <a:gd name="T52" fmla="*/ 2147483647 w 1428"/>
                <a:gd name="T53" fmla="*/ 2147483647 h 14636"/>
                <a:gd name="T54" fmla="*/ 2147483647 w 1428"/>
                <a:gd name="T55" fmla="*/ 2147483647 h 14636"/>
                <a:gd name="T56" fmla="*/ 2147483647 w 1428"/>
                <a:gd name="T57" fmla="*/ 2147483647 h 14636"/>
                <a:gd name="T58" fmla="*/ 2147483647 w 1428"/>
                <a:gd name="T59" fmla="*/ 2147483647 h 14636"/>
                <a:gd name="T60" fmla="*/ 2147483647 w 1428"/>
                <a:gd name="T61" fmla="*/ 2147483647 h 14636"/>
                <a:gd name="T62" fmla="*/ 2147483647 w 1428"/>
                <a:gd name="T63" fmla="*/ 2147483647 h 14636"/>
                <a:gd name="T64" fmla="*/ 2147483647 w 1428"/>
                <a:gd name="T65" fmla="*/ 2147483647 h 14636"/>
                <a:gd name="T66" fmla="*/ 2147483647 w 1428"/>
                <a:gd name="T67" fmla="*/ 2147483647 h 14636"/>
                <a:gd name="T68" fmla="*/ 2147483647 w 1428"/>
                <a:gd name="T69" fmla="*/ 2147483647 h 14636"/>
                <a:gd name="T70" fmla="*/ 2147483647 w 1428"/>
                <a:gd name="T71" fmla="*/ 2147483647 h 14636"/>
                <a:gd name="T72" fmla="*/ 2147483647 w 1428"/>
                <a:gd name="T73" fmla="*/ 2147483647 h 14636"/>
                <a:gd name="T74" fmla="*/ 2147483647 w 1428"/>
                <a:gd name="T75" fmla="*/ 2147483647 h 14636"/>
                <a:gd name="T76" fmla="*/ 2147483647 w 1428"/>
                <a:gd name="T77" fmla="*/ 2147483647 h 14636"/>
                <a:gd name="T78" fmla="*/ 2147483647 w 1428"/>
                <a:gd name="T79" fmla="*/ 2147483647 h 14636"/>
                <a:gd name="T80" fmla="*/ 2147483647 w 1428"/>
                <a:gd name="T81" fmla="*/ 2147483647 h 14636"/>
                <a:gd name="T82" fmla="*/ 2147483647 w 1428"/>
                <a:gd name="T83" fmla="*/ 2147483647 h 14636"/>
                <a:gd name="T84" fmla="*/ 2147483647 w 1428"/>
                <a:gd name="T85" fmla="*/ 2147483647 h 14636"/>
                <a:gd name="T86" fmla="*/ 2147483647 w 1428"/>
                <a:gd name="T87" fmla="*/ 2147483647 h 14636"/>
                <a:gd name="T88" fmla="*/ 2147483647 w 1428"/>
                <a:gd name="T89" fmla="*/ 2147483647 h 14636"/>
                <a:gd name="T90" fmla="*/ 2147483647 w 1428"/>
                <a:gd name="T91" fmla="*/ 2147483647 h 14636"/>
                <a:gd name="T92" fmla="*/ 2147483647 w 1428"/>
                <a:gd name="T93" fmla="*/ 2147483647 h 14636"/>
                <a:gd name="T94" fmla="*/ 2147483647 w 1428"/>
                <a:gd name="T95" fmla="*/ 2147483647 h 14636"/>
                <a:gd name="T96" fmla="*/ 0 w 1428"/>
                <a:gd name="T97" fmla="*/ 2147483647 h 14636"/>
                <a:gd name="T98" fmla="*/ 0 w 1428"/>
                <a:gd name="T99" fmla="*/ 2147483647 h 14636"/>
                <a:gd name="T100" fmla="*/ 0 w 1428"/>
                <a:gd name="T101" fmla="*/ 2147483647 h 14636"/>
                <a:gd name="T102" fmla="*/ 2147483647 w 1428"/>
                <a:gd name="T103" fmla="*/ 2147483647 h 14636"/>
                <a:gd name="T104" fmla="*/ 2147483647 w 1428"/>
                <a:gd name="T105" fmla="*/ 2147483647 h 14636"/>
                <a:gd name="T106" fmla="*/ 2147483647 w 1428"/>
                <a:gd name="T107" fmla="*/ 2147483647 h 14636"/>
                <a:gd name="T108" fmla="*/ 2147483647 w 1428"/>
                <a:gd name="T109" fmla="*/ 2147483647 h 14636"/>
                <a:gd name="T110" fmla="*/ 2147483647 w 1428"/>
                <a:gd name="T111" fmla="*/ 2147483647 h 14636"/>
                <a:gd name="T112" fmla="*/ 2147483647 w 1428"/>
                <a:gd name="T113" fmla="*/ 2147483647 h 14636"/>
                <a:gd name="T114" fmla="*/ 2147483647 w 1428"/>
                <a:gd name="T115" fmla="*/ 2147483647 h 14636"/>
                <a:gd name="T116" fmla="*/ 2147483647 w 1428"/>
                <a:gd name="T117" fmla="*/ 2147483647 h 14636"/>
                <a:gd name="T118" fmla="*/ 2147483647 w 1428"/>
                <a:gd name="T119" fmla="*/ 2147483647 h 14636"/>
                <a:gd name="T120" fmla="*/ 2147483647 w 1428"/>
                <a:gd name="T121" fmla="*/ 0 h 14636"/>
                <a:gd name="T122" fmla="*/ 2147483647 w 1428"/>
                <a:gd name="T123" fmla="*/ 2147483647 h 146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8"/>
                <a:gd name="T187" fmla="*/ 0 h 14636"/>
                <a:gd name="T188" fmla="*/ 1428 w 1428"/>
                <a:gd name="T189" fmla="*/ 14636 h 146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8" h="14636">
                  <a:moveTo>
                    <a:pt x="1115" y="55"/>
                  </a:moveTo>
                  <a:lnTo>
                    <a:pt x="1133" y="34"/>
                  </a:lnTo>
                  <a:lnTo>
                    <a:pt x="1091" y="226"/>
                  </a:lnTo>
                  <a:lnTo>
                    <a:pt x="1050" y="426"/>
                  </a:lnTo>
                  <a:lnTo>
                    <a:pt x="1007" y="634"/>
                  </a:lnTo>
                  <a:lnTo>
                    <a:pt x="965" y="850"/>
                  </a:lnTo>
                  <a:lnTo>
                    <a:pt x="923" y="1074"/>
                  </a:lnTo>
                  <a:lnTo>
                    <a:pt x="881" y="1306"/>
                  </a:lnTo>
                  <a:lnTo>
                    <a:pt x="840" y="1543"/>
                  </a:lnTo>
                  <a:lnTo>
                    <a:pt x="797" y="1787"/>
                  </a:lnTo>
                  <a:lnTo>
                    <a:pt x="756" y="2038"/>
                  </a:lnTo>
                  <a:lnTo>
                    <a:pt x="715" y="2294"/>
                  </a:lnTo>
                  <a:lnTo>
                    <a:pt x="674" y="2555"/>
                  </a:lnTo>
                  <a:lnTo>
                    <a:pt x="634" y="2821"/>
                  </a:lnTo>
                  <a:lnTo>
                    <a:pt x="595" y="3093"/>
                  </a:lnTo>
                  <a:lnTo>
                    <a:pt x="555" y="3368"/>
                  </a:lnTo>
                  <a:lnTo>
                    <a:pt x="517" y="3647"/>
                  </a:lnTo>
                  <a:lnTo>
                    <a:pt x="480" y="3930"/>
                  </a:lnTo>
                  <a:lnTo>
                    <a:pt x="445" y="4216"/>
                  </a:lnTo>
                  <a:lnTo>
                    <a:pt x="410" y="4505"/>
                  </a:lnTo>
                  <a:lnTo>
                    <a:pt x="376" y="4796"/>
                  </a:lnTo>
                  <a:lnTo>
                    <a:pt x="342" y="5089"/>
                  </a:lnTo>
                  <a:lnTo>
                    <a:pt x="311" y="5384"/>
                  </a:lnTo>
                  <a:lnTo>
                    <a:pt x="281" y="5680"/>
                  </a:lnTo>
                  <a:lnTo>
                    <a:pt x="253" y="5978"/>
                  </a:lnTo>
                  <a:lnTo>
                    <a:pt x="227" y="6276"/>
                  </a:lnTo>
                  <a:lnTo>
                    <a:pt x="202" y="6575"/>
                  </a:lnTo>
                  <a:lnTo>
                    <a:pt x="178" y="6872"/>
                  </a:lnTo>
                  <a:lnTo>
                    <a:pt x="157" y="7171"/>
                  </a:lnTo>
                  <a:lnTo>
                    <a:pt x="137" y="7468"/>
                  </a:lnTo>
                  <a:lnTo>
                    <a:pt x="128" y="7616"/>
                  </a:lnTo>
                  <a:lnTo>
                    <a:pt x="119" y="7764"/>
                  </a:lnTo>
                  <a:lnTo>
                    <a:pt x="111" y="7912"/>
                  </a:lnTo>
                  <a:lnTo>
                    <a:pt x="104" y="8058"/>
                  </a:lnTo>
                  <a:lnTo>
                    <a:pt x="97" y="8205"/>
                  </a:lnTo>
                  <a:lnTo>
                    <a:pt x="90" y="8351"/>
                  </a:lnTo>
                  <a:lnTo>
                    <a:pt x="85" y="8496"/>
                  </a:lnTo>
                  <a:lnTo>
                    <a:pt x="79" y="8641"/>
                  </a:lnTo>
                  <a:lnTo>
                    <a:pt x="75" y="8785"/>
                  </a:lnTo>
                  <a:lnTo>
                    <a:pt x="71" y="8929"/>
                  </a:lnTo>
                  <a:lnTo>
                    <a:pt x="68" y="9071"/>
                  </a:lnTo>
                  <a:lnTo>
                    <a:pt x="65" y="9214"/>
                  </a:lnTo>
                  <a:lnTo>
                    <a:pt x="63" y="9355"/>
                  </a:lnTo>
                  <a:lnTo>
                    <a:pt x="61" y="9495"/>
                  </a:lnTo>
                  <a:lnTo>
                    <a:pt x="60" y="9634"/>
                  </a:lnTo>
                  <a:lnTo>
                    <a:pt x="60" y="9773"/>
                  </a:lnTo>
                  <a:lnTo>
                    <a:pt x="61" y="9910"/>
                  </a:lnTo>
                  <a:lnTo>
                    <a:pt x="62" y="10047"/>
                  </a:lnTo>
                  <a:lnTo>
                    <a:pt x="64" y="10182"/>
                  </a:lnTo>
                  <a:lnTo>
                    <a:pt x="66" y="10316"/>
                  </a:lnTo>
                  <a:lnTo>
                    <a:pt x="70" y="10449"/>
                  </a:lnTo>
                  <a:lnTo>
                    <a:pt x="74" y="10581"/>
                  </a:lnTo>
                  <a:lnTo>
                    <a:pt x="79" y="10711"/>
                  </a:lnTo>
                  <a:lnTo>
                    <a:pt x="84" y="10840"/>
                  </a:lnTo>
                  <a:lnTo>
                    <a:pt x="91" y="10968"/>
                  </a:lnTo>
                  <a:lnTo>
                    <a:pt x="98" y="11094"/>
                  </a:lnTo>
                  <a:lnTo>
                    <a:pt x="106" y="11219"/>
                  </a:lnTo>
                  <a:lnTo>
                    <a:pt x="114" y="11342"/>
                  </a:lnTo>
                  <a:lnTo>
                    <a:pt x="125" y="11464"/>
                  </a:lnTo>
                  <a:lnTo>
                    <a:pt x="135" y="11584"/>
                  </a:lnTo>
                  <a:lnTo>
                    <a:pt x="146" y="11702"/>
                  </a:lnTo>
                  <a:lnTo>
                    <a:pt x="158" y="11819"/>
                  </a:lnTo>
                  <a:lnTo>
                    <a:pt x="171" y="11935"/>
                  </a:lnTo>
                  <a:lnTo>
                    <a:pt x="184" y="12047"/>
                  </a:lnTo>
                  <a:lnTo>
                    <a:pt x="199" y="12159"/>
                  </a:lnTo>
                  <a:lnTo>
                    <a:pt x="214" y="12268"/>
                  </a:lnTo>
                  <a:lnTo>
                    <a:pt x="230" y="12376"/>
                  </a:lnTo>
                  <a:lnTo>
                    <a:pt x="248" y="12481"/>
                  </a:lnTo>
                  <a:lnTo>
                    <a:pt x="266" y="12585"/>
                  </a:lnTo>
                  <a:lnTo>
                    <a:pt x="285" y="12687"/>
                  </a:lnTo>
                  <a:lnTo>
                    <a:pt x="305" y="12786"/>
                  </a:lnTo>
                  <a:lnTo>
                    <a:pt x="325" y="12883"/>
                  </a:lnTo>
                  <a:lnTo>
                    <a:pt x="347" y="12979"/>
                  </a:lnTo>
                  <a:lnTo>
                    <a:pt x="371" y="13071"/>
                  </a:lnTo>
                  <a:lnTo>
                    <a:pt x="395" y="13162"/>
                  </a:lnTo>
                  <a:lnTo>
                    <a:pt x="419" y="13250"/>
                  </a:lnTo>
                  <a:lnTo>
                    <a:pt x="445" y="13336"/>
                  </a:lnTo>
                  <a:lnTo>
                    <a:pt x="472" y="13420"/>
                  </a:lnTo>
                  <a:lnTo>
                    <a:pt x="499" y="13500"/>
                  </a:lnTo>
                  <a:lnTo>
                    <a:pt x="528" y="13579"/>
                  </a:lnTo>
                  <a:lnTo>
                    <a:pt x="558" y="13655"/>
                  </a:lnTo>
                  <a:lnTo>
                    <a:pt x="589" y="13728"/>
                  </a:lnTo>
                  <a:lnTo>
                    <a:pt x="605" y="13764"/>
                  </a:lnTo>
                  <a:lnTo>
                    <a:pt x="621" y="13799"/>
                  </a:lnTo>
                  <a:lnTo>
                    <a:pt x="637" y="13833"/>
                  </a:lnTo>
                  <a:lnTo>
                    <a:pt x="654" y="13866"/>
                  </a:lnTo>
                  <a:lnTo>
                    <a:pt x="671" y="13899"/>
                  </a:lnTo>
                  <a:lnTo>
                    <a:pt x="688" y="13931"/>
                  </a:lnTo>
                  <a:lnTo>
                    <a:pt x="705" y="13963"/>
                  </a:lnTo>
                  <a:lnTo>
                    <a:pt x="722" y="13994"/>
                  </a:lnTo>
                  <a:lnTo>
                    <a:pt x="740" y="14024"/>
                  </a:lnTo>
                  <a:lnTo>
                    <a:pt x="758" y="14053"/>
                  </a:lnTo>
                  <a:lnTo>
                    <a:pt x="777" y="14081"/>
                  </a:lnTo>
                  <a:lnTo>
                    <a:pt x="795" y="14109"/>
                  </a:lnTo>
                  <a:lnTo>
                    <a:pt x="815" y="14136"/>
                  </a:lnTo>
                  <a:lnTo>
                    <a:pt x="834" y="14163"/>
                  </a:lnTo>
                  <a:lnTo>
                    <a:pt x="854" y="14189"/>
                  </a:lnTo>
                  <a:lnTo>
                    <a:pt x="873" y="14214"/>
                  </a:lnTo>
                  <a:lnTo>
                    <a:pt x="893" y="14238"/>
                  </a:lnTo>
                  <a:lnTo>
                    <a:pt x="913" y="14261"/>
                  </a:lnTo>
                  <a:lnTo>
                    <a:pt x="934" y="14284"/>
                  </a:lnTo>
                  <a:lnTo>
                    <a:pt x="954" y="14305"/>
                  </a:lnTo>
                  <a:lnTo>
                    <a:pt x="975" y="14326"/>
                  </a:lnTo>
                  <a:lnTo>
                    <a:pt x="997" y="14348"/>
                  </a:lnTo>
                  <a:lnTo>
                    <a:pt x="1018" y="14367"/>
                  </a:lnTo>
                  <a:lnTo>
                    <a:pt x="1041" y="14386"/>
                  </a:lnTo>
                  <a:lnTo>
                    <a:pt x="1063" y="14404"/>
                  </a:lnTo>
                  <a:lnTo>
                    <a:pt x="1085" y="14421"/>
                  </a:lnTo>
                  <a:lnTo>
                    <a:pt x="1108" y="14437"/>
                  </a:lnTo>
                  <a:lnTo>
                    <a:pt x="1131" y="14453"/>
                  </a:lnTo>
                  <a:lnTo>
                    <a:pt x="1154" y="14467"/>
                  </a:lnTo>
                  <a:lnTo>
                    <a:pt x="1177" y="14481"/>
                  </a:lnTo>
                  <a:lnTo>
                    <a:pt x="1201" y="14494"/>
                  </a:lnTo>
                  <a:lnTo>
                    <a:pt x="1225" y="14507"/>
                  </a:lnTo>
                  <a:lnTo>
                    <a:pt x="1249" y="14518"/>
                  </a:lnTo>
                  <a:lnTo>
                    <a:pt x="1275" y="14529"/>
                  </a:lnTo>
                  <a:lnTo>
                    <a:pt x="1299" y="14538"/>
                  </a:lnTo>
                  <a:lnTo>
                    <a:pt x="1324" y="14548"/>
                  </a:lnTo>
                  <a:lnTo>
                    <a:pt x="1350" y="14557"/>
                  </a:lnTo>
                  <a:lnTo>
                    <a:pt x="1376" y="14564"/>
                  </a:lnTo>
                  <a:lnTo>
                    <a:pt x="1402" y="14571"/>
                  </a:lnTo>
                  <a:lnTo>
                    <a:pt x="1428" y="14576"/>
                  </a:lnTo>
                  <a:lnTo>
                    <a:pt x="1416" y="14636"/>
                  </a:lnTo>
                  <a:lnTo>
                    <a:pt x="1388" y="14629"/>
                  </a:lnTo>
                  <a:lnTo>
                    <a:pt x="1360" y="14622"/>
                  </a:lnTo>
                  <a:lnTo>
                    <a:pt x="1332" y="14614"/>
                  </a:lnTo>
                  <a:lnTo>
                    <a:pt x="1305" y="14606"/>
                  </a:lnTo>
                  <a:lnTo>
                    <a:pt x="1278" y="14596"/>
                  </a:lnTo>
                  <a:lnTo>
                    <a:pt x="1250" y="14585"/>
                  </a:lnTo>
                  <a:lnTo>
                    <a:pt x="1224" y="14574"/>
                  </a:lnTo>
                  <a:lnTo>
                    <a:pt x="1198" y="14562"/>
                  </a:lnTo>
                  <a:lnTo>
                    <a:pt x="1172" y="14548"/>
                  </a:lnTo>
                  <a:lnTo>
                    <a:pt x="1147" y="14534"/>
                  </a:lnTo>
                  <a:lnTo>
                    <a:pt x="1122" y="14519"/>
                  </a:lnTo>
                  <a:lnTo>
                    <a:pt x="1097" y="14503"/>
                  </a:lnTo>
                  <a:lnTo>
                    <a:pt x="1073" y="14486"/>
                  </a:lnTo>
                  <a:lnTo>
                    <a:pt x="1049" y="14469"/>
                  </a:lnTo>
                  <a:lnTo>
                    <a:pt x="1024" y="14451"/>
                  </a:lnTo>
                  <a:lnTo>
                    <a:pt x="1001" y="14432"/>
                  </a:lnTo>
                  <a:lnTo>
                    <a:pt x="978" y="14412"/>
                  </a:lnTo>
                  <a:lnTo>
                    <a:pt x="955" y="14392"/>
                  </a:lnTo>
                  <a:lnTo>
                    <a:pt x="933" y="14371"/>
                  </a:lnTo>
                  <a:lnTo>
                    <a:pt x="911" y="14349"/>
                  </a:lnTo>
                  <a:lnTo>
                    <a:pt x="889" y="14325"/>
                  </a:lnTo>
                  <a:lnTo>
                    <a:pt x="868" y="14301"/>
                  </a:lnTo>
                  <a:lnTo>
                    <a:pt x="847" y="14277"/>
                  </a:lnTo>
                  <a:lnTo>
                    <a:pt x="826" y="14252"/>
                  </a:lnTo>
                  <a:lnTo>
                    <a:pt x="806" y="14226"/>
                  </a:lnTo>
                  <a:lnTo>
                    <a:pt x="785" y="14199"/>
                  </a:lnTo>
                  <a:lnTo>
                    <a:pt x="765" y="14172"/>
                  </a:lnTo>
                  <a:lnTo>
                    <a:pt x="745" y="14144"/>
                  </a:lnTo>
                  <a:lnTo>
                    <a:pt x="726" y="14115"/>
                  </a:lnTo>
                  <a:lnTo>
                    <a:pt x="707" y="14085"/>
                  </a:lnTo>
                  <a:lnTo>
                    <a:pt x="689" y="14055"/>
                  </a:lnTo>
                  <a:lnTo>
                    <a:pt x="670" y="14024"/>
                  </a:lnTo>
                  <a:lnTo>
                    <a:pt x="652" y="13993"/>
                  </a:lnTo>
                  <a:lnTo>
                    <a:pt x="634" y="13961"/>
                  </a:lnTo>
                  <a:lnTo>
                    <a:pt x="617" y="13927"/>
                  </a:lnTo>
                  <a:lnTo>
                    <a:pt x="600" y="13893"/>
                  </a:lnTo>
                  <a:lnTo>
                    <a:pt x="583" y="13859"/>
                  </a:lnTo>
                  <a:lnTo>
                    <a:pt x="565" y="13824"/>
                  </a:lnTo>
                  <a:lnTo>
                    <a:pt x="549" y="13789"/>
                  </a:lnTo>
                  <a:lnTo>
                    <a:pt x="533" y="13752"/>
                  </a:lnTo>
                  <a:lnTo>
                    <a:pt x="502" y="13677"/>
                  </a:lnTo>
                  <a:lnTo>
                    <a:pt x="471" y="13601"/>
                  </a:lnTo>
                  <a:lnTo>
                    <a:pt x="442" y="13520"/>
                  </a:lnTo>
                  <a:lnTo>
                    <a:pt x="414" y="13439"/>
                  </a:lnTo>
                  <a:lnTo>
                    <a:pt x="387" y="13354"/>
                  </a:lnTo>
                  <a:lnTo>
                    <a:pt x="361" y="13267"/>
                  </a:lnTo>
                  <a:lnTo>
                    <a:pt x="335" y="13178"/>
                  </a:lnTo>
                  <a:lnTo>
                    <a:pt x="311" y="13086"/>
                  </a:lnTo>
                  <a:lnTo>
                    <a:pt x="288" y="12993"/>
                  </a:lnTo>
                  <a:lnTo>
                    <a:pt x="266" y="12896"/>
                  </a:lnTo>
                  <a:lnTo>
                    <a:pt x="245" y="12799"/>
                  </a:lnTo>
                  <a:lnTo>
                    <a:pt x="225" y="12698"/>
                  </a:lnTo>
                  <a:lnTo>
                    <a:pt x="206" y="12596"/>
                  </a:lnTo>
                  <a:lnTo>
                    <a:pt x="188" y="12491"/>
                  </a:lnTo>
                  <a:lnTo>
                    <a:pt x="171" y="12385"/>
                  </a:lnTo>
                  <a:lnTo>
                    <a:pt x="154" y="12277"/>
                  </a:lnTo>
                  <a:lnTo>
                    <a:pt x="139" y="12167"/>
                  </a:lnTo>
                  <a:lnTo>
                    <a:pt x="124" y="12055"/>
                  </a:lnTo>
                  <a:lnTo>
                    <a:pt x="110" y="11941"/>
                  </a:lnTo>
                  <a:lnTo>
                    <a:pt x="97" y="11825"/>
                  </a:lnTo>
                  <a:lnTo>
                    <a:pt x="85" y="11708"/>
                  </a:lnTo>
                  <a:lnTo>
                    <a:pt x="74" y="11589"/>
                  </a:lnTo>
                  <a:lnTo>
                    <a:pt x="63" y="11468"/>
                  </a:lnTo>
                  <a:lnTo>
                    <a:pt x="54" y="11347"/>
                  </a:lnTo>
                  <a:lnTo>
                    <a:pt x="45" y="11223"/>
                  </a:lnTo>
                  <a:lnTo>
                    <a:pt x="37" y="11097"/>
                  </a:lnTo>
                  <a:lnTo>
                    <a:pt x="30" y="10971"/>
                  </a:lnTo>
                  <a:lnTo>
                    <a:pt x="24" y="10843"/>
                  </a:lnTo>
                  <a:lnTo>
                    <a:pt x="18" y="10713"/>
                  </a:lnTo>
                  <a:lnTo>
                    <a:pt x="13" y="10583"/>
                  </a:lnTo>
                  <a:lnTo>
                    <a:pt x="9" y="10450"/>
                  </a:lnTo>
                  <a:lnTo>
                    <a:pt x="6" y="10317"/>
                  </a:lnTo>
                  <a:lnTo>
                    <a:pt x="3" y="10183"/>
                  </a:lnTo>
                  <a:lnTo>
                    <a:pt x="2" y="10047"/>
                  </a:lnTo>
                  <a:lnTo>
                    <a:pt x="0" y="9910"/>
                  </a:lnTo>
                  <a:lnTo>
                    <a:pt x="0" y="9773"/>
                  </a:lnTo>
                  <a:lnTo>
                    <a:pt x="0" y="9634"/>
                  </a:lnTo>
                  <a:lnTo>
                    <a:pt x="1" y="9494"/>
                  </a:lnTo>
                  <a:lnTo>
                    <a:pt x="2" y="9354"/>
                  </a:lnTo>
                  <a:lnTo>
                    <a:pt x="4" y="9213"/>
                  </a:lnTo>
                  <a:lnTo>
                    <a:pt x="7" y="9070"/>
                  </a:lnTo>
                  <a:lnTo>
                    <a:pt x="10" y="8928"/>
                  </a:lnTo>
                  <a:lnTo>
                    <a:pt x="14" y="8784"/>
                  </a:lnTo>
                  <a:lnTo>
                    <a:pt x="19" y="8639"/>
                  </a:lnTo>
                  <a:lnTo>
                    <a:pt x="24" y="8494"/>
                  </a:lnTo>
                  <a:lnTo>
                    <a:pt x="30" y="8349"/>
                  </a:lnTo>
                  <a:lnTo>
                    <a:pt x="36" y="8202"/>
                  </a:lnTo>
                  <a:lnTo>
                    <a:pt x="43" y="8055"/>
                  </a:lnTo>
                  <a:lnTo>
                    <a:pt x="51" y="7908"/>
                  </a:lnTo>
                  <a:lnTo>
                    <a:pt x="59" y="7761"/>
                  </a:lnTo>
                  <a:lnTo>
                    <a:pt x="67" y="7612"/>
                  </a:lnTo>
                  <a:lnTo>
                    <a:pt x="76" y="7464"/>
                  </a:lnTo>
                  <a:lnTo>
                    <a:pt x="96" y="7167"/>
                  </a:lnTo>
                  <a:lnTo>
                    <a:pt x="117" y="6868"/>
                  </a:lnTo>
                  <a:lnTo>
                    <a:pt x="141" y="6570"/>
                  </a:lnTo>
                  <a:lnTo>
                    <a:pt x="166" y="6270"/>
                  </a:lnTo>
                  <a:lnTo>
                    <a:pt x="193" y="5973"/>
                  </a:lnTo>
                  <a:lnTo>
                    <a:pt x="221" y="5674"/>
                  </a:lnTo>
                  <a:lnTo>
                    <a:pt x="251" y="5378"/>
                  </a:lnTo>
                  <a:lnTo>
                    <a:pt x="282" y="5082"/>
                  </a:lnTo>
                  <a:lnTo>
                    <a:pt x="315" y="4789"/>
                  </a:lnTo>
                  <a:lnTo>
                    <a:pt x="350" y="4498"/>
                  </a:lnTo>
                  <a:lnTo>
                    <a:pt x="384" y="4208"/>
                  </a:lnTo>
                  <a:lnTo>
                    <a:pt x="420" y="3923"/>
                  </a:lnTo>
                  <a:lnTo>
                    <a:pt x="457" y="3639"/>
                  </a:lnTo>
                  <a:lnTo>
                    <a:pt x="495" y="3360"/>
                  </a:lnTo>
                  <a:lnTo>
                    <a:pt x="534" y="3084"/>
                  </a:lnTo>
                  <a:lnTo>
                    <a:pt x="573" y="2813"/>
                  </a:lnTo>
                  <a:lnTo>
                    <a:pt x="614" y="2546"/>
                  </a:lnTo>
                  <a:lnTo>
                    <a:pt x="655" y="2285"/>
                  </a:lnTo>
                  <a:lnTo>
                    <a:pt x="696" y="2028"/>
                  </a:lnTo>
                  <a:lnTo>
                    <a:pt x="737" y="1778"/>
                  </a:lnTo>
                  <a:lnTo>
                    <a:pt x="779" y="1533"/>
                  </a:lnTo>
                  <a:lnTo>
                    <a:pt x="822" y="1295"/>
                  </a:lnTo>
                  <a:lnTo>
                    <a:pt x="864" y="1063"/>
                  </a:lnTo>
                  <a:lnTo>
                    <a:pt x="906" y="839"/>
                  </a:lnTo>
                  <a:lnTo>
                    <a:pt x="948" y="622"/>
                  </a:lnTo>
                  <a:lnTo>
                    <a:pt x="990" y="414"/>
                  </a:lnTo>
                  <a:lnTo>
                    <a:pt x="1032" y="213"/>
                  </a:lnTo>
                  <a:lnTo>
                    <a:pt x="1073" y="21"/>
                  </a:lnTo>
                  <a:lnTo>
                    <a:pt x="1091" y="0"/>
                  </a:lnTo>
                  <a:lnTo>
                    <a:pt x="1073" y="21"/>
                  </a:lnTo>
                  <a:lnTo>
                    <a:pt x="1077" y="6"/>
                  </a:lnTo>
                  <a:lnTo>
                    <a:pt x="1091" y="0"/>
                  </a:lnTo>
                  <a:lnTo>
                    <a:pt x="1115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299200" y="1984375"/>
              <a:ext cx="34925" cy="28575"/>
            </a:xfrm>
            <a:custGeom>
              <a:avLst/>
              <a:gdLst>
                <a:gd name="T0" fmla="*/ 2147483647 w 123"/>
                <a:gd name="T1" fmla="*/ 2147483647 h 102"/>
                <a:gd name="T2" fmla="*/ 2147483647 w 123"/>
                <a:gd name="T3" fmla="*/ 2147483647 h 102"/>
                <a:gd name="T4" fmla="*/ 2147483647 w 123"/>
                <a:gd name="T5" fmla="*/ 2147483647 h 102"/>
                <a:gd name="T6" fmla="*/ 0 w 123"/>
                <a:gd name="T7" fmla="*/ 2147483647 h 102"/>
                <a:gd name="T8" fmla="*/ 2147483647 w 123"/>
                <a:gd name="T9" fmla="*/ 0 h 102"/>
                <a:gd name="T10" fmla="*/ 2147483647 w 123"/>
                <a:gd name="T11" fmla="*/ 0 h 102"/>
                <a:gd name="T12" fmla="*/ 2147483647 w 123"/>
                <a:gd name="T13" fmla="*/ 0 h 102"/>
                <a:gd name="T14" fmla="*/ 2147483647 w 123"/>
                <a:gd name="T15" fmla="*/ 0 h 102"/>
                <a:gd name="T16" fmla="*/ 2147483647 w 123"/>
                <a:gd name="T17" fmla="*/ 0 h 102"/>
                <a:gd name="T18" fmla="*/ 2147483647 w 123"/>
                <a:gd name="T19" fmla="*/ 214748364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102"/>
                <a:gd name="T32" fmla="*/ 123 w 123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102">
                  <a:moveTo>
                    <a:pt x="89" y="59"/>
                  </a:moveTo>
                  <a:lnTo>
                    <a:pt x="118" y="62"/>
                  </a:lnTo>
                  <a:lnTo>
                    <a:pt x="24" y="102"/>
                  </a:lnTo>
                  <a:lnTo>
                    <a:pt x="0" y="47"/>
                  </a:lnTo>
                  <a:lnTo>
                    <a:pt x="94" y="6"/>
                  </a:lnTo>
                  <a:lnTo>
                    <a:pt x="123" y="9"/>
                  </a:lnTo>
                  <a:lnTo>
                    <a:pt x="94" y="6"/>
                  </a:lnTo>
                  <a:lnTo>
                    <a:pt x="109" y="0"/>
                  </a:lnTo>
                  <a:lnTo>
                    <a:pt x="123" y="9"/>
                  </a:lnTo>
                  <a:lnTo>
                    <a:pt x="89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6402388" y="1930400"/>
              <a:ext cx="73025" cy="396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6350000" y="1933575"/>
              <a:ext cx="60325" cy="777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6311900" y="1944688"/>
              <a:ext cx="15875" cy="80963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6402388" y="1930400"/>
              <a:ext cx="73025" cy="396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6350000" y="1933575"/>
              <a:ext cx="60325" cy="777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6311900" y="1944688"/>
              <a:ext cx="15875" cy="80963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6286500" y="2028825"/>
              <a:ext cx="95250" cy="3175"/>
            </a:xfrm>
            <a:custGeom>
              <a:avLst/>
              <a:gdLst>
                <a:gd name="T0" fmla="*/ 0 w 342"/>
                <a:gd name="T1" fmla="*/ 0 h 8"/>
                <a:gd name="T2" fmla="*/ 2147483647 w 342"/>
                <a:gd name="T3" fmla="*/ 0 h 8"/>
                <a:gd name="T4" fmla="*/ 2147483647 w 342"/>
                <a:gd name="T5" fmla="*/ 0 h 8"/>
                <a:gd name="T6" fmla="*/ 2147483647 w 342"/>
                <a:gd name="T7" fmla="*/ 0 h 8"/>
                <a:gd name="T8" fmla="*/ 2147483647 w 342"/>
                <a:gd name="T9" fmla="*/ 0 h 8"/>
                <a:gd name="T10" fmla="*/ 2147483647 w 342"/>
                <a:gd name="T11" fmla="*/ 0 h 8"/>
                <a:gd name="T12" fmla="*/ 2147483647 w 342"/>
                <a:gd name="T13" fmla="*/ 0 h 8"/>
                <a:gd name="T14" fmla="*/ 2147483647 w 342"/>
                <a:gd name="T15" fmla="*/ 0 h 8"/>
                <a:gd name="T16" fmla="*/ 2147483647 w 342"/>
                <a:gd name="T17" fmla="*/ 0 h 8"/>
                <a:gd name="T18" fmla="*/ 2147483647 w 342"/>
                <a:gd name="T19" fmla="*/ 2147483647 h 8"/>
                <a:gd name="T20" fmla="*/ 2147483647 w 342"/>
                <a:gd name="T21" fmla="*/ 2147483647 h 8"/>
                <a:gd name="T22" fmla="*/ 0 w 342"/>
                <a:gd name="T23" fmla="*/ 2147483647 h 8"/>
                <a:gd name="T24" fmla="*/ 0 w 342"/>
                <a:gd name="T25" fmla="*/ 2147483647 h 8"/>
                <a:gd name="T26" fmla="*/ 0 w 342"/>
                <a:gd name="T27" fmla="*/ 0 h 8"/>
                <a:gd name="T28" fmla="*/ 0 w 342"/>
                <a:gd name="T29" fmla="*/ 0 h 8"/>
                <a:gd name="T30" fmla="*/ 0 w 342"/>
                <a:gd name="T31" fmla="*/ 0 h 8"/>
                <a:gd name="T32" fmla="*/ 0 w 342"/>
                <a:gd name="T33" fmla="*/ 0 h 8"/>
                <a:gd name="T34" fmla="*/ 0 w 342"/>
                <a:gd name="T35" fmla="*/ 0 h 8"/>
                <a:gd name="T36" fmla="*/ 2147483647 w 342"/>
                <a:gd name="T37" fmla="*/ 0 h 8"/>
                <a:gd name="T38" fmla="*/ 2147483647 w 342"/>
                <a:gd name="T39" fmla="*/ 0 h 8"/>
                <a:gd name="T40" fmla="*/ 2147483647 w 342"/>
                <a:gd name="T41" fmla="*/ 0 h 8"/>
                <a:gd name="T42" fmla="*/ 2147483647 w 342"/>
                <a:gd name="T43" fmla="*/ 0 h 8"/>
                <a:gd name="T44" fmla="*/ 2147483647 w 342"/>
                <a:gd name="T45" fmla="*/ 0 h 8"/>
                <a:gd name="T46" fmla="*/ 2147483647 w 342"/>
                <a:gd name="T47" fmla="*/ 0 h 8"/>
                <a:gd name="T48" fmla="*/ 2147483647 w 342"/>
                <a:gd name="T49" fmla="*/ 0 h 8"/>
                <a:gd name="T50" fmla="*/ 2147483647 w 342"/>
                <a:gd name="T51" fmla="*/ 0 h 8"/>
                <a:gd name="T52" fmla="*/ 2147483647 w 342"/>
                <a:gd name="T53" fmla="*/ 0 h 8"/>
                <a:gd name="T54" fmla="*/ 2147483647 w 342"/>
                <a:gd name="T55" fmla="*/ 0 h 8"/>
                <a:gd name="T56" fmla="*/ 2147483647 w 342"/>
                <a:gd name="T57" fmla="*/ 2147483647 h 8"/>
                <a:gd name="T58" fmla="*/ 2147483647 w 342"/>
                <a:gd name="T59" fmla="*/ 2147483647 h 8"/>
                <a:gd name="T60" fmla="*/ 2147483647 w 342"/>
                <a:gd name="T61" fmla="*/ 2147483647 h 8"/>
                <a:gd name="T62" fmla="*/ 2147483647 w 342"/>
                <a:gd name="T63" fmla="*/ 2147483647 h 8"/>
                <a:gd name="T64" fmla="*/ 2147483647 w 342"/>
                <a:gd name="T65" fmla="*/ 0 h 8"/>
                <a:gd name="T66" fmla="*/ 2147483647 w 342"/>
                <a:gd name="T67" fmla="*/ 0 h 8"/>
                <a:gd name="T68" fmla="*/ 2147483647 w 342"/>
                <a:gd name="T69" fmla="*/ 0 h 8"/>
                <a:gd name="T70" fmla="*/ 2147483647 w 342"/>
                <a:gd name="T71" fmla="*/ 0 h 8"/>
                <a:gd name="T72" fmla="*/ 2147483647 w 342"/>
                <a:gd name="T73" fmla="*/ 0 h 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2"/>
                <a:gd name="T112" fmla="*/ 0 h 8"/>
                <a:gd name="T113" fmla="*/ 342 w 342"/>
                <a:gd name="T114" fmla="*/ 8 h 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2" h="8">
                  <a:moveTo>
                    <a:pt x="0" y="0"/>
                  </a:move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5" y="3"/>
                  </a:lnTo>
                  <a:lnTo>
                    <a:pt x="47" y="3"/>
                  </a:lnTo>
                  <a:lnTo>
                    <a:pt x="40" y="4"/>
                  </a:lnTo>
                  <a:lnTo>
                    <a:pt x="33" y="5"/>
                  </a:lnTo>
                  <a:lnTo>
                    <a:pt x="26" y="6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6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  <a:moveTo>
                    <a:pt x="311" y="0"/>
                  </a:moveTo>
                  <a:lnTo>
                    <a:pt x="342" y="0"/>
                  </a:lnTo>
                  <a:lnTo>
                    <a:pt x="341" y="1"/>
                  </a:lnTo>
                  <a:lnTo>
                    <a:pt x="339" y="2"/>
                  </a:lnTo>
                  <a:lnTo>
                    <a:pt x="338" y="2"/>
                  </a:lnTo>
                  <a:lnTo>
                    <a:pt x="337" y="3"/>
                  </a:lnTo>
                  <a:lnTo>
                    <a:pt x="336" y="4"/>
                  </a:lnTo>
                  <a:lnTo>
                    <a:pt x="334" y="5"/>
                  </a:lnTo>
                  <a:lnTo>
                    <a:pt x="333" y="5"/>
                  </a:lnTo>
                  <a:lnTo>
                    <a:pt x="332" y="6"/>
                  </a:lnTo>
                  <a:lnTo>
                    <a:pt x="329" y="7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1" y="7"/>
                  </a:lnTo>
                  <a:lnTo>
                    <a:pt x="319" y="6"/>
                  </a:lnTo>
                  <a:lnTo>
                    <a:pt x="316" y="5"/>
                  </a:lnTo>
                  <a:lnTo>
                    <a:pt x="314" y="3"/>
                  </a:lnTo>
                  <a:lnTo>
                    <a:pt x="312" y="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6284913" y="2027238"/>
              <a:ext cx="101600" cy="4763"/>
            </a:xfrm>
            <a:custGeom>
              <a:avLst/>
              <a:gdLst>
                <a:gd name="T0" fmla="*/ 0 w 360"/>
                <a:gd name="T1" fmla="*/ 0 h 17"/>
                <a:gd name="T2" fmla="*/ 2147483647 w 360"/>
                <a:gd name="T3" fmla="*/ 0 h 17"/>
                <a:gd name="T4" fmla="*/ 2147483647 w 360"/>
                <a:gd name="T5" fmla="*/ 0 h 17"/>
                <a:gd name="T6" fmla="*/ 2147483647 w 360"/>
                <a:gd name="T7" fmla="*/ 0 h 17"/>
                <a:gd name="T8" fmla="*/ 2147483647 w 360"/>
                <a:gd name="T9" fmla="*/ 0 h 17"/>
                <a:gd name="T10" fmla="*/ 2147483647 w 360"/>
                <a:gd name="T11" fmla="*/ 0 h 17"/>
                <a:gd name="T12" fmla="*/ 2147483647 w 360"/>
                <a:gd name="T13" fmla="*/ 0 h 17"/>
                <a:gd name="T14" fmla="*/ 2147483647 w 360"/>
                <a:gd name="T15" fmla="*/ 0 h 17"/>
                <a:gd name="T16" fmla="*/ 2147483647 w 360"/>
                <a:gd name="T17" fmla="*/ 0 h 17"/>
                <a:gd name="T18" fmla="*/ 2147483647 w 360"/>
                <a:gd name="T19" fmla="*/ 2147483647 h 17"/>
                <a:gd name="T20" fmla="*/ 2147483647 w 360"/>
                <a:gd name="T21" fmla="*/ 2147483647 h 17"/>
                <a:gd name="T22" fmla="*/ 0 w 360"/>
                <a:gd name="T23" fmla="*/ 2147483647 h 17"/>
                <a:gd name="T24" fmla="*/ 0 w 360"/>
                <a:gd name="T25" fmla="*/ 2147483647 h 17"/>
                <a:gd name="T26" fmla="*/ 0 w 360"/>
                <a:gd name="T27" fmla="*/ 0 h 17"/>
                <a:gd name="T28" fmla="*/ 0 w 360"/>
                <a:gd name="T29" fmla="*/ 0 h 17"/>
                <a:gd name="T30" fmla="*/ 0 w 360"/>
                <a:gd name="T31" fmla="*/ 0 h 17"/>
                <a:gd name="T32" fmla="*/ 0 w 360"/>
                <a:gd name="T33" fmla="*/ 0 h 17"/>
                <a:gd name="T34" fmla="*/ 0 w 360"/>
                <a:gd name="T35" fmla="*/ 0 h 17"/>
                <a:gd name="T36" fmla="*/ 0 w 360"/>
                <a:gd name="T37" fmla="*/ 0 h 17"/>
                <a:gd name="T38" fmla="*/ 2147483647 w 360"/>
                <a:gd name="T39" fmla="*/ 0 h 17"/>
                <a:gd name="T40" fmla="*/ 2147483647 w 360"/>
                <a:gd name="T41" fmla="*/ 0 h 17"/>
                <a:gd name="T42" fmla="*/ 2147483647 w 360"/>
                <a:gd name="T43" fmla="*/ 0 h 17"/>
                <a:gd name="T44" fmla="*/ 2147483647 w 360"/>
                <a:gd name="T45" fmla="*/ 0 h 17"/>
                <a:gd name="T46" fmla="*/ 2147483647 w 360"/>
                <a:gd name="T47" fmla="*/ 0 h 17"/>
                <a:gd name="T48" fmla="*/ 2147483647 w 360"/>
                <a:gd name="T49" fmla="*/ 0 h 17"/>
                <a:gd name="T50" fmla="*/ 2147483647 w 360"/>
                <a:gd name="T51" fmla="*/ 0 h 17"/>
                <a:gd name="T52" fmla="*/ 2147483647 w 360"/>
                <a:gd name="T53" fmla="*/ 0 h 17"/>
                <a:gd name="T54" fmla="*/ 2147483647 w 360"/>
                <a:gd name="T55" fmla="*/ 0 h 17"/>
                <a:gd name="T56" fmla="*/ 2147483647 w 360"/>
                <a:gd name="T57" fmla="*/ 2147483647 h 17"/>
                <a:gd name="T58" fmla="*/ 2147483647 w 360"/>
                <a:gd name="T59" fmla="*/ 2147483647 h 17"/>
                <a:gd name="T60" fmla="*/ 2147483647 w 360"/>
                <a:gd name="T61" fmla="*/ 2147483647 h 17"/>
                <a:gd name="T62" fmla="*/ 2147483647 w 360"/>
                <a:gd name="T63" fmla="*/ 2147483647 h 17"/>
                <a:gd name="T64" fmla="*/ 2147483647 w 360"/>
                <a:gd name="T65" fmla="*/ 2147483647 h 17"/>
                <a:gd name="T66" fmla="*/ 2147483647 w 360"/>
                <a:gd name="T67" fmla="*/ 2147483647 h 17"/>
                <a:gd name="T68" fmla="*/ 2147483647 w 360"/>
                <a:gd name="T69" fmla="*/ 0 h 17"/>
                <a:gd name="T70" fmla="*/ 2147483647 w 360"/>
                <a:gd name="T71" fmla="*/ 0 h 17"/>
                <a:gd name="T72" fmla="*/ 2147483647 w 360"/>
                <a:gd name="T73" fmla="*/ 0 h 17"/>
                <a:gd name="T74" fmla="*/ 2147483647 w 360"/>
                <a:gd name="T75" fmla="*/ 0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"/>
                <a:gd name="T115" fmla="*/ 0 h 17"/>
                <a:gd name="T116" fmla="*/ 360 w 360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" h="17">
                  <a:moveTo>
                    <a:pt x="0" y="0"/>
                  </a:moveTo>
                  <a:lnTo>
                    <a:pt x="149" y="0"/>
                  </a:lnTo>
                  <a:lnTo>
                    <a:pt x="133" y="2"/>
                  </a:lnTo>
                  <a:lnTo>
                    <a:pt x="117" y="4"/>
                  </a:lnTo>
                  <a:lnTo>
                    <a:pt x="101" y="6"/>
                  </a:lnTo>
                  <a:lnTo>
                    <a:pt x="85" y="8"/>
                  </a:lnTo>
                  <a:lnTo>
                    <a:pt x="69" y="10"/>
                  </a:lnTo>
                  <a:lnTo>
                    <a:pt x="53" y="12"/>
                  </a:lnTo>
                  <a:lnTo>
                    <a:pt x="37" y="14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306" y="0"/>
                  </a:moveTo>
                  <a:lnTo>
                    <a:pt x="360" y="0"/>
                  </a:lnTo>
                  <a:lnTo>
                    <a:pt x="357" y="2"/>
                  </a:lnTo>
                  <a:lnTo>
                    <a:pt x="353" y="4"/>
                  </a:lnTo>
                  <a:lnTo>
                    <a:pt x="350" y="5"/>
                  </a:lnTo>
                  <a:lnTo>
                    <a:pt x="347" y="7"/>
                  </a:lnTo>
                  <a:lnTo>
                    <a:pt x="344" y="9"/>
                  </a:lnTo>
                  <a:lnTo>
                    <a:pt x="340" y="11"/>
                  </a:lnTo>
                  <a:lnTo>
                    <a:pt x="337" y="13"/>
                  </a:lnTo>
                  <a:lnTo>
                    <a:pt x="334" y="15"/>
                  </a:lnTo>
                  <a:lnTo>
                    <a:pt x="331" y="16"/>
                  </a:lnTo>
                  <a:lnTo>
                    <a:pt x="328" y="17"/>
                  </a:lnTo>
                  <a:lnTo>
                    <a:pt x="326" y="17"/>
                  </a:lnTo>
                  <a:lnTo>
                    <a:pt x="323" y="16"/>
                  </a:lnTo>
                  <a:lnTo>
                    <a:pt x="321" y="15"/>
                  </a:lnTo>
                  <a:lnTo>
                    <a:pt x="318" y="14"/>
                  </a:lnTo>
                  <a:lnTo>
                    <a:pt x="316" y="12"/>
                  </a:lnTo>
                  <a:lnTo>
                    <a:pt x="314" y="1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6284913" y="2027238"/>
              <a:ext cx="107950" cy="1588"/>
            </a:xfrm>
            <a:custGeom>
              <a:avLst/>
              <a:gdLst>
                <a:gd name="T0" fmla="*/ 2147483647 w 378"/>
                <a:gd name="T1" fmla="*/ 0 h 19"/>
                <a:gd name="T2" fmla="*/ 2147483647 w 378"/>
                <a:gd name="T3" fmla="*/ 0 h 19"/>
                <a:gd name="T4" fmla="*/ 2147483647 w 378"/>
                <a:gd name="T5" fmla="*/ 0 h 19"/>
                <a:gd name="T6" fmla="*/ 2147483647 w 378"/>
                <a:gd name="T7" fmla="*/ 0 h 19"/>
                <a:gd name="T8" fmla="*/ 2147483647 w 378"/>
                <a:gd name="T9" fmla="*/ 0 h 19"/>
                <a:gd name="T10" fmla="*/ 2147483647 w 378"/>
                <a:gd name="T11" fmla="*/ 0 h 19"/>
                <a:gd name="T12" fmla="*/ 2147483647 w 378"/>
                <a:gd name="T13" fmla="*/ 0 h 19"/>
                <a:gd name="T14" fmla="*/ 2147483647 w 378"/>
                <a:gd name="T15" fmla="*/ 0 h 19"/>
                <a:gd name="T16" fmla="*/ 2147483647 w 378"/>
                <a:gd name="T17" fmla="*/ 0 h 19"/>
                <a:gd name="T18" fmla="*/ 2147483647 w 378"/>
                <a:gd name="T19" fmla="*/ 0 h 19"/>
                <a:gd name="T20" fmla="*/ 2147483647 w 378"/>
                <a:gd name="T21" fmla="*/ 0 h 19"/>
                <a:gd name="T22" fmla="*/ 2147483647 w 378"/>
                <a:gd name="T23" fmla="*/ 0 h 19"/>
                <a:gd name="T24" fmla="*/ 2147483647 w 378"/>
                <a:gd name="T25" fmla="*/ 0 h 19"/>
                <a:gd name="T26" fmla="*/ 0 w 378"/>
                <a:gd name="T27" fmla="*/ 0 h 19"/>
                <a:gd name="T28" fmla="*/ 0 w 378"/>
                <a:gd name="T29" fmla="*/ 0 h 19"/>
                <a:gd name="T30" fmla="*/ 0 w 378"/>
                <a:gd name="T31" fmla="*/ 0 h 19"/>
                <a:gd name="T32" fmla="*/ 0 w 378"/>
                <a:gd name="T33" fmla="*/ 0 h 19"/>
                <a:gd name="T34" fmla="*/ 0 w 378"/>
                <a:gd name="T35" fmla="*/ 0 h 19"/>
                <a:gd name="T36" fmla="*/ 0 w 378"/>
                <a:gd name="T37" fmla="*/ 0 h 19"/>
                <a:gd name="T38" fmla="*/ 0 w 378"/>
                <a:gd name="T39" fmla="*/ 0 h 19"/>
                <a:gd name="T40" fmla="*/ 0 w 378"/>
                <a:gd name="T41" fmla="*/ 0 h 19"/>
                <a:gd name="T42" fmla="*/ 0 w 378"/>
                <a:gd name="T43" fmla="*/ 0 h 19"/>
                <a:gd name="T44" fmla="*/ 0 w 378"/>
                <a:gd name="T45" fmla="*/ 0 h 19"/>
                <a:gd name="T46" fmla="*/ 2147483647 w 378"/>
                <a:gd name="T47" fmla="*/ 0 h 19"/>
                <a:gd name="T48" fmla="*/ 2147483647 w 378"/>
                <a:gd name="T49" fmla="*/ 0 h 19"/>
                <a:gd name="T50" fmla="*/ 2147483647 w 378"/>
                <a:gd name="T51" fmla="*/ 0 h 19"/>
                <a:gd name="T52" fmla="*/ 2147483647 w 378"/>
                <a:gd name="T53" fmla="*/ 0 h 19"/>
                <a:gd name="T54" fmla="*/ 2147483647 w 378"/>
                <a:gd name="T55" fmla="*/ 0 h 19"/>
                <a:gd name="T56" fmla="*/ 2147483647 w 378"/>
                <a:gd name="T57" fmla="*/ 0 h 19"/>
                <a:gd name="T58" fmla="*/ 2147483647 w 378"/>
                <a:gd name="T59" fmla="*/ 0 h 19"/>
                <a:gd name="T60" fmla="*/ 2147483647 w 378"/>
                <a:gd name="T61" fmla="*/ 0 h 19"/>
                <a:gd name="T62" fmla="*/ 2147483647 w 378"/>
                <a:gd name="T63" fmla="*/ 0 h 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19"/>
                <a:gd name="T98" fmla="*/ 378 w 378"/>
                <a:gd name="T99" fmla="*/ 19 h 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19">
                  <a:moveTo>
                    <a:pt x="346" y="19"/>
                  </a:moveTo>
                  <a:lnTo>
                    <a:pt x="315" y="19"/>
                  </a:lnTo>
                  <a:lnTo>
                    <a:pt x="302" y="0"/>
                  </a:lnTo>
                  <a:lnTo>
                    <a:pt x="378" y="0"/>
                  </a:lnTo>
                  <a:lnTo>
                    <a:pt x="374" y="3"/>
                  </a:lnTo>
                  <a:lnTo>
                    <a:pt x="370" y="5"/>
                  </a:lnTo>
                  <a:lnTo>
                    <a:pt x="366" y="7"/>
                  </a:lnTo>
                  <a:lnTo>
                    <a:pt x="362" y="10"/>
                  </a:lnTo>
                  <a:lnTo>
                    <a:pt x="358" y="12"/>
                  </a:lnTo>
                  <a:lnTo>
                    <a:pt x="354" y="14"/>
                  </a:lnTo>
                  <a:lnTo>
                    <a:pt x="350" y="17"/>
                  </a:lnTo>
                  <a:lnTo>
                    <a:pt x="346" y="19"/>
                  </a:lnTo>
                  <a:close/>
                  <a:moveTo>
                    <a:pt x="80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197" y="3"/>
                  </a:lnTo>
                  <a:lnTo>
                    <a:pt x="180" y="5"/>
                  </a:lnTo>
                  <a:lnTo>
                    <a:pt x="164" y="8"/>
                  </a:lnTo>
                  <a:lnTo>
                    <a:pt x="147" y="10"/>
                  </a:lnTo>
                  <a:lnTo>
                    <a:pt x="131" y="13"/>
                  </a:lnTo>
                  <a:lnTo>
                    <a:pt x="114" y="15"/>
                  </a:lnTo>
                  <a:lnTo>
                    <a:pt x="97" y="17"/>
                  </a:lnTo>
                  <a:lnTo>
                    <a:pt x="8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284913" y="2024063"/>
              <a:ext cx="111125" cy="3175"/>
            </a:xfrm>
            <a:custGeom>
              <a:avLst/>
              <a:gdLst>
                <a:gd name="T0" fmla="*/ 2147483647 w 395"/>
                <a:gd name="T1" fmla="*/ 0 h 19"/>
                <a:gd name="T2" fmla="*/ 2147483647 w 395"/>
                <a:gd name="T3" fmla="*/ 0 h 19"/>
                <a:gd name="T4" fmla="*/ 2147483647 w 395"/>
                <a:gd name="T5" fmla="*/ 0 h 19"/>
                <a:gd name="T6" fmla="*/ 2147483647 w 395"/>
                <a:gd name="T7" fmla="*/ 0 h 19"/>
                <a:gd name="T8" fmla="*/ 2147483647 w 395"/>
                <a:gd name="T9" fmla="*/ 0 h 19"/>
                <a:gd name="T10" fmla="*/ 2147483647 w 395"/>
                <a:gd name="T11" fmla="*/ 0 h 19"/>
                <a:gd name="T12" fmla="*/ 2147483647 w 395"/>
                <a:gd name="T13" fmla="*/ 0 h 19"/>
                <a:gd name="T14" fmla="*/ 2147483647 w 395"/>
                <a:gd name="T15" fmla="*/ 0 h 19"/>
                <a:gd name="T16" fmla="*/ 2147483647 w 395"/>
                <a:gd name="T17" fmla="*/ 0 h 19"/>
                <a:gd name="T18" fmla="*/ 2147483647 w 395"/>
                <a:gd name="T19" fmla="*/ 0 h 19"/>
                <a:gd name="T20" fmla="*/ 2147483647 w 395"/>
                <a:gd name="T21" fmla="*/ 0 h 19"/>
                <a:gd name="T22" fmla="*/ 2147483647 w 395"/>
                <a:gd name="T23" fmla="*/ 0 h 19"/>
                <a:gd name="T24" fmla="*/ 2147483647 w 395"/>
                <a:gd name="T25" fmla="*/ 0 h 19"/>
                <a:gd name="T26" fmla="*/ 0 w 395"/>
                <a:gd name="T27" fmla="*/ 0 h 19"/>
                <a:gd name="T28" fmla="*/ 0 w 395"/>
                <a:gd name="T29" fmla="*/ 0 h 19"/>
                <a:gd name="T30" fmla="*/ 2147483647 w 395"/>
                <a:gd name="T31" fmla="*/ 0 h 19"/>
                <a:gd name="T32" fmla="*/ 2147483647 w 395"/>
                <a:gd name="T33" fmla="*/ 0 h 19"/>
                <a:gd name="T34" fmla="*/ 2147483647 w 395"/>
                <a:gd name="T35" fmla="*/ 0 h 19"/>
                <a:gd name="T36" fmla="*/ 2147483647 w 395"/>
                <a:gd name="T37" fmla="*/ 0 h 19"/>
                <a:gd name="T38" fmla="*/ 2147483647 w 395"/>
                <a:gd name="T39" fmla="*/ 0 h 19"/>
                <a:gd name="T40" fmla="*/ 2147483647 w 395"/>
                <a:gd name="T41" fmla="*/ 0 h 19"/>
                <a:gd name="T42" fmla="*/ 2147483647 w 395"/>
                <a:gd name="T43" fmla="*/ 0 h 19"/>
                <a:gd name="T44" fmla="*/ 2147483647 w 395"/>
                <a:gd name="T45" fmla="*/ 0 h 19"/>
                <a:gd name="T46" fmla="*/ 2147483647 w 395"/>
                <a:gd name="T47" fmla="*/ 0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5"/>
                <a:gd name="T73" fmla="*/ 0 h 19"/>
                <a:gd name="T74" fmla="*/ 395 w 395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5" h="19">
                  <a:moveTo>
                    <a:pt x="364" y="19"/>
                  </a:moveTo>
                  <a:lnTo>
                    <a:pt x="310" y="19"/>
                  </a:lnTo>
                  <a:lnTo>
                    <a:pt x="297" y="0"/>
                  </a:lnTo>
                  <a:lnTo>
                    <a:pt x="395" y="0"/>
                  </a:lnTo>
                  <a:lnTo>
                    <a:pt x="391" y="2"/>
                  </a:lnTo>
                  <a:lnTo>
                    <a:pt x="387" y="5"/>
                  </a:lnTo>
                  <a:lnTo>
                    <a:pt x="383" y="7"/>
                  </a:lnTo>
                  <a:lnTo>
                    <a:pt x="379" y="9"/>
                  </a:lnTo>
                  <a:lnTo>
                    <a:pt x="376" y="12"/>
                  </a:lnTo>
                  <a:lnTo>
                    <a:pt x="372" y="14"/>
                  </a:lnTo>
                  <a:lnTo>
                    <a:pt x="368" y="16"/>
                  </a:lnTo>
                  <a:lnTo>
                    <a:pt x="364" y="19"/>
                  </a:lnTo>
                  <a:close/>
                  <a:moveTo>
                    <a:pt x="153" y="19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57" y="3"/>
                  </a:lnTo>
                  <a:lnTo>
                    <a:pt x="242" y="5"/>
                  </a:lnTo>
                  <a:lnTo>
                    <a:pt x="228" y="7"/>
                  </a:lnTo>
                  <a:lnTo>
                    <a:pt x="212" y="10"/>
                  </a:lnTo>
                  <a:lnTo>
                    <a:pt x="197" y="12"/>
                  </a:lnTo>
                  <a:lnTo>
                    <a:pt x="183" y="14"/>
                  </a:lnTo>
                  <a:lnTo>
                    <a:pt x="168" y="17"/>
                  </a:lnTo>
                  <a:lnTo>
                    <a:pt x="15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283325" y="2020888"/>
              <a:ext cx="117475" cy="6350"/>
            </a:xfrm>
            <a:custGeom>
              <a:avLst/>
              <a:gdLst>
                <a:gd name="T0" fmla="*/ 2147483647 w 411"/>
                <a:gd name="T1" fmla="*/ 2147483647 h 18"/>
                <a:gd name="T2" fmla="*/ 2147483647 w 411"/>
                <a:gd name="T3" fmla="*/ 2147483647 h 18"/>
                <a:gd name="T4" fmla="*/ 2147483647 w 411"/>
                <a:gd name="T5" fmla="*/ 0 h 18"/>
                <a:gd name="T6" fmla="*/ 2147483647 w 411"/>
                <a:gd name="T7" fmla="*/ 0 h 18"/>
                <a:gd name="T8" fmla="*/ 2147483647 w 411"/>
                <a:gd name="T9" fmla="*/ 0 h 18"/>
                <a:gd name="T10" fmla="*/ 2147483647 w 411"/>
                <a:gd name="T11" fmla="*/ 0 h 18"/>
                <a:gd name="T12" fmla="*/ 2147483647 w 411"/>
                <a:gd name="T13" fmla="*/ 2147483647 h 18"/>
                <a:gd name="T14" fmla="*/ 2147483647 w 411"/>
                <a:gd name="T15" fmla="*/ 2147483647 h 18"/>
                <a:gd name="T16" fmla="*/ 2147483647 w 411"/>
                <a:gd name="T17" fmla="*/ 2147483647 h 18"/>
                <a:gd name="T18" fmla="*/ 2147483647 w 411"/>
                <a:gd name="T19" fmla="*/ 2147483647 h 18"/>
                <a:gd name="T20" fmla="*/ 2147483647 w 411"/>
                <a:gd name="T21" fmla="*/ 2147483647 h 18"/>
                <a:gd name="T22" fmla="*/ 0 w 411"/>
                <a:gd name="T23" fmla="*/ 2147483647 h 18"/>
                <a:gd name="T24" fmla="*/ 0 w 411"/>
                <a:gd name="T25" fmla="*/ 0 h 18"/>
                <a:gd name="T26" fmla="*/ 2147483647 w 411"/>
                <a:gd name="T27" fmla="*/ 0 h 18"/>
                <a:gd name="T28" fmla="*/ 2147483647 w 411"/>
                <a:gd name="T29" fmla="*/ 0 h 18"/>
                <a:gd name="T30" fmla="*/ 2147483647 w 411"/>
                <a:gd name="T31" fmla="*/ 0 h 18"/>
                <a:gd name="T32" fmla="*/ 2147483647 w 411"/>
                <a:gd name="T33" fmla="*/ 0 h 18"/>
                <a:gd name="T34" fmla="*/ 2147483647 w 411"/>
                <a:gd name="T35" fmla="*/ 0 h 18"/>
                <a:gd name="T36" fmla="*/ 2147483647 w 411"/>
                <a:gd name="T37" fmla="*/ 0 h 18"/>
                <a:gd name="T38" fmla="*/ 2147483647 w 411"/>
                <a:gd name="T39" fmla="*/ 2147483647 h 18"/>
                <a:gd name="T40" fmla="*/ 2147483647 w 411"/>
                <a:gd name="T41" fmla="*/ 2147483647 h 18"/>
                <a:gd name="T42" fmla="*/ 2147483647 w 411"/>
                <a:gd name="T43" fmla="*/ 2147483647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1"/>
                <a:gd name="T67" fmla="*/ 0 h 18"/>
                <a:gd name="T68" fmla="*/ 411 w 411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1" h="18">
                  <a:moveTo>
                    <a:pt x="381" y="18"/>
                  </a:moveTo>
                  <a:lnTo>
                    <a:pt x="305" y="18"/>
                  </a:lnTo>
                  <a:lnTo>
                    <a:pt x="295" y="5"/>
                  </a:lnTo>
                  <a:lnTo>
                    <a:pt x="285" y="7"/>
                  </a:lnTo>
                  <a:lnTo>
                    <a:pt x="276" y="8"/>
                  </a:lnTo>
                  <a:lnTo>
                    <a:pt x="266" y="10"/>
                  </a:lnTo>
                  <a:lnTo>
                    <a:pt x="256" y="12"/>
                  </a:lnTo>
                  <a:lnTo>
                    <a:pt x="246" y="13"/>
                  </a:lnTo>
                  <a:lnTo>
                    <a:pt x="237" y="15"/>
                  </a:lnTo>
                  <a:lnTo>
                    <a:pt x="227" y="17"/>
                  </a:lnTo>
                  <a:lnTo>
                    <a:pt x="217" y="18"/>
                  </a:lnTo>
                  <a:lnTo>
                    <a:pt x="3" y="18"/>
                  </a:lnTo>
                  <a:lnTo>
                    <a:pt x="0" y="0"/>
                  </a:lnTo>
                  <a:lnTo>
                    <a:pt x="411" y="0"/>
                  </a:lnTo>
                  <a:lnTo>
                    <a:pt x="407" y="2"/>
                  </a:lnTo>
                  <a:lnTo>
                    <a:pt x="404" y="4"/>
                  </a:lnTo>
                  <a:lnTo>
                    <a:pt x="400" y="7"/>
                  </a:lnTo>
                  <a:lnTo>
                    <a:pt x="396" y="9"/>
                  </a:lnTo>
                  <a:lnTo>
                    <a:pt x="392" y="11"/>
                  </a:lnTo>
                  <a:lnTo>
                    <a:pt x="388" y="14"/>
                  </a:lnTo>
                  <a:lnTo>
                    <a:pt x="384" y="16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283325" y="2017713"/>
              <a:ext cx="122238" cy="6350"/>
            </a:xfrm>
            <a:custGeom>
              <a:avLst/>
              <a:gdLst>
                <a:gd name="T0" fmla="*/ 2147483647 w 428"/>
                <a:gd name="T1" fmla="*/ 2147483647 h 19"/>
                <a:gd name="T2" fmla="*/ 2147483647 w 428"/>
                <a:gd name="T3" fmla="*/ 2147483647 h 19"/>
                <a:gd name="T4" fmla="*/ 2147483647 w 428"/>
                <a:gd name="T5" fmla="*/ 2147483647 h 19"/>
                <a:gd name="T6" fmla="*/ 2147483647 w 428"/>
                <a:gd name="T7" fmla="*/ 2147483647 h 19"/>
                <a:gd name="T8" fmla="*/ 2147483647 w 428"/>
                <a:gd name="T9" fmla="*/ 2147483647 h 19"/>
                <a:gd name="T10" fmla="*/ 2147483647 w 428"/>
                <a:gd name="T11" fmla="*/ 2147483647 h 19"/>
                <a:gd name="T12" fmla="*/ 2147483647 w 428"/>
                <a:gd name="T13" fmla="*/ 2147483647 h 19"/>
                <a:gd name="T14" fmla="*/ 2147483647 w 428"/>
                <a:gd name="T15" fmla="*/ 2147483647 h 19"/>
                <a:gd name="T16" fmla="*/ 2147483647 w 428"/>
                <a:gd name="T17" fmla="*/ 2147483647 h 19"/>
                <a:gd name="T18" fmla="*/ 2147483647 w 428"/>
                <a:gd name="T19" fmla="*/ 2147483647 h 19"/>
                <a:gd name="T20" fmla="*/ 2147483647 w 428"/>
                <a:gd name="T21" fmla="*/ 2147483647 h 19"/>
                <a:gd name="T22" fmla="*/ 0 w 428"/>
                <a:gd name="T23" fmla="*/ 2147483647 h 19"/>
                <a:gd name="T24" fmla="*/ 0 w 428"/>
                <a:gd name="T25" fmla="*/ 0 h 19"/>
                <a:gd name="T26" fmla="*/ 2147483647 w 428"/>
                <a:gd name="T27" fmla="*/ 0 h 19"/>
                <a:gd name="T28" fmla="*/ 2147483647 w 428"/>
                <a:gd name="T29" fmla="*/ 0 h 19"/>
                <a:gd name="T30" fmla="*/ 2147483647 w 428"/>
                <a:gd name="T31" fmla="*/ 0 h 19"/>
                <a:gd name="T32" fmla="*/ 2147483647 w 428"/>
                <a:gd name="T33" fmla="*/ 0 h 19"/>
                <a:gd name="T34" fmla="*/ 2147483647 w 428"/>
                <a:gd name="T35" fmla="*/ 0 h 19"/>
                <a:gd name="T36" fmla="*/ 2147483647 w 428"/>
                <a:gd name="T37" fmla="*/ 2147483647 h 19"/>
                <a:gd name="T38" fmla="*/ 2147483647 w 428"/>
                <a:gd name="T39" fmla="*/ 2147483647 h 19"/>
                <a:gd name="T40" fmla="*/ 2147483647 w 428"/>
                <a:gd name="T41" fmla="*/ 2147483647 h 19"/>
                <a:gd name="T42" fmla="*/ 2147483647 w 428"/>
                <a:gd name="T43" fmla="*/ 2147483647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"/>
                <a:gd name="T67" fmla="*/ 0 h 19"/>
                <a:gd name="T68" fmla="*/ 428 w 428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" h="19">
                  <a:moveTo>
                    <a:pt x="398" y="19"/>
                  </a:moveTo>
                  <a:lnTo>
                    <a:pt x="300" y="19"/>
                  </a:lnTo>
                  <a:lnTo>
                    <a:pt x="297" y="15"/>
                  </a:lnTo>
                  <a:lnTo>
                    <a:pt x="294" y="15"/>
                  </a:lnTo>
                  <a:lnTo>
                    <a:pt x="291" y="16"/>
                  </a:lnTo>
                  <a:lnTo>
                    <a:pt x="288" y="16"/>
                  </a:lnTo>
                  <a:lnTo>
                    <a:pt x="286" y="17"/>
                  </a:lnTo>
                  <a:lnTo>
                    <a:pt x="283" y="17"/>
                  </a:lnTo>
                  <a:lnTo>
                    <a:pt x="280" y="18"/>
                  </a:lnTo>
                  <a:lnTo>
                    <a:pt x="277" y="18"/>
                  </a:lnTo>
                  <a:lnTo>
                    <a:pt x="274" y="19"/>
                  </a:lnTo>
                  <a:lnTo>
                    <a:pt x="3" y="19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425" y="3"/>
                  </a:lnTo>
                  <a:lnTo>
                    <a:pt x="421" y="5"/>
                  </a:lnTo>
                  <a:lnTo>
                    <a:pt x="417" y="7"/>
                  </a:lnTo>
                  <a:lnTo>
                    <a:pt x="413" y="10"/>
                  </a:lnTo>
                  <a:lnTo>
                    <a:pt x="409" y="12"/>
                  </a:lnTo>
                  <a:lnTo>
                    <a:pt x="406" y="14"/>
                  </a:lnTo>
                  <a:lnTo>
                    <a:pt x="402" y="17"/>
                  </a:lnTo>
                  <a:lnTo>
                    <a:pt x="398" y="19"/>
                  </a:ln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283325" y="2016125"/>
              <a:ext cx="127000" cy="4763"/>
            </a:xfrm>
            <a:custGeom>
              <a:avLst/>
              <a:gdLst>
                <a:gd name="T0" fmla="*/ 2147483647 w 445"/>
                <a:gd name="T1" fmla="*/ 0 h 19"/>
                <a:gd name="T2" fmla="*/ 0 w 445"/>
                <a:gd name="T3" fmla="*/ 0 h 19"/>
                <a:gd name="T4" fmla="*/ 0 w 445"/>
                <a:gd name="T5" fmla="*/ 0 h 19"/>
                <a:gd name="T6" fmla="*/ 2147483647 w 445"/>
                <a:gd name="T7" fmla="*/ 0 h 19"/>
                <a:gd name="T8" fmla="*/ 2147483647 w 445"/>
                <a:gd name="T9" fmla="*/ 0 h 19"/>
                <a:gd name="T10" fmla="*/ 2147483647 w 445"/>
                <a:gd name="T11" fmla="*/ 0 h 19"/>
                <a:gd name="T12" fmla="*/ 2147483647 w 445"/>
                <a:gd name="T13" fmla="*/ 0 h 19"/>
                <a:gd name="T14" fmla="*/ 2147483647 w 445"/>
                <a:gd name="T15" fmla="*/ 0 h 19"/>
                <a:gd name="T16" fmla="*/ 2147483647 w 445"/>
                <a:gd name="T17" fmla="*/ 0 h 19"/>
                <a:gd name="T18" fmla="*/ 2147483647 w 445"/>
                <a:gd name="T19" fmla="*/ 0 h 19"/>
                <a:gd name="T20" fmla="*/ 2147483647 w 445"/>
                <a:gd name="T21" fmla="*/ 0 h 19"/>
                <a:gd name="T22" fmla="*/ 2147483647 w 445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5"/>
                <a:gd name="T37" fmla="*/ 0 h 19"/>
                <a:gd name="T38" fmla="*/ 445 w 445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5" h="19">
                  <a:moveTo>
                    <a:pt x="415" y="19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2" y="2"/>
                  </a:lnTo>
                  <a:lnTo>
                    <a:pt x="438" y="5"/>
                  </a:lnTo>
                  <a:lnTo>
                    <a:pt x="434" y="7"/>
                  </a:lnTo>
                  <a:lnTo>
                    <a:pt x="430" y="9"/>
                  </a:lnTo>
                  <a:lnTo>
                    <a:pt x="427" y="12"/>
                  </a:lnTo>
                  <a:lnTo>
                    <a:pt x="423" y="14"/>
                  </a:lnTo>
                  <a:lnTo>
                    <a:pt x="419" y="16"/>
                  </a:lnTo>
                  <a:lnTo>
                    <a:pt x="415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281738" y="2012950"/>
              <a:ext cx="131763" cy="4763"/>
            </a:xfrm>
            <a:custGeom>
              <a:avLst/>
              <a:gdLst>
                <a:gd name="T0" fmla="*/ 2147483647 w 462"/>
                <a:gd name="T1" fmla="*/ 0 h 19"/>
                <a:gd name="T2" fmla="*/ 0 w 462"/>
                <a:gd name="T3" fmla="*/ 0 h 19"/>
                <a:gd name="T4" fmla="*/ 0 w 462"/>
                <a:gd name="T5" fmla="*/ 0 h 19"/>
                <a:gd name="T6" fmla="*/ 2147483647 w 462"/>
                <a:gd name="T7" fmla="*/ 0 h 19"/>
                <a:gd name="T8" fmla="*/ 2147483647 w 462"/>
                <a:gd name="T9" fmla="*/ 0 h 19"/>
                <a:gd name="T10" fmla="*/ 2147483647 w 462"/>
                <a:gd name="T11" fmla="*/ 0 h 19"/>
                <a:gd name="T12" fmla="*/ 2147483647 w 462"/>
                <a:gd name="T13" fmla="*/ 0 h 19"/>
                <a:gd name="T14" fmla="*/ 2147483647 w 462"/>
                <a:gd name="T15" fmla="*/ 0 h 19"/>
                <a:gd name="T16" fmla="*/ 2147483647 w 462"/>
                <a:gd name="T17" fmla="*/ 0 h 19"/>
                <a:gd name="T18" fmla="*/ 2147483647 w 462"/>
                <a:gd name="T19" fmla="*/ 0 h 19"/>
                <a:gd name="T20" fmla="*/ 2147483647 w 462"/>
                <a:gd name="T21" fmla="*/ 0 h 19"/>
                <a:gd name="T22" fmla="*/ 2147483647 w 462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2"/>
                <a:gd name="T37" fmla="*/ 0 h 19"/>
                <a:gd name="T38" fmla="*/ 462 w 46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2" h="19">
                  <a:moveTo>
                    <a:pt x="431" y="19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458" y="2"/>
                  </a:lnTo>
                  <a:lnTo>
                    <a:pt x="455" y="4"/>
                  </a:lnTo>
                  <a:lnTo>
                    <a:pt x="451" y="7"/>
                  </a:lnTo>
                  <a:lnTo>
                    <a:pt x="446" y="10"/>
                  </a:lnTo>
                  <a:lnTo>
                    <a:pt x="442" y="12"/>
                  </a:lnTo>
                  <a:lnTo>
                    <a:pt x="439" y="15"/>
                  </a:lnTo>
                  <a:lnTo>
                    <a:pt x="435" y="17"/>
                  </a:lnTo>
                  <a:lnTo>
                    <a:pt x="431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281738" y="2011363"/>
              <a:ext cx="136525" cy="4763"/>
            </a:xfrm>
            <a:custGeom>
              <a:avLst/>
              <a:gdLst>
                <a:gd name="T0" fmla="*/ 2147483647 w 478"/>
                <a:gd name="T1" fmla="*/ 0 h 20"/>
                <a:gd name="T2" fmla="*/ 0 w 478"/>
                <a:gd name="T3" fmla="*/ 0 h 20"/>
                <a:gd name="T4" fmla="*/ 0 w 478"/>
                <a:gd name="T5" fmla="*/ 0 h 20"/>
                <a:gd name="T6" fmla="*/ 2147483647 w 478"/>
                <a:gd name="T7" fmla="*/ 0 h 20"/>
                <a:gd name="T8" fmla="*/ 2147483647 w 478"/>
                <a:gd name="T9" fmla="*/ 0 h 20"/>
                <a:gd name="T10" fmla="*/ 2147483647 w 478"/>
                <a:gd name="T11" fmla="*/ 0 h 20"/>
                <a:gd name="T12" fmla="*/ 2147483647 w 478"/>
                <a:gd name="T13" fmla="*/ 0 h 20"/>
                <a:gd name="T14" fmla="*/ 2147483647 w 478"/>
                <a:gd name="T15" fmla="*/ 0 h 20"/>
                <a:gd name="T16" fmla="*/ 2147483647 w 478"/>
                <a:gd name="T17" fmla="*/ 0 h 20"/>
                <a:gd name="T18" fmla="*/ 2147483647 w 478"/>
                <a:gd name="T19" fmla="*/ 0 h 20"/>
                <a:gd name="T20" fmla="*/ 2147483647 w 478"/>
                <a:gd name="T21" fmla="*/ 0 h 20"/>
                <a:gd name="T22" fmla="*/ 2147483647 w 478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8"/>
                <a:gd name="T37" fmla="*/ 0 h 20"/>
                <a:gd name="T38" fmla="*/ 478 w 47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8" h="20">
                  <a:moveTo>
                    <a:pt x="448" y="20"/>
                  </a:moveTo>
                  <a:lnTo>
                    <a:pt x="3" y="20"/>
                  </a:lnTo>
                  <a:lnTo>
                    <a:pt x="0" y="0"/>
                  </a:lnTo>
                  <a:lnTo>
                    <a:pt x="478" y="0"/>
                  </a:lnTo>
                  <a:lnTo>
                    <a:pt x="475" y="3"/>
                  </a:lnTo>
                  <a:lnTo>
                    <a:pt x="471" y="5"/>
                  </a:lnTo>
                  <a:lnTo>
                    <a:pt x="468" y="7"/>
                  </a:lnTo>
                  <a:lnTo>
                    <a:pt x="464" y="10"/>
                  </a:lnTo>
                  <a:lnTo>
                    <a:pt x="460" y="12"/>
                  </a:lnTo>
                  <a:lnTo>
                    <a:pt x="457" y="14"/>
                  </a:lnTo>
                  <a:lnTo>
                    <a:pt x="453" y="17"/>
                  </a:lnTo>
                  <a:lnTo>
                    <a:pt x="448" y="2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281738" y="2008188"/>
              <a:ext cx="141288" cy="4763"/>
            </a:xfrm>
            <a:custGeom>
              <a:avLst/>
              <a:gdLst>
                <a:gd name="T0" fmla="*/ 2147483647 w 495"/>
                <a:gd name="T1" fmla="*/ 0 h 18"/>
                <a:gd name="T2" fmla="*/ 0 w 495"/>
                <a:gd name="T3" fmla="*/ 0 h 18"/>
                <a:gd name="T4" fmla="*/ 0 w 495"/>
                <a:gd name="T5" fmla="*/ 0 h 18"/>
                <a:gd name="T6" fmla="*/ 2147483647 w 495"/>
                <a:gd name="T7" fmla="*/ 0 h 18"/>
                <a:gd name="T8" fmla="*/ 2147483647 w 495"/>
                <a:gd name="T9" fmla="*/ 0 h 18"/>
                <a:gd name="T10" fmla="*/ 2147483647 w 495"/>
                <a:gd name="T11" fmla="*/ 0 h 18"/>
                <a:gd name="T12" fmla="*/ 2147483647 w 495"/>
                <a:gd name="T13" fmla="*/ 0 h 18"/>
                <a:gd name="T14" fmla="*/ 2147483647 w 495"/>
                <a:gd name="T15" fmla="*/ 0 h 18"/>
                <a:gd name="T16" fmla="*/ 2147483647 w 495"/>
                <a:gd name="T17" fmla="*/ 0 h 18"/>
                <a:gd name="T18" fmla="*/ 2147483647 w 495"/>
                <a:gd name="T19" fmla="*/ 0 h 18"/>
                <a:gd name="T20" fmla="*/ 2147483647 w 495"/>
                <a:gd name="T21" fmla="*/ 0 h 18"/>
                <a:gd name="T22" fmla="*/ 2147483647 w 495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5"/>
                <a:gd name="T37" fmla="*/ 0 h 18"/>
                <a:gd name="T38" fmla="*/ 495 w 495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5" h="18">
                  <a:moveTo>
                    <a:pt x="466" y="18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495" y="0"/>
                  </a:lnTo>
                  <a:lnTo>
                    <a:pt x="491" y="2"/>
                  </a:lnTo>
                  <a:lnTo>
                    <a:pt x="488" y="4"/>
                  </a:lnTo>
                  <a:lnTo>
                    <a:pt x="484" y="7"/>
                  </a:lnTo>
                  <a:lnTo>
                    <a:pt x="480" y="9"/>
                  </a:lnTo>
                  <a:lnTo>
                    <a:pt x="477" y="12"/>
                  </a:lnTo>
                  <a:lnTo>
                    <a:pt x="473" y="14"/>
                  </a:lnTo>
                  <a:lnTo>
                    <a:pt x="470" y="16"/>
                  </a:lnTo>
                  <a:lnTo>
                    <a:pt x="466" y="18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280150" y="2005013"/>
              <a:ext cx="144463" cy="6350"/>
            </a:xfrm>
            <a:custGeom>
              <a:avLst/>
              <a:gdLst>
                <a:gd name="T0" fmla="*/ 2147483647 w 510"/>
                <a:gd name="T1" fmla="*/ 2147483647 h 19"/>
                <a:gd name="T2" fmla="*/ 0 w 510"/>
                <a:gd name="T3" fmla="*/ 2147483647 h 19"/>
                <a:gd name="T4" fmla="*/ 0 w 510"/>
                <a:gd name="T5" fmla="*/ 0 h 19"/>
                <a:gd name="T6" fmla="*/ 2147483647 w 510"/>
                <a:gd name="T7" fmla="*/ 0 h 19"/>
                <a:gd name="T8" fmla="*/ 2147483647 w 510"/>
                <a:gd name="T9" fmla="*/ 0 h 19"/>
                <a:gd name="T10" fmla="*/ 2147483647 w 510"/>
                <a:gd name="T11" fmla="*/ 0 h 19"/>
                <a:gd name="T12" fmla="*/ 2147483647 w 510"/>
                <a:gd name="T13" fmla="*/ 0 h 19"/>
                <a:gd name="T14" fmla="*/ 2147483647 w 510"/>
                <a:gd name="T15" fmla="*/ 0 h 19"/>
                <a:gd name="T16" fmla="*/ 2147483647 w 510"/>
                <a:gd name="T17" fmla="*/ 2147483647 h 19"/>
                <a:gd name="T18" fmla="*/ 2147483647 w 510"/>
                <a:gd name="T19" fmla="*/ 2147483647 h 19"/>
                <a:gd name="T20" fmla="*/ 2147483647 w 510"/>
                <a:gd name="T21" fmla="*/ 2147483647 h 19"/>
                <a:gd name="T22" fmla="*/ 2147483647 w 510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0"/>
                <a:gd name="T37" fmla="*/ 0 h 19"/>
                <a:gd name="T38" fmla="*/ 510 w 510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0" h="19">
                  <a:moveTo>
                    <a:pt x="482" y="19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510" y="0"/>
                  </a:lnTo>
                  <a:lnTo>
                    <a:pt x="507" y="3"/>
                  </a:lnTo>
                  <a:lnTo>
                    <a:pt x="503" y="5"/>
                  </a:lnTo>
                  <a:lnTo>
                    <a:pt x="499" y="7"/>
                  </a:lnTo>
                  <a:lnTo>
                    <a:pt x="496" y="10"/>
                  </a:lnTo>
                  <a:lnTo>
                    <a:pt x="492" y="12"/>
                  </a:lnTo>
                  <a:lnTo>
                    <a:pt x="489" y="14"/>
                  </a:lnTo>
                  <a:lnTo>
                    <a:pt x="485" y="17"/>
                  </a:lnTo>
                  <a:lnTo>
                    <a:pt x="482" y="19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280150" y="2005013"/>
              <a:ext cx="147638" cy="3175"/>
            </a:xfrm>
            <a:custGeom>
              <a:avLst/>
              <a:gdLst>
                <a:gd name="T0" fmla="*/ 2147483647 w 527"/>
                <a:gd name="T1" fmla="*/ 0 h 19"/>
                <a:gd name="T2" fmla="*/ 0 w 527"/>
                <a:gd name="T3" fmla="*/ 0 h 19"/>
                <a:gd name="T4" fmla="*/ 0 w 527"/>
                <a:gd name="T5" fmla="*/ 0 h 19"/>
                <a:gd name="T6" fmla="*/ 2147483647 w 527"/>
                <a:gd name="T7" fmla="*/ 0 h 19"/>
                <a:gd name="T8" fmla="*/ 2147483647 w 527"/>
                <a:gd name="T9" fmla="*/ 0 h 19"/>
                <a:gd name="T10" fmla="*/ 2147483647 w 527"/>
                <a:gd name="T11" fmla="*/ 0 h 19"/>
                <a:gd name="T12" fmla="*/ 2147483647 w 527"/>
                <a:gd name="T13" fmla="*/ 0 h 19"/>
                <a:gd name="T14" fmla="*/ 2147483647 w 527"/>
                <a:gd name="T15" fmla="*/ 0 h 19"/>
                <a:gd name="T16" fmla="*/ 2147483647 w 527"/>
                <a:gd name="T17" fmla="*/ 0 h 19"/>
                <a:gd name="T18" fmla="*/ 2147483647 w 527"/>
                <a:gd name="T19" fmla="*/ 0 h 19"/>
                <a:gd name="T20" fmla="*/ 2147483647 w 527"/>
                <a:gd name="T21" fmla="*/ 0 h 19"/>
                <a:gd name="T22" fmla="*/ 2147483647 w 527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19"/>
                <a:gd name="T38" fmla="*/ 527 w 52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19">
                  <a:moveTo>
                    <a:pt x="499" y="19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527" y="0"/>
                  </a:lnTo>
                  <a:lnTo>
                    <a:pt x="524" y="2"/>
                  </a:lnTo>
                  <a:lnTo>
                    <a:pt x="520" y="5"/>
                  </a:lnTo>
                  <a:lnTo>
                    <a:pt x="517" y="7"/>
                  </a:lnTo>
                  <a:lnTo>
                    <a:pt x="513" y="9"/>
                  </a:lnTo>
                  <a:lnTo>
                    <a:pt x="509" y="12"/>
                  </a:lnTo>
                  <a:lnTo>
                    <a:pt x="506" y="14"/>
                  </a:lnTo>
                  <a:lnTo>
                    <a:pt x="502" y="16"/>
                  </a:lnTo>
                  <a:lnTo>
                    <a:pt x="499" y="19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280150" y="2001838"/>
              <a:ext cx="152400" cy="3175"/>
            </a:xfrm>
            <a:custGeom>
              <a:avLst/>
              <a:gdLst>
                <a:gd name="T0" fmla="*/ 2147483647 w 543"/>
                <a:gd name="T1" fmla="*/ 0 h 18"/>
                <a:gd name="T2" fmla="*/ 0 w 543"/>
                <a:gd name="T3" fmla="*/ 0 h 18"/>
                <a:gd name="T4" fmla="*/ 0 w 543"/>
                <a:gd name="T5" fmla="*/ 0 h 18"/>
                <a:gd name="T6" fmla="*/ 2147483647 w 543"/>
                <a:gd name="T7" fmla="*/ 0 h 18"/>
                <a:gd name="T8" fmla="*/ 2147483647 w 543"/>
                <a:gd name="T9" fmla="*/ 0 h 18"/>
                <a:gd name="T10" fmla="*/ 2147483647 w 543"/>
                <a:gd name="T11" fmla="*/ 0 h 18"/>
                <a:gd name="T12" fmla="*/ 2147483647 w 543"/>
                <a:gd name="T13" fmla="*/ 0 h 18"/>
                <a:gd name="T14" fmla="*/ 2147483647 w 543"/>
                <a:gd name="T15" fmla="*/ 0 h 18"/>
                <a:gd name="T16" fmla="*/ 2147483647 w 543"/>
                <a:gd name="T17" fmla="*/ 0 h 18"/>
                <a:gd name="T18" fmla="*/ 2147483647 w 543"/>
                <a:gd name="T19" fmla="*/ 0 h 18"/>
                <a:gd name="T20" fmla="*/ 2147483647 w 543"/>
                <a:gd name="T21" fmla="*/ 0 h 18"/>
                <a:gd name="T22" fmla="*/ 2147483647 w 543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3"/>
                <a:gd name="T37" fmla="*/ 0 h 18"/>
                <a:gd name="T38" fmla="*/ 543 w 543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3" h="18">
                  <a:moveTo>
                    <a:pt x="515" y="18"/>
                  </a:moveTo>
                  <a:lnTo>
                    <a:pt x="5" y="18"/>
                  </a:lnTo>
                  <a:lnTo>
                    <a:pt x="0" y="0"/>
                  </a:lnTo>
                  <a:lnTo>
                    <a:pt x="543" y="0"/>
                  </a:lnTo>
                  <a:lnTo>
                    <a:pt x="540" y="2"/>
                  </a:lnTo>
                  <a:lnTo>
                    <a:pt x="536" y="4"/>
                  </a:lnTo>
                  <a:lnTo>
                    <a:pt x="533" y="7"/>
                  </a:lnTo>
                  <a:lnTo>
                    <a:pt x="529" y="9"/>
                  </a:lnTo>
                  <a:lnTo>
                    <a:pt x="526" y="11"/>
                  </a:lnTo>
                  <a:lnTo>
                    <a:pt x="522" y="14"/>
                  </a:lnTo>
                  <a:lnTo>
                    <a:pt x="519" y="16"/>
                  </a:lnTo>
                  <a:lnTo>
                    <a:pt x="515" y="18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6280150" y="1998663"/>
              <a:ext cx="179388" cy="6350"/>
            </a:xfrm>
            <a:custGeom>
              <a:avLst/>
              <a:gdLst>
                <a:gd name="T0" fmla="*/ 2147483647 w 639"/>
                <a:gd name="T1" fmla="*/ 2147483647 h 19"/>
                <a:gd name="T2" fmla="*/ 0 w 639"/>
                <a:gd name="T3" fmla="*/ 2147483647 h 19"/>
                <a:gd name="T4" fmla="*/ 0 w 639"/>
                <a:gd name="T5" fmla="*/ 0 h 19"/>
                <a:gd name="T6" fmla="*/ 2147483647 w 639"/>
                <a:gd name="T7" fmla="*/ 0 h 19"/>
                <a:gd name="T8" fmla="*/ 2147483647 w 639"/>
                <a:gd name="T9" fmla="*/ 0 h 19"/>
                <a:gd name="T10" fmla="*/ 2147483647 w 639"/>
                <a:gd name="T11" fmla="*/ 0 h 19"/>
                <a:gd name="T12" fmla="*/ 2147483647 w 639"/>
                <a:gd name="T13" fmla="*/ 0 h 19"/>
                <a:gd name="T14" fmla="*/ 2147483647 w 639"/>
                <a:gd name="T15" fmla="*/ 0 h 19"/>
                <a:gd name="T16" fmla="*/ 2147483647 w 639"/>
                <a:gd name="T17" fmla="*/ 2147483647 h 19"/>
                <a:gd name="T18" fmla="*/ 2147483647 w 639"/>
                <a:gd name="T19" fmla="*/ 2147483647 h 19"/>
                <a:gd name="T20" fmla="*/ 2147483647 w 639"/>
                <a:gd name="T21" fmla="*/ 2147483647 h 19"/>
                <a:gd name="T22" fmla="*/ 2147483647 w 639"/>
                <a:gd name="T23" fmla="*/ 2147483647 h 19"/>
                <a:gd name="T24" fmla="*/ 2147483647 w 639"/>
                <a:gd name="T25" fmla="*/ 0 h 19"/>
                <a:gd name="T26" fmla="*/ 2147483647 w 639"/>
                <a:gd name="T27" fmla="*/ 0 h 19"/>
                <a:gd name="T28" fmla="*/ 2147483647 w 639"/>
                <a:gd name="T29" fmla="*/ 0 h 19"/>
                <a:gd name="T30" fmla="*/ 2147483647 w 639"/>
                <a:gd name="T31" fmla="*/ 0 h 19"/>
                <a:gd name="T32" fmla="*/ 2147483647 w 639"/>
                <a:gd name="T33" fmla="*/ 0 h 19"/>
                <a:gd name="T34" fmla="*/ 2147483647 w 639"/>
                <a:gd name="T35" fmla="*/ 0 h 19"/>
                <a:gd name="T36" fmla="*/ 2147483647 w 639"/>
                <a:gd name="T37" fmla="*/ 0 h 19"/>
                <a:gd name="T38" fmla="*/ 2147483647 w 639"/>
                <a:gd name="T39" fmla="*/ 0 h 19"/>
                <a:gd name="T40" fmla="*/ 2147483647 w 639"/>
                <a:gd name="T41" fmla="*/ 0 h 19"/>
                <a:gd name="T42" fmla="*/ 2147483647 w 639"/>
                <a:gd name="T43" fmla="*/ 0 h 19"/>
                <a:gd name="T44" fmla="*/ 2147483647 w 639"/>
                <a:gd name="T45" fmla="*/ 0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9"/>
                <a:gd name="T70" fmla="*/ 0 h 19"/>
                <a:gd name="T71" fmla="*/ 639 w 639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9" h="19">
                  <a:moveTo>
                    <a:pt x="530" y="19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558" y="0"/>
                  </a:lnTo>
                  <a:lnTo>
                    <a:pt x="554" y="3"/>
                  </a:lnTo>
                  <a:lnTo>
                    <a:pt x="551" y="5"/>
                  </a:lnTo>
                  <a:lnTo>
                    <a:pt x="547" y="7"/>
                  </a:lnTo>
                  <a:lnTo>
                    <a:pt x="544" y="10"/>
                  </a:lnTo>
                  <a:lnTo>
                    <a:pt x="540" y="12"/>
                  </a:lnTo>
                  <a:lnTo>
                    <a:pt x="537" y="14"/>
                  </a:lnTo>
                  <a:lnTo>
                    <a:pt x="534" y="17"/>
                  </a:lnTo>
                  <a:lnTo>
                    <a:pt x="530" y="19"/>
                  </a:lnTo>
                  <a:close/>
                  <a:moveTo>
                    <a:pt x="623" y="0"/>
                  </a:moveTo>
                  <a:lnTo>
                    <a:pt x="639" y="0"/>
                  </a:lnTo>
                  <a:lnTo>
                    <a:pt x="637" y="1"/>
                  </a:lnTo>
                  <a:lnTo>
                    <a:pt x="636" y="2"/>
                  </a:lnTo>
                  <a:lnTo>
                    <a:pt x="634" y="2"/>
                  </a:lnTo>
                  <a:lnTo>
                    <a:pt x="632" y="3"/>
                  </a:lnTo>
                  <a:lnTo>
                    <a:pt x="630" y="3"/>
                  </a:lnTo>
                  <a:lnTo>
                    <a:pt x="628" y="2"/>
                  </a:lnTo>
                  <a:lnTo>
                    <a:pt x="626" y="2"/>
                  </a:lnTo>
                  <a:lnTo>
                    <a:pt x="624" y="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6280150" y="1997075"/>
              <a:ext cx="182563" cy="4763"/>
            </a:xfrm>
            <a:custGeom>
              <a:avLst/>
              <a:gdLst>
                <a:gd name="T0" fmla="*/ 2147483647 w 650"/>
                <a:gd name="T1" fmla="*/ 0 h 19"/>
                <a:gd name="T2" fmla="*/ 0 w 650"/>
                <a:gd name="T3" fmla="*/ 0 h 19"/>
                <a:gd name="T4" fmla="*/ 0 w 650"/>
                <a:gd name="T5" fmla="*/ 0 h 19"/>
                <a:gd name="T6" fmla="*/ 2147483647 w 650"/>
                <a:gd name="T7" fmla="*/ 0 h 19"/>
                <a:gd name="T8" fmla="*/ 2147483647 w 650"/>
                <a:gd name="T9" fmla="*/ 0 h 19"/>
                <a:gd name="T10" fmla="*/ 2147483647 w 650"/>
                <a:gd name="T11" fmla="*/ 0 h 19"/>
                <a:gd name="T12" fmla="*/ 2147483647 w 650"/>
                <a:gd name="T13" fmla="*/ 0 h 19"/>
                <a:gd name="T14" fmla="*/ 2147483647 w 650"/>
                <a:gd name="T15" fmla="*/ 0 h 19"/>
                <a:gd name="T16" fmla="*/ 2147483647 w 650"/>
                <a:gd name="T17" fmla="*/ 0 h 19"/>
                <a:gd name="T18" fmla="*/ 2147483647 w 650"/>
                <a:gd name="T19" fmla="*/ 0 h 19"/>
                <a:gd name="T20" fmla="*/ 2147483647 w 650"/>
                <a:gd name="T21" fmla="*/ 0 h 19"/>
                <a:gd name="T22" fmla="*/ 2147483647 w 650"/>
                <a:gd name="T23" fmla="*/ 0 h 19"/>
                <a:gd name="T24" fmla="*/ 2147483647 w 650"/>
                <a:gd name="T25" fmla="*/ 0 h 19"/>
                <a:gd name="T26" fmla="*/ 2147483647 w 650"/>
                <a:gd name="T27" fmla="*/ 0 h 19"/>
                <a:gd name="T28" fmla="*/ 2147483647 w 650"/>
                <a:gd name="T29" fmla="*/ 0 h 19"/>
                <a:gd name="T30" fmla="*/ 2147483647 w 650"/>
                <a:gd name="T31" fmla="*/ 0 h 19"/>
                <a:gd name="T32" fmla="*/ 2147483647 w 650"/>
                <a:gd name="T33" fmla="*/ 0 h 19"/>
                <a:gd name="T34" fmla="*/ 2147483647 w 650"/>
                <a:gd name="T35" fmla="*/ 0 h 19"/>
                <a:gd name="T36" fmla="*/ 2147483647 w 650"/>
                <a:gd name="T37" fmla="*/ 0 h 19"/>
                <a:gd name="T38" fmla="*/ 2147483647 w 650"/>
                <a:gd name="T39" fmla="*/ 0 h 19"/>
                <a:gd name="T40" fmla="*/ 2147483647 w 650"/>
                <a:gd name="T41" fmla="*/ 0 h 19"/>
                <a:gd name="T42" fmla="*/ 2147483647 w 650"/>
                <a:gd name="T43" fmla="*/ 0 h 19"/>
                <a:gd name="T44" fmla="*/ 2147483647 w 650"/>
                <a:gd name="T45" fmla="*/ 0 h 19"/>
                <a:gd name="T46" fmla="*/ 2147483647 w 650"/>
                <a:gd name="T47" fmla="*/ 0 h 19"/>
                <a:gd name="T48" fmla="*/ 2147483647 w 650"/>
                <a:gd name="T49" fmla="*/ 0 h 19"/>
                <a:gd name="T50" fmla="*/ 2147483647 w 650"/>
                <a:gd name="T51" fmla="*/ 0 h 19"/>
                <a:gd name="T52" fmla="*/ 2147483647 w 650"/>
                <a:gd name="T53" fmla="*/ 0 h 19"/>
                <a:gd name="T54" fmla="*/ 2147483647 w 650"/>
                <a:gd name="T55" fmla="*/ 0 h 19"/>
                <a:gd name="T56" fmla="*/ 2147483647 w 650"/>
                <a:gd name="T57" fmla="*/ 0 h 19"/>
                <a:gd name="T58" fmla="*/ 2147483647 w 650"/>
                <a:gd name="T59" fmla="*/ 0 h 19"/>
                <a:gd name="T60" fmla="*/ 2147483647 w 650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0"/>
                <a:gd name="T94" fmla="*/ 0 h 19"/>
                <a:gd name="T95" fmla="*/ 650 w 650"/>
                <a:gd name="T96" fmla="*/ 19 h 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0" h="19">
                  <a:moveTo>
                    <a:pt x="546" y="19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573" y="0"/>
                  </a:lnTo>
                  <a:lnTo>
                    <a:pt x="570" y="2"/>
                  </a:lnTo>
                  <a:lnTo>
                    <a:pt x="567" y="5"/>
                  </a:lnTo>
                  <a:lnTo>
                    <a:pt x="563" y="7"/>
                  </a:lnTo>
                  <a:lnTo>
                    <a:pt x="560" y="9"/>
                  </a:lnTo>
                  <a:lnTo>
                    <a:pt x="556" y="12"/>
                  </a:lnTo>
                  <a:lnTo>
                    <a:pt x="553" y="14"/>
                  </a:lnTo>
                  <a:lnTo>
                    <a:pt x="549" y="16"/>
                  </a:lnTo>
                  <a:lnTo>
                    <a:pt x="546" y="19"/>
                  </a:lnTo>
                  <a:close/>
                  <a:moveTo>
                    <a:pt x="610" y="0"/>
                  </a:moveTo>
                  <a:lnTo>
                    <a:pt x="650" y="0"/>
                  </a:lnTo>
                  <a:lnTo>
                    <a:pt x="649" y="1"/>
                  </a:lnTo>
                  <a:lnTo>
                    <a:pt x="648" y="2"/>
                  </a:lnTo>
                  <a:lnTo>
                    <a:pt x="648" y="3"/>
                  </a:lnTo>
                  <a:lnTo>
                    <a:pt x="647" y="3"/>
                  </a:lnTo>
                  <a:lnTo>
                    <a:pt x="647" y="4"/>
                  </a:lnTo>
                  <a:lnTo>
                    <a:pt x="646" y="5"/>
                  </a:lnTo>
                  <a:lnTo>
                    <a:pt x="645" y="6"/>
                  </a:lnTo>
                  <a:lnTo>
                    <a:pt x="645" y="7"/>
                  </a:lnTo>
                  <a:lnTo>
                    <a:pt x="642" y="9"/>
                  </a:lnTo>
                  <a:lnTo>
                    <a:pt x="640" y="10"/>
                  </a:lnTo>
                  <a:lnTo>
                    <a:pt x="638" y="11"/>
                  </a:lnTo>
                  <a:lnTo>
                    <a:pt x="635" y="11"/>
                  </a:lnTo>
                  <a:lnTo>
                    <a:pt x="633" y="12"/>
                  </a:lnTo>
                  <a:lnTo>
                    <a:pt x="631" y="11"/>
                  </a:lnTo>
                  <a:lnTo>
                    <a:pt x="628" y="11"/>
                  </a:lnTo>
                  <a:lnTo>
                    <a:pt x="626" y="1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6278563" y="1995488"/>
              <a:ext cx="185738" cy="3175"/>
            </a:xfrm>
            <a:custGeom>
              <a:avLst/>
              <a:gdLst>
                <a:gd name="T0" fmla="*/ 2147483647 w 658"/>
                <a:gd name="T1" fmla="*/ 0 h 18"/>
                <a:gd name="T2" fmla="*/ 2147483647 w 658"/>
                <a:gd name="T3" fmla="*/ 0 h 18"/>
                <a:gd name="T4" fmla="*/ 2147483647 w 658"/>
                <a:gd name="T5" fmla="*/ 0 h 18"/>
                <a:gd name="T6" fmla="*/ 2147483647 w 658"/>
                <a:gd name="T7" fmla="*/ 0 h 18"/>
                <a:gd name="T8" fmla="*/ 2147483647 w 658"/>
                <a:gd name="T9" fmla="*/ 0 h 18"/>
                <a:gd name="T10" fmla="*/ 2147483647 w 658"/>
                <a:gd name="T11" fmla="*/ 0 h 18"/>
                <a:gd name="T12" fmla="*/ 2147483647 w 658"/>
                <a:gd name="T13" fmla="*/ 0 h 18"/>
                <a:gd name="T14" fmla="*/ 2147483647 w 658"/>
                <a:gd name="T15" fmla="*/ 0 h 18"/>
                <a:gd name="T16" fmla="*/ 2147483647 w 658"/>
                <a:gd name="T17" fmla="*/ 0 h 18"/>
                <a:gd name="T18" fmla="*/ 2147483647 w 658"/>
                <a:gd name="T19" fmla="*/ 0 h 18"/>
                <a:gd name="T20" fmla="*/ 2147483647 w 658"/>
                <a:gd name="T21" fmla="*/ 0 h 18"/>
                <a:gd name="T22" fmla="*/ 2147483647 w 658"/>
                <a:gd name="T23" fmla="*/ 0 h 18"/>
                <a:gd name="T24" fmla="*/ 2147483647 w 658"/>
                <a:gd name="T25" fmla="*/ 0 h 18"/>
                <a:gd name="T26" fmla="*/ 2147483647 w 658"/>
                <a:gd name="T27" fmla="*/ 0 h 18"/>
                <a:gd name="T28" fmla="*/ 2147483647 w 658"/>
                <a:gd name="T29" fmla="*/ 0 h 18"/>
                <a:gd name="T30" fmla="*/ 2147483647 w 658"/>
                <a:gd name="T31" fmla="*/ 0 h 18"/>
                <a:gd name="T32" fmla="*/ 2147483647 w 658"/>
                <a:gd name="T33" fmla="*/ 0 h 18"/>
                <a:gd name="T34" fmla="*/ 2147483647 w 658"/>
                <a:gd name="T35" fmla="*/ 0 h 18"/>
                <a:gd name="T36" fmla="*/ 2147483647 w 658"/>
                <a:gd name="T37" fmla="*/ 0 h 18"/>
                <a:gd name="T38" fmla="*/ 2147483647 w 658"/>
                <a:gd name="T39" fmla="*/ 0 h 18"/>
                <a:gd name="T40" fmla="*/ 2147483647 w 658"/>
                <a:gd name="T41" fmla="*/ 0 h 18"/>
                <a:gd name="T42" fmla="*/ 0 w 658"/>
                <a:gd name="T43" fmla="*/ 0 h 18"/>
                <a:gd name="T44" fmla="*/ 0 w 658"/>
                <a:gd name="T45" fmla="*/ 0 h 18"/>
                <a:gd name="T46" fmla="*/ 2147483647 w 658"/>
                <a:gd name="T47" fmla="*/ 0 h 18"/>
                <a:gd name="T48" fmla="*/ 2147483647 w 658"/>
                <a:gd name="T49" fmla="*/ 0 h 18"/>
                <a:gd name="T50" fmla="*/ 2147483647 w 658"/>
                <a:gd name="T51" fmla="*/ 0 h 18"/>
                <a:gd name="T52" fmla="*/ 2147483647 w 658"/>
                <a:gd name="T53" fmla="*/ 0 h 18"/>
                <a:gd name="T54" fmla="*/ 2147483647 w 658"/>
                <a:gd name="T55" fmla="*/ 0 h 18"/>
                <a:gd name="T56" fmla="*/ 2147483647 w 658"/>
                <a:gd name="T57" fmla="*/ 0 h 18"/>
                <a:gd name="T58" fmla="*/ 2147483647 w 658"/>
                <a:gd name="T59" fmla="*/ 0 h 18"/>
                <a:gd name="T60" fmla="*/ 2147483647 w 658"/>
                <a:gd name="T61" fmla="*/ 0 h 18"/>
                <a:gd name="T62" fmla="*/ 2147483647 w 658"/>
                <a:gd name="T63" fmla="*/ 0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8"/>
                <a:gd name="T97" fmla="*/ 0 h 18"/>
                <a:gd name="T98" fmla="*/ 658 w 658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8" h="18">
                  <a:moveTo>
                    <a:pt x="643" y="18"/>
                  </a:moveTo>
                  <a:lnTo>
                    <a:pt x="627" y="18"/>
                  </a:lnTo>
                  <a:lnTo>
                    <a:pt x="596" y="0"/>
                  </a:lnTo>
                  <a:lnTo>
                    <a:pt x="658" y="0"/>
                  </a:lnTo>
                  <a:lnTo>
                    <a:pt x="657" y="2"/>
                  </a:lnTo>
                  <a:lnTo>
                    <a:pt x="655" y="4"/>
                  </a:lnTo>
                  <a:lnTo>
                    <a:pt x="654" y="6"/>
                  </a:lnTo>
                  <a:lnTo>
                    <a:pt x="652" y="8"/>
                  </a:lnTo>
                  <a:lnTo>
                    <a:pt x="651" y="10"/>
                  </a:lnTo>
                  <a:lnTo>
                    <a:pt x="650" y="12"/>
                  </a:lnTo>
                  <a:lnTo>
                    <a:pt x="648" y="14"/>
                  </a:lnTo>
                  <a:lnTo>
                    <a:pt x="647" y="16"/>
                  </a:lnTo>
                  <a:lnTo>
                    <a:pt x="646" y="16"/>
                  </a:lnTo>
                  <a:lnTo>
                    <a:pt x="646" y="17"/>
                  </a:lnTo>
                  <a:lnTo>
                    <a:pt x="645" y="17"/>
                  </a:lnTo>
                  <a:lnTo>
                    <a:pt x="645" y="18"/>
                  </a:lnTo>
                  <a:lnTo>
                    <a:pt x="644" y="18"/>
                  </a:lnTo>
                  <a:lnTo>
                    <a:pt x="643" y="18"/>
                  </a:lnTo>
                  <a:close/>
                  <a:moveTo>
                    <a:pt x="562" y="18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589" y="0"/>
                  </a:lnTo>
                  <a:lnTo>
                    <a:pt x="585" y="2"/>
                  </a:lnTo>
                  <a:lnTo>
                    <a:pt x="582" y="4"/>
                  </a:lnTo>
                  <a:lnTo>
                    <a:pt x="579" y="7"/>
                  </a:lnTo>
                  <a:lnTo>
                    <a:pt x="575" y="9"/>
                  </a:lnTo>
                  <a:lnTo>
                    <a:pt x="572" y="11"/>
                  </a:lnTo>
                  <a:lnTo>
                    <a:pt x="569" y="14"/>
                  </a:lnTo>
                  <a:lnTo>
                    <a:pt x="565" y="16"/>
                  </a:lnTo>
                  <a:lnTo>
                    <a:pt x="562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278563" y="1992313"/>
              <a:ext cx="187325" cy="4763"/>
            </a:xfrm>
            <a:custGeom>
              <a:avLst/>
              <a:gdLst>
                <a:gd name="T0" fmla="*/ 2147483647 w 665"/>
                <a:gd name="T1" fmla="*/ 0 h 19"/>
                <a:gd name="T2" fmla="*/ 2147483647 w 665"/>
                <a:gd name="T3" fmla="*/ 0 h 19"/>
                <a:gd name="T4" fmla="*/ 2147483647 w 665"/>
                <a:gd name="T5" fmla="*/ 0 h 19"/>
                <a:gd name="T6" fmla="*/ 2147483647 w 665"/>
                <a:gd name="T7" fmla="*/ 0 h 19"/>
                <a:gd name="T8" fmla="*/ 2147483647 w 665"/>
                <a:gd name="T9" fmla="*/ 0 h 19"/>
                <a:gd name="T10" fmla="*/ 2147483647 w 665"/>
                <a:gd name="T11" fmla="*/ 0 h 19"/>
                <a:gd name="T12" fmla="*/ 2147483647 w 665"/>
                <a:gd name="T13" fmla="*/ 0 h 19"/>
                <a:gd name="T14" fmla="*/ 2147483647 w 665"/>
                <a:gd name="T15" fmla="*/ 0 h 19"/>
                <a:gd name="T16" fmla="*/ 2147483647 w 665"/>
                <a:gd name="T17" fmla="*/ 0 h 19"/>
                <a:gd name="T18" fmla="*/ 2147483647 w 665"/>
                <a:gd name="T19" fmla="*/ 0 h 19"/>
                <a:gd name="T20" fmla="*/ 2147483647 w 665"/>
                <a:gd name="T21" fmla="*/ 0 h 19"/>
                <a:gd name="T22" fmla="*/ 0 w 665"/>
                <a:gd name="T23" fmla="*/ 0 h 19"/>
                <a:gd name="T24" fmla="*/ 0 w 665"/>
                <a:gd name="T25" fmla="*/ 0 h 19"/>
                <a:gd name="T26" fmla="*/ 2147483647 w 665"/>
                <a:gd name="T27" fmla="*/ 0 h 19"/>
                <a:gd name="T28" fmla="*/ 2147483647 w 665"/>
                <a:gd name="T29" fmla="*/ 0 h 19"/>
                <a:gd name="T30" fmla="*/ 2147483647 w 665"/>
                <a:gd name="T31" fmla="*/ 0 h 19"/>
                <a:gd name="T32" fmla="*/ 2147483647 w 665"/>
                <a:gd name="T33" fmla="*/ 0 h 19"/>
                <a:gd name="T34" fmla="*/ 2147483647 w 665"/>
                <a:gd name="T35" fmla="*/ 0 h 19"/>
                <a:gd name="T36" fmla="*/ 2147483647 w 665"/>
                <a:gd name="T37" fmla="*/ 0 h 19"/>
                <a:gd name="T38" fmla="*/ 2147483647 w 665"/>
                <a:gd name="T39" fmla="*/ 0 h 19"/>
                <a:gd name="T40" fmla="*/ 2147483647 w 665"/>
                <a:gd name="T41" fmla="*/ 0 h 19"/>
                <a:gd name="T42" fmla="*/ 2147483647 w 665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5"/>
                <a:gd name="T67" fmla="*/ 0 h 19"/>
                <a:gd name="T68" fmla="*/ 665 w 665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5" h="19">
                  <a:moveTo>
                    <a:pt x="653" y="19"/>
                  </a:moveTo>
                  <a:lnTo>
                    <a:pt x="613" y="19"/>
                  </a:lnTo>
                  <a:lnTo>
                    <a:pt x="593" y="7"/>
                  </a:lnTo>
                  <a:lnTo>
                    <a:pt x="591" y="9"/>
                  </a:lnTo>
                  <a:lnTo>
                    <a:pt x="589" y="10"/>
                  </a:lnTo>
                  <a:lnTo>
                    <a:pt x="587" y="12"/>
                  </a:lnTo>
                  <a:lnTo>
                    <a:pt x="585" y="13"/>
                  </a:lnTo>
                  <a:lnTo>
                    <a:pt x="583" y="15"/>
                  </a:lnTo>
                  <a:lnTo>
                    <a:pt x="581" y="16"/>
                  </a:lnTo>
                  <a:lnTo>
                    <a:pt x="578" y="18"/>
                  </a:lnTo>
                  <a:lnTo>
                    <a:pt x="576" y="19"/>
                  </a:lnTo>
                  <a:lnTo>
                    <a:pt x="3" y="19"/>
                  </a:lnTo>
                  <a:lnTo>
                    <a:pt x="0" y="0"/>
                  </a:lnTo>
                  <a:lnTo>
                    <a:pt x="665" y="0"/>
                  </a:lnTo>
                  <a:lnTo>
                    <a:pt x="664" y="3"/>
                  </a:lnTo>
                  <a:lnTo>
                    <a:pt x="662" y="5"/>
                  </a:lnTo>
                  <a:lnTo>
                    <a:pt x="661" y="7"/>
                  </a:lnTo>
                  <a:lnTo>
                    <a:pt x="659" y="10"/>
                  </a:lnTo>
                  <a:lnTo>
                    <a:pt x="657" y="12"/>
                  </a:lnTo>
                  <a:lnTo>
                    <a:pt x="656" y="14"/>
                  </a:lnTo>
                  <a:lnTo>
                    <a:pt x="654" y="17"/>
                  </a:lnTo>
                  <a:lnTo>
                    <a:pt x="653" y="1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278563" y="1989138"/>
              <a:ext cx="188913" cy="6350"/>
            </a:xfrm>
            <a:custGeom>
              <a:avLst/>
              <a:gdLst>
                <a:gd name="T0" fmla="*/ 2147483647 w 673"/>
                <a:gd name="T1" fmla="*/ 2147483647 h 19"/>
                <a:gd name="T2" fmla="*/ 2147483647 w 673"/>
                <a:gd name="T3" fmla="*/ 2147483647 h 19"/>
                <a:gd name="T4" fmla="*/ 2147483647 w 673"/>
                <a:gd name="T5" fmla="*/ 2147483647 h 19"/>
                <a:gd name="T6" fmla="*/ 2147483647 w 673"/>
                <a:gd name="T7" fmla="*/ 2147483647 h 19"/>
                <a:gd name="T8" fmla="*/ 2147483647 w 673"/>
                <a:gd name="T9" fmla="*/ 2147483647 h 19"/>
                <a:gd name="T10" fmla="*/ 2147483647 w 673"/>
                <a:gd name="T11" fmla="*/ 2147483647 h 19"/>
                <a:gd name="T12" fmla="*/ 2147483647 w 673"/>
                <a:gd name="T13" fmla="*/ 2147483647 h 19"/>
                <a:gd name="T14" fmla="*/ 2147483647 w 673"/>
                <a:gd name="T15" fmla="*/ 2147483647 h 19"/>
                <a:gd name="T16" fmla="*/ 2147483647 w 673"/>
                <a:gd name="T17" fmla="*/ 2147483647 h 19"/>
                <a:gd name="T18" fmla="*/ 2147483647 w 673"/>
                <a:gd name="T19" fmla="*/ 2147483647 h 19"/>
                <a:gd name="T20" fmla="*/ 2147483647 w 673"/>
                <a:gd name="T21" fmla="*/ 2147483647 h 19"/>
                <a:gd name="T22" fmla="*/ 0 w 673"/>
                <a:gd name="T23" fmla="*/ 2147483647 h 19"/>
                <a:gd name="T24" fmla="*/ 0 w 673"/>
                <a:gd name="T25" fmla="*/ 0 h 19"/>
                <a:gd name="T26" fmla="*/ 2147483647 w 673"/>
                <a:gd name="T27" fmla="*/ 0 h 19"/>
                <a:gd name="T28" fmla="*/ 2147483647 w 673"/>
                <a:gd name="T29" fmla="*/ 0 h 19"/>
                <a:gd name="T30" fmla="*/ 2147483647 w 673"/>
                <a:gd name="T31" fmla="*/ 0 h 19"/>
                <a:gd name="T32" fmla="*/ 2147483647 w 673"/>
                <a:gd name="T33" fmla="*/ 0 h 19"/>
                <a:gd name="T34" fmla="*/ 2147483647 w 673"/>
                <a:gd name="T35" fmla="*/ 0 h 19"/>
                <a:gd name="T36" fmla="*/ 2147483647 w 673"/>
                <a:gd name="T37" fmla="*/ 2147483647 h 19"/>
                <a:gd name="T38" fmla="*/ 2147483647 w 673"/>
                <a:gd name="T39" fmla="*/ 2147483647 h 19"/>
                <a:gd name="T40" fmla="*/ 2147483647 w 673"/>
                <a:gd name="T41" fmla="*/ 2147483647 h 19"/>
                <a:gd name="T42" fmla="*/ 2147483647 w 673"/>
                <a:gd name="T43" fmla="*/ 2147483647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3"/>
                <a:gd name="T67" fmla="*/ 0 h 19"/>
                <a:gd name="T68" fmla="*/ 673 w 67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3" h="19">
                  <a:moveTo>
                    <a:pt x="661" y="19"/>
                  </a:moveTo>
                  <a:lnTo>
                    <a:pt x="599" y="19"/>
                  </a:lnTo>
                  <a:lnTo>
                    <a:pt x="595" y="16"/>
                  </a:lnTo>
                  <a:lnTo>
                    <a:pt x="595" y="17"/>
                  </a:lnTo>
                  <a:lnTo>
                    <a:pt x="594" y="17"/>
                  </a:lnTo>
                  <a:lnTo>
                    <a:pt x="593" y="17"/>
                  </a:lnTo>
                  <a:lnTo>
                    <a:pt x="593" y="18"/>
                  </a:lnTo>
                  <a:lnTo>
                    <a:pt x="592" y="18"/>
                  </a:lnTo>
                  <a:lnTo>
                    <a:pt x="592" y="19"/>
                  </a:lnTo>
                  <a:lnTo>
                    <a:pt x="3" y="19"/>
                  </a:lnTo>
                  <a:lnTo>
                    <a:pt x="0" y="0"/>
                  </a:lnTo>
                  <a:lnTo>
                    <a:pt x="673" y="0"/>
                  </a:lnTo>
                  <a:lnTo>
                    <a:pt x="672" y="2"/>
                  </a:lnTo>
                  <a:lnTo>
                    <a:pt x="670" y="5"/>
                  </a:lnTo>
                  <a:lnTo>
                    <a:pt x="669" y="7"/>
                  </a:lnTo>
                  <a:lnTo>
                    <a:pt x="667" y="9"/>
                  </a:lnTo>
                  <a:lnTo>
                    <a:pt x="666" y="12"/>
                  </a:lnTo>
                  <a:lnTo>
                    <a:pt x="664" y="14"/>
                  </a:lnTo>
                  <a:lnTo>
                    <a:pt x="663" y="16"/>
                  </a:lnTo>
                  <a:lnTo>
                    <a:pt x="661" y="1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276975" y="1985963"/>
              <a:ext cx="192088" cy="6350"/>
            </a:xfrm>
            <a:custGeom>
              <a:avLst/>
              <a:gdLst>
                <a:gd name="T0" fmla="*/ 2147483647 w 682"/>
                <a:gd name="T1" fmla="*/ 2147483647 h 19"/>
                <a:gd name="T2" fmla="*/ 0 w 682"/>
                <a:gd name="T3" fmla="*/ 2147483647 h 19"/>
                <a:gd name="T4" fmla="*/ 0 w 682"/>
                <a:gd name="T5" fmla="*/ 0 h 19"/>
                <a:gd name="T6" fmla="*/ 2147483647 w 682"/>
                <a:gd name="T7" fmla="*/ 0 h 19"/>
                <a:gd name="T8" fmla="*/ 2147483647 w 682"/>
                <a:gd name="T9" fmla="*/ 0 h 19"/>
                <a:gd name="T10" fmla="*/ 2147483647 w 682"/>
                <a:gd name="T11" fmla="*/ 0 h 19"/>
                <a:gd name="T12" fmla="*/ 2147483647 w 682"/>
                <a:gd name="T13" fmla="*/ 0 h 19"/>
                <a:gd name="T14" fmla="*/ 2147483647 w 682"/>
                <a:gd name="T15" fmla="*/ 0 h 19"/>
                <a:gd name="T16" fmla="*/ 2147483647 w 682"/>
                <a:gd name="T17" fmla="*/ 2147483647 h 19"/>
                <a:gd name="T18" fmla="*/ 2147483647 w 682"/>
                <a:gd name="T19" fmla="*/ 2147483647 h 19"/>
                <a:gd name="T20" fmla="*/ 2147483647 w 682"/>
                <a:gd name="T21" fmla="*/ 2147483647 h 19"/>
                <a:gd name="T22" fmla="*/ 2147483647 w 682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2"/>
                <a:gd name="T37" fmla="*/ 0 h 19"/>
                <a:gd name="T38" fmla="*/ 682 w 68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2" h="19">
                  <a:moveTo>
                    <a:pt x="669" y="19"/>
                  </a:moveTo>
                  <a:lnTo>
                    <a:pt x="4" y="19"/>
                  </a:lnTo>
                  <a:lnTo>
                    <a:pt x="0" y="0"/>
                  </a:lnTo>
                  <a:lnTo>
                    <a:pt x="682" y="0"/>
                  </a:lnTo>
                  <a:lnTo>
                    <a:pt x="680" y="3"/>
                  </a:lnTo>
                  <a:lnTo>
                    <a:pt x="679" y="5"/>
                  </a:lnTo>
                  <a:lnTo>
                    <a:pt x="677" y="8"/>
                  </a:lnTo>
                  <a:lnTo>
                    <a:pt x="675" y="10"/>
                  </a:lnTo>
                  <a:lnTo>
                    <a:pt x="674" y="12"/>
                  </a:lnTo>
                  <a:lnTo>
                    <a:pt x="672" y="15"/>
                  </a:lnTo>
                  <a:lnTo>
                    <a:pt x="671" y="17"/>
                  </a:lnTo>
                  <a:lnTo>
                    <a:pt x="669" y="1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6276975" y="1984375"/>
              <a:ext cx="193675" cy="4763"/>
            </a:xfrm>
            <a:custGeom>
              <a:avLst/>
              <a:gdLst>
                <a:gd name="T0" fmla="*/ 2147483647 w 688"/>
                <a:gd name="T1" fmla="*/ 0 h 19"/>
                <a:gd name="T2" fmla="*/ 0 w 688"/>
                <a:gd name="T3" fmla="*/ 0 h 19"/>
                <a:gd name="T4" fmla="*/ 0 w 688"/>
                <a:gd name="T5" fmla="*/ 0 h 19"/>
                <a:gd name="T6" fmla="*/ 2147483647 w 688"/>
                <a:gd name="T7" fmla="*/ 0 h 19"/>
                <a:gd name="T8" fmla="*/ 2147483647 w 688"/>
                <a:gd name="T9" fmla="*/ 0 h 19"/>
                <a:gd name="T10" fmla="*/ 2147483647 w 688"/>
                <a:gd name="T11" fmla="*/ 0 h 19"/>
                <a:gd name="T12" fmla="*/ 2147483647 w 688"/>
                <a:gd name="T13" fmla="*/ 0 h 19"/>
                <a:gd name="T14" fmla="*/ 2147483647 w 688"/>
                <a:gd name="T15" fmla="*/ 0 h 19"/>
                <a:gd name="T16" fmla="*/ 2147483647 w 688"/>
                <a:gd name="T17" fmla="*/ 0 h 19"/>
                <a:gd name="T18" fmla="*/ 2147483647 w 688"/>
                <a:gd name="T19" fmla="*/ 0 h 19"/>
                <a:gd name="T20" fmla="*/ 2147483647 w 688"/>
                <a:gd name="T21" fmla="*/ 0 h 19"/>
                <a:gd name="T22" fmla="*/ 2147483647 w 688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8"/>
                <a:gd name="T37" fmla="*/ 0 h 19"/>
                <a:gd name="T38" fmla="*/ 688 w 688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8" h="19">
                  <a:moveTo>
                    <a:pt x="676" y="19"/>
                  </a:moveTo>
                  <a:lnTo>
                    <a:pt x="3" y="19"/>
                  </a:lnTo>
                  <a:lnTo>
                    <a:pt x="0" y="0"/>
                  </a:lnTo>
                  <a:lnTo>
                    <a:pt x="688" y="0"/>
                  </a:lnTo>
                  <a:lnTo>
                    <a:pt x="687" y="2"/>
                  </a:lnTo>
                  <a:lnTo>
                    <a:pt x="686" y="5"/>
                  </a:lnTo>
                  <a:lnTo>
                    <a:pt x="684" y="7"/>
                  </a:lnTo>
                  <a:lnTo>
                    <a:pt x="683" y="10"/>
                  </a:lnTo>
                  <a:lnTo>
                    <a:pt x="681" y="12"/>
                  </a:lnTo>
                  <a:lnTo>
                    <a:pt x="680" y="14"/>
                  </a:lnTo>
                  <a:lnTo>
                    <a:pt x="678" y="17"/>
                  </a:lnTo>
                  <a:lnTo>
                    <a:pt x="676" y="19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273800" y="1982788"/>
              <a:ext cx="198438" cy="3175"/>
            </a:xfrm>
            <a:custGeom>
              <a:avLst/>
              <a:gdLst>
                <a:gd name="T0" fmla="*/ 2147483647 w 707"/>
                <a:gd name="T1" fmla="*/ 0 h 18"/>
                <a:gd name="T2" fmla="*/ 0 w 707"/>
                <a:gd name="T3" fmla="*/ 0 h 18"/>
                <a:gd name="T4" fmla="*/ 0 w 707"/>
                <a:gd name="T5" fmla="*/ 0 h 18"/>
                <a:gd name="T6" fmla="*/ 0 w 707"/>
                <a:gd name="T7" fmla="*/ 0 h 18"/>
                <a:gd name="T8" fmla="*/ 0 w 707"/>
                <a:gd name="T9" fmla="*/ 0 h 18"/>
                <a:gd name="T10" fmla="*/ 0 w 707"/>
                <a:gd name="T11" fmla="*/ 0 h 18"/>
                <a:gd name="T12" fmla="*/ 0 w 707"/>
                <a:gd name="T13" fmla="*/ 0 h 18"/>
                <a:gd name="T14" fmla="*/ 0 w 707"/>
                <a:gd name="T15" fmla="*/ 0 h 18"/>
                <a:gd name="T16" fmla="*/ 0 w 707"/>
                <a:gd name="T17" fmla="*/ 0 h 18"/>
                <a:gd name="T18" fmla="*/ 0 w 707"/>
                <a:gd name="T19" fmla="*/ 0 h 18"/>
                <a:gd name="T20" fmla="*/ 0 w 707"/>
                <a:gd name="T21" fmla="*/ 0 h 18"/>
                <a:gd name="T22" fmla="*/ 0 w 707"/>
                <a:gd name="T23" fmla="*/ 0 h 18"/>
                <a:gd name="T24" fmla="*/ 2147483647 w 707"/>
                <a:gd name="T25" fmla="*/ 0 h 18"/>
                <a:gd name="T26" fmla="*/ 2147483647 w 707"/>
                <a:gd name="T27" fmla="*/ 0 h 18"/>
                <a:gd name="T28" fmla="*/ 2147483647 w 707"/>
                <a:gd name="T29" fmla="*/ 0 h 18"/>
                <a:gd name="T30" fmla="*/ 2147483647 w 707"/>
                <a:gd name="T31" fmla="*/ 0 h 18"/>
                <a:gd name="T32" fmla="*/ 2147483647 w 707"/>
                <a:gd name="T33" fmla="*/ 0 h 18"/>
                <a:gd name="T34" fmla="*/ 2147483647 w 707"/>
                <a:gd name="T35" fmla="*/ 0 h 18"/>
                <a:gd name="T36" fmla="*/ 2147483647 w 707"/>
                <a:gd name="T37" fmla="*/ 0 h 18"/>
                <a:gd name="T38" fmla="*/ 2147483647 w 707"/>
                <a:gd name="T39" fmla="*/ 0 h 18"/>
                <a:gd name="T40" fmla="*/ 2147483647 w 70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7"/>
                <a:gd name="T64" fmla="*/ 0 h 18"/>
                <a:gd name="T65" fmla="*/ 707 w 70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7" h="18">
                  <a:moveTo>
                    <a:pt x="696" y="18"/>
                  </a:moveTo>
                  <a:lnTo>
                    <a:pt x="14" y="18"/>
                  </a:lnTo>
                  <a:lnTo>
                    <a:pt x="12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707" y="0"/>
                  </a:lnTo>
                  <a:lnTo>
                    <a:pt x="706" y="2"/>
                  </a:lnTo>
                  <a:lnTo>
                    <a:pt x="704" y="4"/>
                  </a:lnTo>
                  <a:lnTo>
                    <a:pt x="703" y="7"/>
                  </a:lnTo>
                  <a:lnTo>
                    <a:pt x="701" y="9"/>
                  </a:lnTo>
                  <a:lnTo>
                    <a:pt x="700" y="12"/>
                  </a:lnTo>
                  <a:lnTo>
                    <a:pt x="699" y="14"/>
                  </a:lnTo>
                  <a:lnTo>
                    <a:pt x="697" y="16"/>
                  </a:lnTo>
                  <a:lnTo>
                    <a:pt x="696" y="18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272213" y="1981200"/>
              <a:ext cx="201613" cy="3175"/>
            </a:xfrm>
            <a:custGeom>
              <a:avLst/>
              <a:gdLst>
                <a:gd name="T0" fmla="*/ 2147483647 w 718"/>
                <a:gd name="T1" fmla="*/ 0 h 19"/>
                <a:gd name="T2" fmla="*/ 2147483647 w 718"/>
                <a:gd name="T3" fmla="*/ 0 h 19"/>
                <a:gd name="T4" fmla="*/ 2147483647 w 718"/>
                <a:gd name="T5" fmla="*/ 0 h 19"/>
                <a:gd name="T6" fmla="*/ 0 w 718"/>
                <a:gd name="T7" fmla="*/ 0 h 19"/>
                <a:gd name="T8" fmla="*/ 0 w 718"/>
                <a:gd name="T9" fmla="*/ 0 h 19"/>
                <a:gd name="T10" fmla="*/ 0 w 718"/>
                <a:gd name="T11" fmla="*/ 0 h 19"/>
                <a:gd name="T12" fmla="*/ 0 w 718"/>
                <a:gd name="T13" fmla="*/ 0 h 19"/>
                <a:gd name="T14" fmla="*/ 0 w 718"/>
                <a:gd name="T15" fmla="*/ 0 h 19"/>
                <a:gd name="T16" fmla="*/ 0 w 718"/>
                <a:gd name="T17" fmla="*/ 0 h 19"/>
                <a:gd name="T18" fmla="*/ 0 w 718"/>
                <a:gd name="T19" fmla="*/ 0 h 19"/>
                <a:gd name="T20" fmla="*/ 0 w 718"/>
                <a:gd name="T21" fmla="*/ 0 h 19"/>
                <a:gd name="T22" fmla="*/ 0 w 718"/>
                <a:gd name="T23" fmla="*/ 0 h 19"/>
                <a:gd name="T24" fmla="*/ 0 w 718"/>
                <a:gd name="T25" fmla="*/ 0 h 19"/>
                <a:gd name="T26" fmla="*/ 0 w 718"/>
                <a:gd name="T27" fmla="*/ 0 h 19"/>
                <a:gd name="T28" fmla="*/ 0 w 718"/>
                <a:gd name="T29" fmla="*/ 0 h 19"/>
                <a:gd name="T30" fmla="*/ 0 w 718"/>
                <a:gd name="T31" fmla="*/ 0 h 19"/>
                <a:gd name="T32" fmla="*/ 0 w 718"/>
                <a:gd name="T33" fmla="*/ 0 h 19"/>
                <a:gd name="T34" fmla="*/ 0 w 718"/>
                <a:gd name="T35" fmla="*/ 0 h 19"/>
                <a:gd name="T36" fmla="*/ 0 w 718"/>
                <a:gd name="T37" fmla="*/ 0 h 19"/>
                <a:gd name="T38" fmla="*/ 0 w 718"/>
                <a:gd name="T39" fmla="*/ 0 h 19"/>
                <a:gd name="T40" fmla="*/ 2147483647 w 718"/>
                <a:gd name="T41" fmla="*/ 0 h 19"/>
                <a:gd name="T42" fmla="*/ 2147483647 w 718"/>
                <a:gd name="T43" fmla="*/ 0 h 19"/>
                <a:gd name="T44" fmla="*/ 2147483647 w 718"/>
                <a:gd name="T45" fmla="*/ 0 h 19"/>
                <a:gd name="T46" fmla="*/ 2147483647 w 718"/>
                <a:gd name="T47" fmla="*/ 0 h 19"/>
                <a:gd name="T48" fmla="*/ 2147483647 w 718"/>
                <a:gd name="T49" fmla="*/ 0 h 19"/>
                <a:gd name="T50" fmla="*/ 2147483647 w 718"/>
                <a:gd name="T51" fmla="*/ 0 h 19"/>
                <a:gd name="T52" fmla="*/ 2147483647 w 718"/>
                <a:gd name="T53" fmla="*/ 0 h 19"/>
                <a:gd name="T54" fmla="*/ 2147483647 w 718"/>
                <a:gd name="T55" fmla="*/ 0 h 19"/>
                <a:gd name="T56" fmla="*/ 2147483647 w 718"/>
                <a:gd name="T57" fmla="*/ 0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8"/>
                <a:gd name="T88" fmla="*/ 0 h 19"/>
                <a:gd name="T89" fmla="*/ 718 w 718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8" h="19">
                  <a:moveTo>
                    <a:pt x="705" y="19"/>
                  </a:moveTo>
                  <a:lnTo>
                    <a:pt x="17" y="19"/>
                  </a:lnTo>
                  <a:lnTo>
                    <a:pt x="16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718" y="0"/>
                  </a:lnTo>
                  <a:lnTo>
                    <a:pt x="717" y="3"/>
                  </a:lnTo>
                  <a:lnTo>
                    <a:pt x="715" y="5"/>
                  </a:lnTo>
                  <a:lnTo>
                    <a:pt x="714" y="7"/>
                  </a:lnTo>
                  <a:lnTo>
                    <a:pt x="711" y="10"/>
                  </a:lnTo>
                  <a:lnTo>
                    <a:pt x="710" y="12"/>
                  </a:lnTo>
                  <a:lnTo>
                    <a:pt x="708" y="14"/>
                  </a:lnTo>
                  <a:lnTo>
                    <a:pt x="707" y="17"/>
                  </a:lnTo>
                  <a:lnTo>
                    <a:pt x="705" y="19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272213" y="1978025"/>
              <a:ext cx="204788" cy="4763"/>
            </a:xfrm>
            <a:custGeom>
              <a:avLst/>
              <a:gdLst>
                <a:gd name="T0" fmla="*/ 2147483647 w 725"/>
                <a:gd name="T1" fmla="*/ 0 h 19"/>
                <a:gd name="T2" fmla="*/ 0 w 725"/>
                <a:gd name="T3" fmla="*/ 0 h 19"/>
                <a:gd name="T4" fmla="*/ 0 w 725"/>
                <a:gd name="T5" fmla="*/ 0 h 19"/>
                <a:gd name="T6" fmla="*/ 0 w 725"/>
                <a:gd name="T7" fmla="*/ 0 h 19"/>
                <a:gd name="T8" fmla="*/ 0 w 725"/>
                <a:gd name="T9" fmla="*/ 0 h 19"/>
                <a:gd name="T10" fmla="*/ 0 w 725"/>
                <a:gd name="T11" fmla="*/ 0 h 19"/>
                <a:gd name="T12" fmla="*/ 0 w 725"/>
                <a:gd name="T13" fmla="*/ 0 h 19"/>
                <a:gd name="T14" fmla="*/ 0 w 725"/>
                <a:gd name="T15" fmla="*/ 0 h 19"/>
                <a:gd name="T16" fmla="*/ 0 w 725"/>
                <a:gd name="T17" fmla="*/ 0 h 19"/>
                <a:gd name="T18" fmla="*/ 0 w 725"/>
                <a:gd name="T19" fmla="*/ 0 h 19"/>
                <a:gd name="T20" fmla="*/ 0 w 725"/>
                <a:gd name="T21" fmla="*/ 0 h 19"/>
                <a:gd name="T22" fmla="*/ 0 w 725"/>
                <a:gd name="T23" fmla="*/ 0 h 19"/>
                <a:gd name="T24" fmla="*/ 0 w 725"/>
                <a:gd name="T25" fmla="*/ 0 h 19"/>
                <a:gd name="T26" fmla="*/ 0 w 725"/>
                <a:gd name="T27" fmla="*/ 0 h 19"/>
                <a:gd name="T28" fmla="*/ 0 w 725"/>
                <a:gd name="T29" fmla="*/ 0 h 19"/>
                <a:gd name="T30" fmla="*/ 0 w 725"/>
                <a:gd name="T31" fmla="*/ 0 h 19"/>
                <a:gd name="T32" fmla="*/ 0 w 725"/>
                <a:gd name="T33" fmla="*/ 0 h 19"/>
                <a:gd name="T34" fmla="*/ 0 w 725"/>
                <a:gd name="T35" fmla="*/ 0 h 19"/>
                <a:gd name="T36" fmla="*/ 2147483647 w 725"/>
                <a:gd name="T37" fmla="*/ 0 h 19"/>
                <a:gd name="T38" fmla="*/ 2147483647 w 725"/>
                <a:gd name="T39" fmla="*/ 0 h 19"/>
                <a:gd name="T40" fmla="*/ 2147483647 w 725"/>
                <a:gd name="T41" fmla="*/ 0 h 19"/>
                <a:gd name="T42" fmla="*/ 2147483647 w 725"/>
                <a:gd name="T43" fmla="*/ 0 h 19"/>
                <a:gd name="T44" fmla="*/ 2147483647 w 725"/>
                <a:gd name="T45" fmla="*/ 0 h 19"/>
                <a:gd name="T46" fmla="*/ 2147483647 w 725"/>
                <a:gd name="T47" fmla="*/ 0 h 19"/>
                <a:gd name="T48" fmla="*/ 2147483647 w 725"/>
                <a:gd name="T49" fmla="*/ 0 h 19"/>
                <a:gd name="T50" fmla="*/ 2147483647 w 725"/>
                <a:gd name="T51" fmla="*/ 0 h 19"/>
                <a:gd name="T52" fmla="*/ 2147483647 w 725"/>
                <a:gd name="T53" fmla="*/ 0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25"/>
                <a:gd name="T82" fmla="*/ 0 h 19"/>
                <a:gd name="T83" fmla="*/ 725 w 725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25" h="19">
                  <a:moveTo>
                    <a:pt x="712" y="19"/>
                  </a:moveTo>
                  <a:lnTo>
                    <a:pt x="5" y="19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725" y="0"/>
                  </a:lnTo>
                  <a:lnTo>
                    <a:pt x="723" y="2"/>
                  </a:lnTo>
                  <a:lnTo>
                    <a:pt x="722" y="5"/>
                  </a:lnTo>
                  <a:lnTo>
                    <a:pt x="720" y="7"/>
                  </a:lnTo>
                  <a:lnTo>
                    <a:pt x="719" y="9"/>
                  </a:lnTo>
                  <a:lnTo>
                    <a:pt x="718" y="12"/>
                  </a:lnTo>
                  <a:lnTo>
                    <a:pt x="716" y="14"/>
                  </a:lnTo>
                  <a:lnTo>
                    <a:pt x="715" y="16"/>
                  </a:lnTo>
                  <a:lnTo>
                    <a:pt x="712" y="19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270625" y="1974850"/>
              <a:ext cx="207963" cy="6350"/>
            </a:xfrm>
            <a:custGeom>
              <a:avLst/>
              <a:gdLst>
                <a:gd name="T0" fmla="*/ 2147483647 w 731"/>
                <a:gd name="T1" fmla="*/ 2147483647 h 18"/>
                <a:gd name="T2" fmla="*/ 0 w 731"/>
                <a:gd name="T3" fmla="*/ 2147483647 h 18"/>
                <a:gd name="T4" fmla="*/ 0 w 731"/>
                <a:gd name="T5" fmla="*/ 2147483647 h 18"/>
                <a:gd name="T6" fmla="*/ 0 w 731"/>
                <a:gd name="T7" fmla="*/ 2147483647 h 18"/>
                <a:gd name="T8" fmla="*/ 0 w 731"/>
                <a:gd name="T9" fmla="*/ 0 h 18"/>
                <a:gd name="T10" fmla="*/ 0 w 731"/>
                <a:gd name="T11" fmla="*/ 0 h 18"/>
                <a:gd name="T12" fmla="*/ 0 w 731"/>
                <a:gd name="T13" fmla="*/ 0 h 18"/>
                <a:gd name="T14" fmla="*/ 0 w 731"/>
                <a:gd name="T15" fmla="*/ 0 h 18"/>
                <a:gd name="T16" fmla="*/ 0 w 731"/>
                <a:gd name="T17" fmla="*/ 0 h 18"/>
                <a:gd name="T18" fmla="*/ 0 w 731"/>
                <a:gd name="T19" fmla="*/ 0 h 18"/>
                <a:gd name="T20" fmla="*/ 2147483647 w 731"/>
                <a:gd name="T21" fmla="*/ 0 h 18"/>
                <a:gd name="T22" fmla="*/ 2147483647 w 731"/>
                <a:gd name="T23" fmla="*/ 0 h 18"/>
                <a:gd name="T24" fmla="*/ 2147483647 w 731"/>
                <a:gd name="T25" fmla="*/ 0 h 18"/>
                <a:gd name="T26" fmla="*/ 2147483647 w 731"/>
                <a:gd name="T27" fmla="*/ 0 h 18"/>
                <a:gd name="T28" fmla="*/ 2147483647 w 731"/>
                <a:gd name="T29" fmla="*/ 0 h 18"/>
                <a:gd name="T30" fmla="*/ 2147483647 w 731"/>
                <a:gd name="T31" fmla="*/ 0 h 18"/>
                <a:gd name="T32" fmla="*/ 2147483647 w 731"/>
                <a:gd name="T33" fmla="*/ 2147483647 h 18"/>
                <a:gd name="T34" fmla="*/ 2147483647 w 731"/>
                <a:gd name="T35" fmla="*/ 2147483647 h 18"/>
                <a:gd name="T36" fmla="*/ 2147483647 w 731"/>
                <a:gd name="T37" fmla="*/ 214748364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1"/>
                <a:gd name="T58" fmla="*/ 0 h 18"/>
                <a:gd name="T59" fmla="*/ 731 w 73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1" h="18">
                  <a:moveTo>
                    <a:pt x="720" y="18"/>
                  </a:move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0" y="2"/>
                  </a:lnTo>
                  <a:lnTo>
                    <a:pt x="728" y="4"/>
                  </a:lnTo>
                  <a:lnTo>
                    <a:pt x="727" y="7"/>
                  </a:lnTo>
                  <a:lnTo>
                    <a:pt x="726" y="9"/>
                  </a:lnTo>
                  <a:lnTo>
                    <a:pt x="724" y="11"/>
                  </a:lnTo>
                  <a:lnTo>
                    <a:pt x="723" y="14"/>
                  </a:lnTo>
                  <a:lnTo>
                    <a:pt x="721" y="16"/>
                  </a:lnTo>
                  <a:lnTo>
                    <a:pt x="720" y="18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270625" y="1973263"/>
              <a:ext cx="209550" cy="4763"/>
            </a:xfrm>
            <a:custGeom>
              <a:avLst/>
              <a:gdLst>
                <a:gd name="T0" fmla="*/ 2147483647 w 738"/>
                <a:gd name="T1" fmla="*/ 0 h 19"/>
                <a:gd name="T2" fmla="*/ 0 w 738"/>
                <a:gd name="T3" fmla="*/ 0 h 19"/>
                <a:gd name="T4" fmla="*/ 0 w 738"/>
                <a:gd name="T5" fmla="*/ 0 h 19"/>
                <a:gd name="T6" fmla="*/ 0 w 738"/>
                <a:gd name="T7" fmla="*/ 0 h 19"/>
                <a:gd name="T8" fmla="*/ 0 w 738"/>
                <a:gd name="T9" fmla="*/ 0 h 19"/>
                <a:gd name="T10" fmla="*/ 0 w 738"/>
                <a:gd name="T11" fmla="*/ 0 h 19"/>
                <a:gd name="T12" fmla="*/ 0 w 738"/>
                <a:gd name="T13" fmla="*/ 0 h 19"/>
                <a:gd name="T14" fmla="*/ 0 w 738"/>
                <a:gd name="T15" fmla="*/ 0 h 19"/>
                <a:gd name="T16" fmla="*/ 0 w 738"/>
                <a:gd name="T17" fmla="*/ 0 h 19"/>
                <a:gd name="T18" fmla="*/ 0 w 738"/>
                <a:gd name="T19" fmla="*/ 0 h 19"/>
                <a:gd name="T20" fmla="*/ 2147483647 w 738"/>
                <a:gd name="T21" fmla="*/ 0 h 19"/>
                <a:gd name="T22" fmla="*/ 2147483647 w 738"/>
                <a:gd name="T23" fmla="*/ 0 h 19"/>
                <a:gd name="T24" fmla="*/ 2147483647 w 738"/>
                <a:gd name="T25" fmla="*/ 0 h 19"/>
                <a:gd name="T26" fmla="*/ 2147483647 w 738"/>
                <a:gd name="T27" fmla="*/ 0 h 19"/>
                <a:gd name="T28" fmla="*/ 2147483647 w 738"/>
                <a:gd name="T29" fmla="*/ 0 h 19"/>
                <a:gd name="T30" fmla="*/ 2147483647 w 738"/>
                <a:gd name="T31" fmla="*/ 0 h 19"/>
                <a:gd name="T32" fmla="*/ 2147483647 w 738"/>
                <a:gd name="T33" fmla="*/ 0 h 19"/>
                <a:gd name="T34" fmla="*/ 2147483647 w 738"/>
                <a:gd name="T35" fmla="*/ 0 h 19"/>
                <a:gd name="T36" fmla="*/ 2147483647 w 738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8"/>
                <a:gd name="T58" fmla="*/ 0 h 19"/>
                <a:gd name="T59" fmla="*/ 738 w 73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8" h="19">
                  <a:moveTo>
                    <a:pt x="728" y="19"/>
                  </a:moveTo>
                  <a:lnTo>
                    <a:pt x="3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738" y="0"/>
                  </a:lnTo>
                  <a:lnTo>
                    <a:pt x="737" y="3"/>
                  </a:lnTo>
                  <a:lnTo>
                    <a:pt x="736" y="5"/>
                  </a:lnTo>
                  <a:lnTo>
                    <a:pt x="734" y="7"/>
                  </a:lnTo>
                  <a:lnTo>
                    <a:pt x="733" y="10"/>
                  </a:lnTo>
                  <a:lnTo>
                    <a:pt x="732" y="12"/>
                  </a:lnTo>
                  <a:lnTo>
                    <a:pt x="730" y="14"/>
                  </a:lnTo>
                  <a:lnTo>
                    <a:pt x="729" y="17"/>
                  </a:lnTo>
                  <a:lnTo>
                    <a:pt x="728" y="19"/>
                  </a:lnTo>
                  <a:close/>
                </a:path>
              </a:pathLst>
            </a:custGeom>
            <a:solidFill>
              <a:srgbClr val="1717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6270625" y="1970088"/>
              <a:ext cx="211138" cy="4763"/>
            </a:xfrm>
            <a:custGeom>
              <a:avLst/>
              <a:gdLst>
                <a:gd name="T0" fmla="*/ 2147483647 w 745"/>
                <a:gd name="T1" fmla="*/ 0 h 19"/>
                <a:gd name="T2" fmla="*/ 0 w 745"/>
                <a:gd name="T3" fmla="*/ 0 h 19"/>
                <a:gd name="T4" fmla="*/ 0 w 745"/>
                <a:gd name="T5" fmla="*/ 0 h 19"/>
                <a:gd name="T6" fmla="*/ 0 w 745"/>
                <a:gd name="T7" fmla="*/ 0 h 19"/>
                <a:gd name="T8" fmla="*/ 0 w 745"/>
                <a:gd name="T9" fmla="*/ 0 h 19"/>
                <a:gd name="T10" fmla="*/ 0 w 745"/>
                <a:gd name="T11" fmla="*/ 0 h 19"/>
                <a:gd name="T12" fmla="*/ 0 w 745"/>
                <a:gd name="T13" fmla="*/ 0 h 19"/>
                <a:gd name="T14" fmla="*/ 0 w 745"/>
                <a:gd name="T15" fmla="*/ 0 h 19"/>
                <a:gd name="T16" fmla="*/ 0 w 745"/>
                <a:gd name="T17" fmla="*/ 0 h 19"/>
                <a:gd name="T18" fmla="*/ 0 w 745"/>
                <a:gd name="T19" fmla="*/ 0 h 19"/>
                <a:gd name="T20" fmla="*/ 2147483647 w 745"/>
                <a:gd name="T21" fmla="*/ 0 h 19"/>
                <a:gd name="T22" fmla="*/ 2147483647 w 745"/>
                <a:gd name="T23" fmla="*/ 0 h 19"/>
                <a:gd name="T24" fmla="*/ 2147483647 w 745"/>
                <a:gd name="T25" fmla="*/ 0 h 19"/>
                <a:gd name="T26" fmla="*/ 2147483647 w 745"/>
                <a:gd name="T27" fmla="*/ 0 h 19"/>
                <a:gd name="T28" fmla="*/ 2147483647 w 745"/>
                <a:gd name="T29" fmla="*/ 0 h 19"/>
                <a:gd name="T30" fmla="*/ 2147483647 w 745"/>
                <a:gd name="T31" fmla="*/ 0 h 19"/>
                <a:gd name="T32" fmla="*/ 2147483647 w 745"/>
                <a:gd name="T33" fmla="*/ 0 h 19"/>
                <a:gd name="T34" fmla="*/ 2147483647 w 745"/>
                <a:gd name="T35" fmla="*/ 0 h 19"/>
                <a:gd name="T36" fmla="*/ 2147483647 w 745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5"/>
                <a:gd name="T58" fmla="*/ 0 h 19"/>
                <a:gd name="T59" fmla="*/ 745 w 745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5" h="19">
                  <a:moveTo>
                    <a:pt x="734" y="19"/>
                  </a:moveTo>
                  <a:lnTo>
                    <a:pt x="3" y="19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745" y="0"/>
                  </a:lnTo>
                  <a:lnTo>
                    <a:pt x="743" y="2"/>
                  </a:lnTo>
                  <a:lnTo>
                    <a:pt x="742" y="5"/>
                  </a:lnTo>
                  <a:lnTo>
                    <a:pt x="741" y="7"/>
                  </a:lnTo>
                  <a:lnTo>
                    <a:pt x="739" y="9"/>
                  </a:lnTo>
                  <a:lnTo>
                    <a:pt x="738" y="12"/>
                  </a:lnTo>
                  <a:lnTo>
                    <a:pt x="737" y="14"/>
                  </a:lnTo>
                  <a:lnTo>
                    <a:pt x="735" y="16"/>
                  </a:lnTo>
                  <a:lnTo>
                    <a:pt x="734" y="19"/>
                  </a:lnTo>
                  <a:close/>
                </a:path>
              </a:pathLst>
            </a:custGeom>
            <a:solidFill>
              <a:srgbClr val="1717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270625" y="1968500"/>
              <a:ext cx="211138" cy="4763"/>
            </a:xfrm>
            <a:custGeom>
              <a:avLst/>
              <a:gdLst>
                <a:gd name="T0" fmla="*/ 2147483647 w 751"/>
                <a:gd name="T1" fmla="*/ 0 h 18"/>
                <a:gd name="T2" fmla="*/ 0 w 751"/>
                <a:gd name="T3" fmla="*/ 0 h 18"/>
                <a:gd name="T4" fmla="*/ 0 w 751"/>
                <a:gd name="T5" fmla="*/ 0 h 18"/>
                <a:gd name="T6" fmla="*/ 0 w 751"/>
                <a:gd name="T7" fmla="*/ 0 h 18"/>
                <a:gd name="T8" fmla="*/ 0 w 751"/>
                <a:gd name="T9" fmla="*/ 0 h 18"/>
                <a:gd name="T10" fmla="*/ 0 w 751"/>
                <a:gd name="T11" fmla="*/ 0 h 18"/>
                <a:gd name="T12" fmla="*/ 0 w 751"/>
                <a:gd name="T13" fmla="*/ 0 h 18"/>
                <a:gd name="T14" fmla="*/ 0 w 751"/>
                <a:gd name="T15" fmla="*/ 0 h 18"/>
                <a:gd name="T16" fmla="*/ 0 w 751"/>
                <a:gd name="T17" fmla="*/ 0 h 18"/>
                <a:gd name="T18" fmla="*/ 0 w 751"/>
                <a:gd name="T19" fmla="*/ 0 h 18"/>
                <a:gd name="T20" fmla="*/ 2147483647 w 751"/>
                <a:gd name="T21" fmla="*/ 0 h 18"/>
                <a:gd name="T22" fmla="*/ 2147483647 w 751"/>
                <a:gd name="T23" fmla="*/ 0 h 18"/>
                <a:gd name="T24" fmla="*/ 2147483647 w 751"/>
                <a:gd name="T25" fmla="*/ 0 h 18"/>
                <a:gd name="T26" fmla="*/ 2147483647 w 751"/>
                <a:gd name="T27" fmla="*/ 0 h 18"/>
                <a:gd name="T28" fmla="*/ 2147483647 w 751"/>
                <a:gd name="T29" fmla="*/ 0 h 18"/>
                <a:gd name="T30" fmla="*/ 2147483647 w 751"/>
                <a:gd name="T31" fmla="*/ 0 h 18"/>
                <a:gd name="T32" fmla="*/ 2147483647 w 751"/>
                <a:gd name="T33" fmla="*/ 0 h 18"/>
                <a:gd name="T34" fmla="*/ 2147483647 w 751"/>
                <a:gd name="T35" fmla="*/ 0 h 18"/>
                <a:gd name="T36" fmla="*/ 2147483647 w 751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1"/>
                <a:gd name="T58" fmla="*/ 0 h 18"/>
                <a:gd name="T59" fmla="*/ 751 w 75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1" h="18">
                  <a:moveTo>
                    <a:pt x="740" y="18"/>
                  </a:move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51" y="0"/>
                  </a:lnTo>
                  <a:lnTo>
                    <a:pt x="750" y="2"/>
                  </a:lnTo>
                  <a:lnTo>
                    <a:pt x="748" y="4"/>
                  </a:lnTo>
                  <a:lnTo>
                    <a:pt x="747" y="7"/>
                  </a:lnTo>
                  <a:lnTo>
                    <a:pt x="746" y="9"/>
                  </a:lnTo>
                  <a:lnTo>
                    <a:pt x="744" y="11"/>
                  </a:lnTo>
                  <a:lnTo>
                    <a:pt x="743" y="14"/>
                  </a:lnTo>
                  <a:lnTo>
                    <a:pt x="742" y="16"/>
                  </a:lnTo>
                  <a:lnTo>
                    <a:pt x="740" y="18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6269038" y="1966913"/>
              <a:ext cx="214313" cy="3175"/>
            </a:xfrm>
            <a:custGeom>
              <a:avLst/>
              <a:gdLst>
                <a:gd name="T0" fmla="*/ 2147483647 w 757"/>
                <a:gd name="T1" fmla="*/ 0 h 19"/>
                <a:gd name="T2" fmla="*/ 0 w 757"/>
                <a:gd name="T3" fmla="*/ 0 h 19"/>
                <a:gd name="T4" fmla="*/ 0 w 757"/>
                <a:gd name="T5" fmla="*/ 0 h 19"/>
                <a:gd name="T6" fmla="*/ 0 w 757"/>
                <a:gd name="T7" fmla="*/ 0 h 19"/>
                <a:gd name="T8" fmla="*/ 0 w 757"/>
                <a:gd name="T9" fmla="*/ 0 h 19"/>
                <a:gd name="T10" fmla="*/ 0 w 757"/>
                <a:gd name="T11" fmla="*/ 0 h 19"/>
                <a:gd name="T12" fmla="*/ 0 w 757"/>
                <a:gd name="T13" fmla="*/ 0 h 19"/>
                <a:gd name="T14" fmla="*/ 0 w 757"/>
                <a:gd name="T15" fmla="*/ 0 h 19"/>
                <a:gd name="T16" fmla="*/ 0 w 757"/>
                <a:gd name="T17" fmla="*/ 0 h 19"/>
                <a:gd name="T18" fmla="*/ 0 w 757"/>
                <a:gd name="T19" fmla="*/ 0 h 19"/>
                <a:gd name="T20" fmla="*/ 2147483647 w 757"/>
                <a:gd name="T21" fmla="*/ 0 h 19"/>
                <a:gd name="T22" fmla="*/ 2147483647 w 757"/>
                <a:gd name="T23" fmla="*/ 0 h 19"/>
                <a:gd name="T24" fmla="*/ 2147483647 w 757"/>
                <a:gd name="T25" fmla="*/ 0 h 19"/>
                <a:gd name="T26" fmla="*/ 2147483647 w 757"/>
                <a:gd name="T27" fmla="*/ 0 h 19"/>
                <a:gd name="T28" fmla="*/ 2147483647 w 757"/>
                <a:gd name="T29" fmla="*/ 0 h 19"/>
                <a:gd name="T30" fmla="*/ 2147483647 w 757"/>
                <a:gd name="T31" fmla="*/ 0 h 19"/>
                <a:gd name="T32" fmla="*/ 2147483647 w 757"/>
                <a:gd name="T33" fmla="*/ 0 h 19"/>
                <a:gd name="T34" fmla="*/ 2147483647 w 757"/>
                <a:gd name="T35" fmla="*/ 0 h 19"/>
                <a:gd name="T36" fmla="*/ 2147483647 w 757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7"/>
                <a:gd name="T58" fmla="*/ 0 h 19"/>
                <a:gd name="T59" fmla="*/ 757 w 757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7" h="19">
                  <a:moveTo>
                    <a:pt x="747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757" y="0"/>
                  </a:lnTo>
                  <a:lnTo>
                    <a:pt x="756" y="3"/>
                  </a:lnTo>
                  <a:lnTo>
                    <a:pt x="754" y="5"/>
                  </a:lnTo>
                  <a:lnTo>
                    <a:pt x="753" y="7"/>
                  </a:lnTo>
                  <a:lnTo>
                    <a:pt x="752" y="10"/>
                  </a:lnTo>
                  <a:lnTo>
                    <a:pt x="751" y="12"/>
                  </a:lnTo>
                  <a:lnTo>
                    <a:pt x="749" y="14"/>
                  </a:lnTo>
                  <a:lnTo>
                    <a:pt x="748" y="17"/>
                  </a:lnTo>
                  <a:lnTo>
                    <a:pt x="747" y="19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6269038" y="1963738"/>
              <a:ext cx="215900" cy="4763"/>
            </a:xfrm>
            <a:custGeom>
              <a:avLst/>
              <a:gdLst>
                <a:gd name="T0" fmla="*/ 2147483647 w 763"/>
                <a:gd name="T1" fmla="*/ 0 h 20"/>
                <a:gd name="T2" fmla="*/ 0 w 763"/>
                <a:gd name="T3" fmla="*/ 0 h 20"/>
                <a:gd name="T4" fmla="*/ 0 w 763"/>
                <a:gd name="T5" fmla="*/ 0 h 20"/>
                <a:gd name="T6" fmla="*/ 0 w 763"/>
                <a:gd name="T7" fmla="*/ 0 h 20"/>
                <a:gd name="T8" fmla="*/ 0 w 763"/>
                <a:gd name="T9" fmla="*/ 0 h 20"/>
                <a:gd name="T10" fmla="*/ 0 w 763"/>
                <a:gd name="T11" fmla="*/ 0 h 20"/>
                <a:gd name="T12" fmla="*/ 0 w 763"/>
                <a:gd name="T13" fmla="*/ 0 h 20"/>
                <a:gd name="T14" fmla="*/ 0 w 763"/>
                <a:gd name="T15" fmla="*/ 0 h 20"/>
                <a:gd name="T16" fmla="*/ 0 w 763"/>
                <a:gd name="T17" fmla="*/ 0 h 20"/>
                <a:gd name="T18" fmla="*/ 0 w 763"/>
                <a:gd name="T19" fmla="*/ 0 h 20"/>
                <a:gd name="T20" fmla="*/ 2147483647 w 763"/>
                <a:gd name="T21" fmla="*/ 0 h 20"/>
                <a:gd name="T22" fmla="*/ 2147483647 w 763"/>
                <a:gd name="T23" fmla="*/ 0 h 20"/>
                <a:gd name="T24" fmla="*/ 2147483647 w 763"/>
                <a:gd name="T25" fmla="*/ 0 h 20"/>
                <a:gd name="T26" fmla="*/ 2147483647 w 763"/>
                <a:gd name="T27" fmla="*/ 0 h 20"/>
                <a:gd name="T28" fmla="*/ 2147483647 w 763"/>
                <a:gd name="T29" fmla="*/ 0 h 20"/>
                <a:gd name="T30" fmla="*/ 2147483647 w 763"/>
                <a:gd name="T31" fmla="*/ 0 h 20"/>
                <a:gd name="T32" fmla="*/ 2147483647 w 763"/>
                <a:gd name="T33" fmla="*/ 0 h 20"/>
                <a:gd name="T34" fmla="*/ 2147483647 w 763"/>
                <a:gd name="T35" fmla="*/ 0 h 20"/>
                <a:gd name="T36" fmla="*/ 2147483647 w 763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3"/>
                <a:gd name="T58" fmla="*/ 0 h 20"/>
                <a:gd name="T59" fmla="*/ 763 w 763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3" h="20">
                  <a:moveTo>
                    <a:pt x="753" y="20"/>
                  </a:moveTo>
                  <a:lnTo>
                    <a:pt x="2" y="20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763" y="0"/>
                  </a:lnTo>
                  <a:lnTo>
                    <a:pt x="762" y="2"/>
                  </a:lnTo>
                  <a:lnTo>
                    <a:pt x="761" y="5"/>
                  </a:lnTo>
                  <a:lnTo>
                    <a:pt x="759" y="8"/>
                  </a:lnTo>
                  <a:lnTo>
                    <a:pt x="758" y="10"/>
                  </a:lnTo>
                  <a:lnTo>
                    <a:pt x="757" y="13"/>
                  </a:lnTo>
                  <a:lnTo>
                    <a:pt x="755" y="15"/>
                  </a:lnTo>
                  <a:lnTo>
                    <a:pt x="754" y="17"/>
                  </a:lnTo>
                  <a:lnTo>
                    <a:pt x="753" y="20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269038" y="1962150"/>
              <a:ext cx="217488" cy="4763"/>
            </a:xfrm>
            <a:custGeom>
              <a:avLst/>
              <a:gdLst>
                <a:gd name="T0" fmla="*/ 2147483647 w 770"/>
                <a:gd name="T1" fmla="*/ 0 h 20"/>
                <a:gd name="T2" fmla="*/ 0 w 770"/>
                <a:gd name="T3" fmla="*/ 0 h 20"/>
                <a:gd name="T4" fmla="*/ 0 w 770"/>
                <a:gd name="T5" fmla="*/ 0 h 20"/>
                <a:gd name="T6" fmla="*/ 0 w 770"/>
                <a:gd name="T7" fmla="*/ 0 h 20"/>
                <a:gd name="T8" fmla="*/ 0 w 770"/>
                <a:gd name="T9" fmla="*/ 0 h 20"/>
                <a:gd name="T10" fmla="*/ 0 w 770"/>
                <a:gd name="T11" fmla="*/ 0 h 20"/>
                <a:gd name="T12" fmla="*/ 0 w 770"/>
                <a:gd name="T13" fmla="*/ 0 h 20"/>
                <a:gd name="T14" fmla="*/ 0 w 770"/>
                <a:gd name="T15" fmla="*/ 0 h 20"/>
                <a:gd name="T16" fmla="*/ 0 w 770"/>
                <a:gd name="T17" fmla="*/ 0 h 20"/>
                <a:gd name="T18" fmla="*/ 0 w 770"/>
                <a:gd name="T19" fmla="*/ 0 h 20"/>
                <a:gd name="T20" fmla="*/ 2147483647 w 770"/>
                <a:gd name="T21" fmla="*/ 0 h 20"/>
                <a:gd name="T22" fmla="*/ 2147483647 w 770"/>
                <a:gd name="T23" fmla="*/ 0 h 20"/>
                <a:gd name="T24" fmla="*/ 2147483647 w 770"/>
                <a:gd name="T25" fmla="*/ 0 h 20"/>
                <a:gd name="T26" fmla="*/ 2147483647 w 770"/>
                <a:gd name="T27" fmla="*/ 0 h 20"/>
                <a:gd name="T28" fmla="*/ 2147483647 w 770"/>
                <a:gd name="T29" fmla="*/ 0 h 20"/>
                <a:gd name="T30" fmla="*/ 2147483647 w 770"/>
                <a:gd name="T31" fmla="*/ 0 h 20"/>
                <a:gd name="T32" fmla="*/ 2147483647 w 770"/>
                <a:gd name="T33" fmla="*/ 0 h 20"/>
                <a:gd name="T34" fmla="*/ 2147483647 w 770"/>
                <a:gd name="T35" fmla="*/ 0 h 20"/>
                <a:gd name="T36" fmla="*/ 2147483647 w 770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0"/>
                <a:gd name="T58" fmla="*/ 0 h 20"/>
                <a:gd name="T59" fmla="*/ 770 w 770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0" h="20">
                  <a:moveTo>
                    <a:pt x="760" y="20"/>
                  </a:moveTo>
                  <a:lnTo>
                    <a:pt x="3" y="20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69" y="3"/>
                  </a:lnTo>
                  <a:lnTo>
                    <a:pt x="767" y="5"/>
                  </a:lnTo>
                  <a:lnTo>
                    <a:pt x="766" y="8"/>
                  </a:lnTo>
                  <a:lnTo>
                    <a:pt x="765" y="10"/>
                  </a:lnTo>
                  <a:lnTo>
                    <a:pt x="764" y="12"/>
                  </a:lnTo>
                  <a:lnTo>
                    <a:pt x="763" y="15"/>
                  </a:lnTo>
                  <a:lnTo>
                    <a:pt x="761" y="18"/>
                  </a:lnTo>
                  <a:lnTo>
                    <a:pt x="760" y="20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269038" y="1958975"/>
              <a:ext cx="219075" cy="4763"/>
            </a:xfrm>
            <a:custGeom>
              <a:avLst/>
              <a:gdLst>
                <a:gd name="T0" fmla="*/ 2147483647 w 776"/>
                <a:gd name="T1" fmla="*/ 0 h 19"/>
                <a:gd name="T2" fmla="*/ 0 w 776"/>
                <a:gd name="T3" fmla="*/ 0 h 19"/>
                <a:gd name="T4" fmla="*/ 0 w 776"/>
                <a:gd name="T5" fmla="*/ 0 h 19"/>
                <a:gd name="T6" fmla="*/ 0 w 776"/>
                <a:gd name="T7" fmla="*/ 0 h 19"/>
                <a:gd name="T8" fmla="*/ 0 w 776"/>
                <a:gd name="T9" fmla="*/ 0 h 19"/>
                <a:gd name="T10" fmla="*/ 0 w 776"/>
                <a:gd name="T11" fmla="*/ 0 h 19"/>
                <a:gd name="T12" fmla="*/ 0 w 776"/>
                <a:gd name="T13" fmla="*/ 0 h 19"/>
                <a:gd name="T14" fmla="*/ 0 w 776"/>
                <a:gd name="T15" fmla="*/ 0 h 19"/>
                <a:gd name="T16" fmla="*/ 0 w 776"/>
                <a:gd name="T17" fmla="*/ 0 h 19"/>
                <a:gd name="T18" fmla="*/ 0 w 776"/>
                <a:gd name="T19" fmla="*/ 0 h 19"/>
                <a:gd name="T20" fmla="*/ 2147483647 w 776"/>
                <a:gd name="T21" fmla="*/ 0 h 19"/>
                <a:gd name="T22" fmla="*/ 2147483647 w 776"/>
                <a:gd name="T23" fmla="*/ 0 h 19"/>
                <a:gd name="T24" fmla="*/ 2147483647 w 776"/>
                <a:gd name="T25" fmla="*/ 0 h 19"/>
                <a:gd name="T26" fmla="*/ 2147483647 w 776"/>
                <a:gd name="T27" fmla="*/ 0 h 19"/>
                <a:gd name="T28" fmla="*/ 2147483647 w 776"/>
                <a:gd name="T29" fmla="*/ 0 h 19"/>
                <a:gd name="T30" fmla="*/ 2147483647 w 776"/>
                <a:gd name="T31" fmla="*/ 0 h 19"/>
                <a:gd name="T32" fmla="*/ 2147483647 w 776"/>
                <a:gd name="T33" fmla="*/ 0 h 19"/>
                <a:gd name="T34" fmla="*/ 2147483647 w 776"/>
                <a:gd name="T35" fmla="*/ 0 h 19"/>
                <a:gd name="T36" fmla="*/ 2147483647 w 77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6"/>
                <a:gd name="T58" fmla="*/ 0 h 19"/>
                <a:gd name="T59" fmla="*/ 776 w 77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6" h="19">
                  <a:moveTo>
                    <a:pt x="766" y="19"/>
                  </a:moveTo>
                  <a:lnTo>
                    <a:pt x="3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776" y="0"/>
                  </a:lnTo>
                  <a:lnTo>
                    <a:pt x="775" y="2"/>
                  </a:lnTo>
                  <a:lnTo>
                    <a:pt x="773" y="5"/>
                  </a:lnTo>
                  <a:lnTo>
                    <a:pt x="772" y="7"/>
                  </a:lnTo>
                  <a:lnTo>
                    <a:pt x="771" y="10"/>
                  </a:lnTo>
                  <a:lnTo>
                    <a:pt x="770" y="12"/>
                  </a:lnTo>
                  <a:lnTo>
                    <a:pt x="768" y="14"/>
                  </a:lnTo>
                  <a:lnTo>
                    <a:pt x="767" y="17"/>
                  </a:lnTo>
                  <a:lnTo>
                    <a:pt x="766" y="19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6267450" y="1955800"/>
              <a:ext cx="222250" cy="6350"/>
            </a:xfrm>
            <a:custGeom>
              <a:avLst/>
              <a:gdLst>
                <a:gd name="T0" fmla="*/ 2147483647 w 781"/>
                <a:gd name="T1" fmla="*/ 2147483647 h 18"/>
                <a:gd name="T2" fmla="*/ 0 w 781"/>
                <a:gd name="T3" fmla="*/ 2147483647 h 18"/>
                <a:gd name="T4" fmla="*/ 0 w 781"/>
                <a:gd name="T5" fmla="*/ 2147483647 h 18"/>
                <a:gd name="T6" fmla="*/ 0 w 781"/>
                <a:gd name="T7" fmla="*/ 2147483647 h 18"/>
                <a:gd name="T8" fmla="*/ 0 w 781"/>
                <a:gd name="T9" fmla="*/ 0 h 18"/>
                <a:gd name="T10" fmla="*/ 0 w 781"/>
                <a:gd name="T11" fmla="*/ 0 h 18"/>
                <a:gd name="T12" fmla="*/ 0 w 781"/>
                <a:gd name="T13" fmla="*/ 0 h 18"/>
                <a:gd name="T14" fmla="*/ 0 w 781"/>
                <a:gd name="T15" fmla="*/ 0 h 18"/>
                <a:gd name="T16" fmla="*/ 0 w 781"/>
                <a:gd name="T17" fmla="*/ 0 h 18"/>
                <a:gd name="T18" fmla="*/ 0 w 781"/>
                <a:gd name="T19" fmla="*/ 0 h 18"/>
                <a:gd name="T20" fmla="*/ 2147483647 w 781"/>
                <a:gd name="T21" fmla="*/ 0 h 18"/>
                <a:gd name="T22" fmla="*/ 2147483647 w 781"/>
                <a:gd name="T23" fmla="*/ 0 h 18"/>
                <a:gd name="T24" fmla="*/ 2147483647 w 781"/>
                <a:gd name="T25" fmla="*/ 0 h 18"/>
                <a:gd name="T26" fmla="*/ 2147483647 w 781"/>
                <a:gd name="T27" fmla="*/ 0 h 18"/>
                <a:gd name="T28" fmla="*/ 2147483647 w 781"/>
                <a:gd name="T29" fmla="*/ 0 h 18"/>
                <a:gd name="T30" fmla="*/ 2147483647 w 781"/>
                <a:gd name="T31" fmla="*/ 2147483647 h 18"/>
                <a:gd name="T32" fmla="*/ 2147483647 w 781"/>
                <a:gd name="T33" fmla="*/ 2147483647 h 18"/>
                <a:gd name="T34" fmla="*/ 2147483647 w 781"/>
                <a:gd name="T35" fmla="*/ 2147483647 h 18"/>
                <a:gd name="T36" fmla="*/ 2147483647 w 781"/>
                <a:gd name="T37" fmla="*/ 214748364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1"/>
                <a:gd name="T58" fmla="*/ 0 h 18"/>
                <a:gd name="T59" fmla="*/ 781 w 78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1" h="18">
                  <a:moveTo>
                    <a:pt x="772" y="18"/>
                  </a:move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780" y="2"/>
                  </a:lnTo>
                  <a:lnTo>
                    <a:pt x="779" y="4"/>
                  </a:lnTo>
                  <a:lnTo>
                    <a:pt x="778" y="7"/>
                  </a:lnTo>
                  <a:lnTo>
                    <a:pt x="777" y="9"/>
                  </a:lnTo>
                  <a:lnTo>
                    <a:pt x="775" y="12"/>
                  </a:lnTo>
                  <a:lnTo>
                    <a:pt x="774" y="14"/>
                  </a:lnTo>
                  <a:lnTo>
                    <a:pt x="773" y="16"/>
                  </a:lnTo>
                  <a:lnTo>
                    <a:pt x="772" y="18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267450" y="1954213"/>
              <a:ext cx="223838" cy="4763"/>
            </a:xfrm>
            <a:custGeom>
              <a:avLst/>
              <a:gdLst>
                <a:gd name="T0" fmla="*/ 2147483647 w 787"/>
                <a:gd name="T1" fmla="*/ 0 h 19"/>
                <a:gd name="T2" fmla="*/ 0 w 787"/>
                <a:gd name="T3" fmla="*/ 0 h 19"/>
                <a:gd name="T4" fmla="*/ 0 w 787"/>
                <a:gd name="T5" fmla="*/ 0 h 19"/>
                <a:gd name="T6" fmla="*/ 0 w 787"/>
                <a:gd name="T7" fmla="*/ 0 h 19"/>
                <a:gd name="T8" fmla="*/ 0 w 787"/>
                <a:gd name="T9" fmla="*/ 0 h 19"/>
                <a:gd name="T10" fmla="*/ 0 w 787"/>
                <a:gd name="T11" fmla="*/ 0 h 19"/>
                <a:gd name="T12" fmla="*/ 0 w 787"/>
                <a:gd name="T13" fmla="*/ 0 h 19"/>
                <a:gd name="T14" fmla="*/ 0 w 787"/>
                <a:gd name="T15" fmla="*/ 0 h 19"/>
                <a:gd name="T16" fmla="*/ 0 w 787"/>
                <a:gd name="T17" fmla="*/ 0 h 19"/>
                <a:gd name="T18" fmla="*/ 0 w 787"/>
                <a:gd name="T19" fmla="*/ 0 h 19"/>
                <a:gd name="T20" fmla="*/ 2147483647 w 787"/>
                <a:gd name="T21" fmla="*/ 0 h 19"/>
                <a:gd name="T22" fmla="*/ 2147483647 w 787"/>
                <a:gd name="T23" fmla="*/ 0 h 19"/>
                <a:gd name="T24" fmla="*/ 2147483647 w 787"/>
                <a:gd name="T25" fmla="*/ 0 h 19"/>
                <a:gd name="T26" fmla="*/ 2147483647 w 787"/>
                <a:gd name="T27" fmla="*/ 0 h 19"/>
                <a:gd name="T28" fmla="*/ 2147483647 w 787"/>
                <a:gd name="T29" fmla="*/ 0 h 19"/>
                <a:gd name="T30" fmla="*/ 2147483647 w 787"/>
                <a:gd name="T31" fmla="*/ 0 h 19"/>
                <a:gd name="T32" fmla="*/ 2147483647 w 787"/>
                <a:gd name="T33" fmla="*/ 0 h 19"/>
                <a:gd name="T34" fmla="*/ 2147483647 w 787"/>
                <a:gd name="T35" fmla="*/ 0 h 19"/>
                <a:gd name="T36" fmla="*/ 2147483647 w 787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7"/>
                <a:gd name="T58" fmla="*/ 0 h 19"/>
                <a:gd name="T59" fmla="*/ 787 w 787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7" h="19">
                  <a:moveTo>
                    <a:pt x="778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786" y="3"/>
                  </a:lnTo>
                  <a:lnTo>
                    <a:pt x="785" y="5"/>
                  </a:lnTo>
                  <a:lnTo>
                    <a:pt x="784" y="7"/>
                  </a:lnTo>
                  <a:lnTo>
                    <a:pt x="782" y="10"/>
                  </a:lnTo>
                  <a:lnTo>
                    <a:pt x="781" y="12"/>
                  </a:lnTo>
                  <a:lnTo>
                    <a:pt x="780" y="14"/>
                  </a:lnTo>
                  <a:lnTo>
                    <a:pt x="779" y="17"/>
                  </a:lnTo>
                  <a:lnTo>
                    <a:pt x="778" y="19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267450" y="1952625"/>
              <a:ext cx="225425" cy="3175"/>
            </a:xfrm>
            <a:custGeom>
              <a:avLst/>
              <a:gdLst>
                <a:gd name="T0" fmla="*/ 2147483647 w 792"/>
                <a:gd name="T1" fmla="*/ 0 h 19"/>
                <a:gd name="T2" fmla="*/ 0 w 792"/>
                <a:gd name="T3" fmla="*/ 0 h 19"/>
                <a:gd name="T4" fmla="*/ 0 w 792"/>
                <a:gd name="T5" fmla="*/ 0 h 19"/>
                <a:gd name="T6" fmla="*/ 0 w 792"/>
                <a:gd name="T7" fmla="*/ 0 h 19"/>
                <a:gd name="T8" fmla="*/ 0 w 792"/>
                <a:gd name="T9" fmla="*/ 0 h 19"/>
                <a:gd name="T10" fmla="*/ 0 w 792"/>
                <a:gd name="T11" fmla="*/ 0 h 19"/>
                <a:gd name="T12" fmla="*/ 0 w 792"/>
                <a:gd name="T13" fmla="*/ 0 h 19"/>
                <a:gd name="T14" fmla="*/ 0 w 792"/>
                <a:gd name="T15" fmla="*/ 0 h 19"/>
                <a:gd name="T16" fmla="*/ 0 w 792"/>
                <a:gd name="T17" fmla="*/ 0 h 19"/>
                <a:gd name="T18" fmla="*/ 0 w 792"/>
                <a:gd name="T19" fmla="*/ 0 h 19"/>
                <a:gd name="T20" fmla="*/ 2147483647 w 792"/>
                <a:gd name="T21" fmla="*/ 0 h 19"/>
                <a:gd name="T22" fmla="*/ 2147483647 w 792"/>
                <a:gd name="T23" fmla="*/ 0 h 19"/>
                <a:gd name="T24" fmla="*/ 2147483647 w 792"/>
                <a:gd name="T25" fmla="*/ 0 h 19"/>
                <a:gd name="T26" fmla="*/ 2147483647 w 792"/>
                <a:gd name="T27" fmla="*/ 0 h 19"/>
                <a:gd name="T28" fmla="*/ 2147483647 w 792"/>
                <a:gd name="T29" fmla="*/ 0 h 19"/>
                <a:gd name="T30" fmla="*/ 2147483647 w 792"/>
                <a:gd name="T31" fmla="*/ 0 h 19"/>
                <a:gd name="T32" fmla="*/ 2147483647 w 792"/>
                <a:gd name="T33" fmla="*/ 0 h 19"/>
                <a:gd name="T34" fmla="*/ 2147483647 w 792"/>
                <a:gd name="T35" fmla="*/ 0 h 19"/>
                <a:gd name="T36" fmla="*/ 2147483647 w 792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2"/>
                <a:gd name="T58" fmla="*/ 0 h 19"/>
                <a:gd name="T59" fmla="*/ 792 w 792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2" h="19">
                  <a:moveTo>
                    <a:pt x="782" y="19"/>
                  </a:moveTo>
                  <a:lnTo>
                    <a:pt x="1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792" y="0"/>
                  </a:lnTo>
                  <a:lnTo>
                    <a:pt x="790" y="2"/>
                  </a:lnTo>
                  <a:lnTo>
                    <a:pt x="789" y="5"/>
                  </a:lnTo>
                  <a:lnTo>
                    <a:pt x="788" y="7"/>
                  </a:lnTo>
                  <a:lnTo>
                    <a:pt x="787" y="9"/>
                  </a:lnTo>
                  <a:lnTo>
                    <a:pt x="786" y="12"/>
                  </a:lnTo>
                  <a:lnTo>
                    <a:pt x="785" y="14"/>
                  </a:lnTo>
                  <a:lnTo>
                    <a:pt x="784" y="16"/>
                  </a:lnTo>
                  <a:lnTo>
                    <a:pt x="782" y="19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267450" y="1949450"/>
              <a:ext cx="225425" cy="4763"/>
            </a:xfrm>
            <a:custGeom>
              <a:avLst/>
              <a:gdLst>
                <a:gd name="T0" fmla="*/ 2147483647 w 797"/>
                <a:gd name="T1" fmla="*/ 0 h 18"/>
                <a:gd name="T2" fmla="*/ 0 w 797"/>
                <a:gd name="T3" fmla="*/ 0 h 18"/>
                <a:gd name="T4" fmla="*/ 0 w 797"/>
                <a:gd name="T5" fmla="*/ 0 h 18"/>
                <a:gd name="T6" fmla="*/ 0 w 797"/>
                <a:gd name="T7" fmla="*/ 0 h 18"/>
                <a:gd name="T8" fmla="*/ 0 w 797"/>
                <a:gd name="T9" fmla="*/ 0 h 18"/>
                <a:gd name="T10" fmla="*/ 0 w 797"/>
                <a:gd name="T11" fmla="*/ 0 h 18"/>
                <a:gd name="T12" fmla="*/ 0 w 797"/>
                <a:gd name="T13" fmla="*/ 0 h 18"/>
                <a:gd name="T14" fmla="*/ 0 w 797"/>
                <a:gd name="T15" fmla="*/ 0 h 18"/>
                <a:gd name="T16" fmla="*/ 0 w 797"/>
                <a:gd name="T17" fmla="*/ 0 h 18"/>
                <a:gd name="T18" fmla="*/ 0 w 797"/>
                <a:gd name="T19" fmla="*/ 0 h 18"/>
                <a:gd name="T20" fmla="*/ 2147483647 w 797"/>
                <a:gd name="T21" fmla="*/ 0 h 18"/>
                <a:gd name="T22" fmla="*/ 2147483647 w 797"/>
                <a:gd name="T23" fmla="*/ 0 h 18"/>
                <a:gd name="T24" fmla="*/ 2147483647 w 797"/>
                <a:gd name="T25" fmla="*/ 0 h 18"/>
                <a:gd name="T26" fmla="*/ 2147483647 w 797"/>
                <a:gd name="T27" fmla="*/ 0 h 18"/>
                <a:gd name="T28" fmla="*/ 2147483647 w 797"/>
                <a:gd name="T29" fmla="*/ 0 h 18"/>
                <a:gd name="T30" fmla="*/ 2147483647 w 797"/>
                <a:gd name="T31" fmla="*/ 0 h 18"/>
                <a:gd name="T32" fmla="*/ 2147483647 w 797"/>
                <a:gd name="T33" fmla="*/ 0 h 18"/>
                <a:gd name="T34" fmla="*/ 2147483647 w 797"/>
                <a:gd name="T35" fmla="*/ 0 h 18"/>
                <a:gd name="T36" fmla="*/ 2147483647 w 797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7"/>
                <a:gd name="T58" fmla="*/ 0 h 18"/>
                <a:gd name="T59" fmla="*/ 797 w 79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7" h="18">
                  <a:moveTo>
                    <a:pt x="788" y="18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797" y="0"/>
                  </a:lnTo>
                  <a:lnTo>
                    <a:pt x="796" y="2"/>
                  </a:lnTo>
                  <a:lnTo>
                    <a:pt x="795" y="4"/>
                  </a:lnTo>
                  <a:lnTo>
                    <a:pt x="794" y="7"/>
                  </a:lnTo>
                  <a:lnTo>
                    <a:pt x="793" y="9"/>
                  </a:lnTo>
                  <a:lnTo>
                    <a:pt x="791" y="11"/>
                  </a:lnTo>
                  <a:lnTo>
                    <a:pt x="790" y="14"/>
                  </a:lnTo>
                  <a:lnTo>
                    <a:pt x="789" y="16"/>
                  </a:lnTo>
                  <a:lnTo>
                    <a:pt x="788" y="18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267450" y="1946275"/>
              <a:ext cx="227013" cy="6350"/>
            </a:xfrm>
            <a:custGeom>
              <a:avLst/>
              <a:gdLst>
                <a:gd name="T0" fmla="*/ 2147483647 w 802"/>
                <a:gd name="T1" fmla="*/ 2147483647 h 19"/>
                <a:gd name="T2" fmla="*/ 0 w 802"/>
                <a:gd name="T3" fmla="*/ 2147483647 h 19"/>
                <a:gd name="T4" fmla="*/ 0 w 802"/>
                <a:gd name="T5" fmla="*/ 2147483647 h 19"/>
                <a:gd name="T6" fmla="*/ 0 w 802"/>
                <a:gd name="T7" fmla="*/ 2147483647 h 19"/>
                <a:gd name="T8" fmla="*/ 0 w 802"/>
                <a:gd name="T9" fmla="*/ 2147483647 h 19"/>
                <a:gd name="T10" fmla="*/ 0 w 802"/>
                <a:gd name="T11" fmla="*/ 0 h 19"/>
                <a:gd name="T12" fmla="*/ 0 w 802"/>
                <a:gd name="T13" fmla="*/ 0 h 19"/>
                <a:gd name="T14" fmla="*/ 0 w 802"/>
                <a:gd name="T15" fmla="*/ 0 h 19"/>
                <a:gd name="T16" fmla="*/ 0 w 802"/>
                <a:gd name="T17" fmla="*/ 0 h 19"/>
                <a:gd name="T18" fmla="*/ 0 w 802"/>
                <a:gd name="T19" fmla="*/ 0 h 19"/>
                <a:gd name="T20" fmla="*/ 2147483647 w 802"/>
                <a:gd name="T21" fmla="*/ 0 h 19"/>
                <a:gd name="T22" fmla="*/ 2147483647 w 802"/>
                <a:gd name="T23" fmla="*/ 0 h 19"/>
                <a:gd name="T24" fmla="*/ 2147483647 w 802"/>
                <a:gd name="T25" fmla="*/ 0 h 19"/>
                <a:gd name="T26" fmla="*/ 2147483647 w 802"/>
                <a:gd name="T27" fmla="*/ 0 h 19"/>
                <a:gd name="T28" fmla="*/ 2147483647 w 802"/>
                <a:gd name="T29" fmla="*/ 0 h 19"/>
                <a:gd name="T30" fmla="*/ 2147483647 w 802"/>
                <a:gd name="T31" fmla="*/ 2147483647 h 19"/>
                <a:gd name="T32" fmla="*/ 2147483647 w 802"/>
                <a:gd name="T33" fmla="*/ 2147483647 h 19"/>
                <a:gd name="T34" fmla="*/ 2147483647 w 802"/>
                <a:gd name="T35" fmla="*/ 2147483647 h 19"/>
                <a:gd name="T36" fmla="*/ 2147483647 w 802"/>
                <a:gd name="T37" fmla="*/ 214748364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2"/>
                <a:gd name="T58" fmla="*/ 0 h 19"/>
                <a:gd name="T59" fmla="*/ 802 w 802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2" h="19">
                  <a:moveTo>
                    <a:pt x="794" y="19"/>
                  </a:moveTo>
                  <a:lnTo>
                    <a:pt x="2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802" y="0"/>
                  </a:lnTo>
                  <a:lnTo>
                    <a:pt x="801" y="3"/>
                  </a:lnTo>
                  <a:lnTo>
                    <a:pt x="800" y="5"/>
                  </a:lnTo>
                  <a:lnTo>
                    <a:pt x="799" y="7"/>
                  </a:lnTo>
                  <a:lnTo>
                    <a:pt x="798" y="10"/>
                  </a:lnTo>
                  <a:lnTo>
                    <a:pt x="797" y="12"/>
                  </a:lnTo>
                  <a:lnTo>
                    <a:pt x="796" y="14"/>
                  </a:lnTo>
                  <a:lnTo>
                    <a:pt x="795" y="17"/>
                  </a:lnTo>
                  <a:lnTo>
                    <a:pt x="794" y="19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267450" y="1944688"/>
              <a:ext cx="228600" cy="4763"/>
            </a:xfrm>
            <a:custGeom>
              <a:avLst/>
              <a:gdLst>
                <a:gd name="T0" fmla="*/ 2147483647 w 808"/>
                <a:gd name="T1" fmla="*/ 0 h 19"/>
                <a:gd name="T2" fmla="*/ 0 w 808"/>
                <a:gd name="T3" fmla="*/ 0 h 19"/>
                <a:gd name="T4" fmla="*/ 0 w 808"/>
                <a:gd name="T5" fmla="*/ 0 h 19"/>
                <a:gd name="T6" fmla="*/ 0 w 808"/>
                <a:gd name="T7" fmla="*/ 0 h 19"/>
                <a:gd name="T8" fmla="*/ 0 w 808"/>
                <a:gd name="T9" fmla="*/ 0 h 19"/>
                <a:gd name="T10" fmla="*/ 0 w 808"/>
                <a:gd name="T11" fmla="*/ 0 h 19"/>
                <a:gd name="T12" fmla="*/ 0 w 808"/>
                <a:gd name="T13" fmla="*/ 0 h 19"/>
                <a:gd name="T14" fmla="*/ 0 w 808"/>
                <a:gd name="T15" fmla="*/ 0 h 19"/>
                <a:gd name="T16" fmla="*/ 0 w 808"/>
                <a:gd name="T17" fmla="*/ 0 h 19"/>
                <a:gd name="T18" fmla="*/ 0 w 808"/>
                <a:gd name="T19" fmla="*/ 0 h 19"/>
                <a:gd name="T20" fmla="*/ 2147483647 w 808"/>
                <a:gd name="T21" fmla="*/ 0 h 19"/>
                <a:gd name="T22" fmla="*/ 2147483647 w 808"/>
                <a:gd name="T23" fmla="*/ 0 h 19"/>
                <a:gd name="T24" fmla="*/ 2147483647 w 808"/>
                <a:gd name="T25" fmla="*/ 0 h 19"/>
                <a:gd name="T26" fmla="*/ 2147483647 w 808"/>
                <a:gd name="T27" fmla="*/ 0 h 19"/>
                <a:gd name="T28" fmla="*/ 2147483647 w 808"/>
                <a:gd name="T29" fmla="*/ 0 h 19"/>
                <a:gd name="T30" fmla="*/ 2147483647 w 808"/>
                <a:gd name="T31" fmla="*/ 0 h 19"/>
                <a:gd name="T32" fmla="*/ 2147483647 w 808"/>
                <a:gd name="T33" fmla="*/ 0 h 19"/>
                <a:gd name="T34" fmla="*/ 2147483647 w 808"/>
                <a:gd name="T35" fmla="*/ 0 h 19"/>
                <a:gd name="T36" fmla="*/ 2147483647 w 808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8"/>
                <a:gd name="T58" fmla="*/ 0 h 19"/>
                <a:gd name="T59" fmla="*/ 808 w 80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8" h="19">
                  <a:moveTo>
                    <a:pt x="799" y="19"/>
                  </a:move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808" y="0"/>
                  </a:lnTo>
                  <a:lnTo>
                    <a:pt x="807" y="2"/>
                  </a:lnTo>
                  <a:lnTo>
                    <a:pt x="806" y="5"/>
                  </a:lnTo>
                  <a:lnTo>
                    <a:pt x="805" y="7"/>
                  </a:lnTo>
                  <a:lnTo>
                    <a:pt x="803" y="9"/>
                  </a:lnTo>
                  <a:lnTo>
                    <a:pt x="802" y="12"/>
                  </a:lnTo>
                  <a:lnTo>
                    <a:pt x="801" y="14"/>
                  </a:lnTo>
                  <a:lnTo>
                    <a:pt x="800" y="16"/>
                  </a:lnTo>
                  <a:lnTo>
                    <a:pt x="799" y="19"/>
                  </a:lnTo>
                  <a:close/>
                </a:path>
              </a:pathLst>
            </a:custGeom>
            <a:solidFill>
              <a:srgbClr val="24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265863" y="1941513"/>
              <a:ext cx="230188" cy="4763"/>
            </a:xfrm>
            <a:custGeom>
              <a:avLst/>
              <a:gdLst>
                <a:gd name="T0" fmla="*/ 2147483647 w 813"/>
                <a:gd name="T1" fmla="*/ 0 h 18"/>
                <a:gd name="T2" fmla="*/ 0 w 813"/>
                <a:gd name="T3" fmla="*/ 0 h 18"/>
                <a:gd name="T4" fmla="*/ 0 w 813"/>
                <a:gd name="T5" fmla="*/ 0 h 18"/>
                <a:gd name="T6" fmla="*/ 0 w 813"/>
                <a:gd name="T7" fmla="*/ 0 h 18"/>
                <a:gd name="T8" fmla="*/ 0 w 813"/>
                <a:gd name="T9" fmla="*/ 0 h 18"/>
                <a:gd name="T10" fmla="*/ 0 w 813"/>
                <a:gd name="T11" fmla="*/ 0 h 18"/>
                <a:gd name="T12" fmla="*/ 0 w 813"/>
                <a:gd name="T13" fmla="*/ 0 h 18"/>
                <a:gd name="T14" fmla="*/ 0 w 813"/>
                <a:gd name="T15" fmla="*/ 0 h 18"/>
                <a:gd name="T16" fmla="*/ 0 w 813"/>
                <a:gd name="T17" fmla="*/ 0 h 18"/>
                <a:gd name="T18" fmla="*/ 0 w 813"/>
                <a:gd name="T19" fmla="*/ 0 h 18"/>
                <a:gd name="T20" fmla="*/ 2147483647 w 813"/>
                <a:gd name="T21" fmla="*/ 0 h 18"/>
                <a:gd name="T22" fmla="*/ 2147483647 w 813"/>
                <a:gd name="T23" fmla="*/ 0 h 18"/>
                <a:gd name="T24" fmla="*/ 2147483647 w 813"/>
                <a:gd name="T25" fmla="*/ 0 h 18"/>
                <a:gd name="T26" fmla="*/ 2147483647 w 813"/>
                <a:gd name="T27" fmla="*/ 0 h 18"/>
                <a:gd name="T28" fmla="*/ 2147483647 w 813"/>
                <a:gd name="T29" fmla="*/ 0 h 18"/>
                <a:gd name="T30" fmla="*/ 2147483647 w 813"/>
                <a:gd name="T31" fmla="*/ 0 h 18"/>
                <a:gd name="T32" fmla="*/ 2147483647 w 813"/>
                <a:gd name="T33" fmla="*/ 0 h 18"/>
                <a:gd name="T34" fmla="*/ 2147483647 w 813"/>
                <a:gd name="T35" fmla="*/ 0 h 18"/>
                <a:gd name="T36" fmla="*/ 2147483647 w 813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3"/>
                <a:gd name="T58" fmla="*/ 0 h 18"/>
                <a:gd name="T59" fmla="*/ 813 w 813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3" h="18">
                  <a:moveTo>
                    <a:pt x="804" y="18"/>
                  </a:moveTo>
                  <a:lnTo>
                    <a:pt x="2" y="18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13" y="0"/>
                  </a:lnTo>
                  <a:lnTo>
                    <a:pt x="812" y="2"/>
                  </a:lnTo>
                  <a:lnTo>
                    <a:pt x="811" y="4"/>
                  </a:lnTo>
                  <a:lnTo>
                    <a:pt x="810" y="7"/>
                  </a:lnTo>
                  <a:lnTo>
                    <a:pt x="809" y="9"/>
                  </a:lnTo>
                  <a:lnTo>
                    <a:pt x="808" y="11"/>
                  </a:lnTo>
                  <a:lnTo>
                    <a:pt x="807" y="14"/>
                  </a:lnTo>
                  <a:lnTo>
                    <a:pt x="806" y="16"/>
                  </a:lnTo>
                  <a:lnTo>
                    <a:pt x="804" y="18"/>
                  </a:lnTo>
                  <a:close/>
                </a:path>
              </a:pathLst>
            </a:custGeom>
            <a:solidFill>
              <a:srgbClr val="24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265863" y="1939925"/>
              <a:ext cx="230188" cy="4763"/>
            </a:xfrm>
            <a:custGeom>
              <a:avLst/>
              <a:gdLst>
                <a:gd name="T0" fmla="*/ 2147483647 w 815"/>
                <a:gd name="T1" fmla="*/ 0 h 19"/>
                <a:gd name="T2" fmla="*/ 0 w 815"/>
                <a:gd name="T3" fmla="*/ 0 h 19"/>
                <a:gd name="T4" fmla="*/ 0 w 815"/>
                <a:gd name="T5" fmla="*/ 0 h 19"/>
                <a:gd name="T6" fmla="*/ 0 w 815"/>
                <a:gd name="T7" fmla="*/ 0 h 19"/>
                <a:gd name="T8" fmla="*/ 0 w 815"/>
                <a:gd name="T9" fmla="*/ 0 h 19"/>
                <a:gd name="T10" fmla="*/ 0 w 815"/>
                <a:gd name="T11" fmla="*/ 0 h 19"/>
                <a:gd name="T12" fmla="*/ 0 w 815"/>
                <a:gd name="T13" fmla="*/ 0 h 19"/>
                <a:gd name="T14" fmla="*/ 0 w 815"/>
                <a:gd name="T15" fmla="*/ 0 h 19"/>
                <a:gd name="T16" fmla="*/ 0 w 815"/>
                <a:gd name="T17" fmla="*/ 0 h 19"/>
                <a:gd name="T18" fmla="*/ 0 w 815"/>
                <a:gd name="T19" fmla="*/ 0 h 19"/>
                <a:gd name="T20" fmla="*/ 2147483647 w 815"/>
                <a:gd name="T21" fmla="*/ 0 h 19"/>
                <a:gd name="T22" fmla="*/ 2147483647 w 815"/>
                <a:gd name="T23" fmla="*/ 0 h 19"/>
                <a:gd name="T24" fmla="*/ 2147483647 w 815"/>
                <a:gd name="T25" fmla="*/ 0 h 19"/>
                <a:gd name="T26" fmla="*/ 2147483647 w 815"/>
                <a:gd name="T27" fmla="*/ 0 h 19"/>
                <a:gd name="T28" fmla="*/ 2147483647 w 815"/>
                <a:gd name="T29" fmla="*/ 0 h 19"/>
                <a:gd name="T30" fmla="*/ 2147483647 w 815"/>
                <a:gd name="T31" fmla="*/ 0 h 19"/>
                <a:gd name="T32" fmla="*/ 2147483647 w 815"/>
                <a:gd name="T33" fmla="*/ 0 h 19"/>
                <a:gd name="T34" fmla="*/ 2147483647 w 815"/>
                <a:gd name="T35" fmla="*/ 0 h 19"/>
                <a:gd name="T36" fmla="*/ 2147483647 w 815"/>
                <a:gd name="T37" fmla="*/ 0 h 19"/>
                <a:gd name="T38" fmla="*/ 2147483647 w 815"/>
                <a:gd name="T39" fmla="*/ 0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5"/>
                <a:gd name="T61" fmla="*/ 0 h 19"/>
                <a:gd name="T62" fmla="*/ 815 w 815"/>
                <a:gd name="T63" fmla="*/ 19 h 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5" h="19">
                  <a:moveTo>
                    <a:pt x="809" y="19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815" y="0"/>
                  </a:lnTo>
                  <a:lnTo>
                    <a:pt x="815" y="5"/>
                  </a:lnTo>
                  <a:lnTo>
                    <a:pt x="814" y="7"/>
                  </a:lnTo>
                  <a:lnTo>
                    <a:pt x="813" y="9"/>
                  </a:lnTo>
                  <a:lnTo>
                    <a:pt x="813" y="10"/>
                  </a:lnTo>
                  <a:lnTo>
                    <a:pt x="812" y="12"/>
                  </a:lnTo>
                  <a:lnTo>
                    <a:pt x="811" y="14"/>
                  </a:lnTo>
                  <a:lnTo>
                    <a:pt x="810" y="16"/>
                  </a:lnTo>
                  <a:lnTo>
                    <a:pt x="810" y="17"/>
                  </a:lnTo>
                  <a:lnTo>
                    <a:pt x="809" y="19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265863" y="1938338"/>
              <a:ext cx="231775" cy="3175"/>
            </a:xfrm>
            <a:custGeom>
              <a:avLst/>
              <a:gdLst>
                <a:gd name="T0" fmla="*/ 2147483647 w 818"/>
                <a:gd name="T1" fmla="*/ 0 h 19"/>
                <a:gd name="T2" fmla="*/ 0 w 818"/>
                <a:gd name="T3" fmla="*/ 0 h 19"/>
                <a:gd name="T4" fmla="*/ 0 w 818"/>
                <a:gd name="T5" fmla="*/ 0 h 19"/>
                <a:gd name="T6" fmla="*/ 0 w 818"/>
                <a:gd name="T7" fmla="*/ 0 h 19"/>
                <a:gd name="T8" fmla="*/ 0 w 818"/>
                <a:gd name="T9" fmla="*/ 0 h 19"/>
                <a:gd name="T10" fmla="*/ 0 w 818"/>
                <a:gd name="T11" fmla="*/ 0 h 19"/>
                <a:gd name="T12" fmla="*/ 0 w 818"/>
                <a:gd name="T13" fmla="*/ 0 h 19"/>
                <a:gd name="T14" fmla="*/ 0 w 818"/>
                <a:gd name="T15" fmla="*/ 0 h 19"/>
                <a:gd name="T16" fmla="*/ 0 w 818"/>
                <a:gd name="T17" fmla="*/ 0 h 19"/>
                <a:gd name="T18" fmla="*/ 0 w 818"/>
                <a:gd name="T19" fmla="*/ 0 h 19"/>
                <a:gd name="T20" fmla="*/ 2147483647 w 818"/>
                <a:gd name="T21" fmla="*/ 0 h 19"/>
                <a:gd name="T22" fmla="*/ 2147483647 w 818"/>
                <a:gd name="T23" fmla="*/ 0 h 19"/>
                <a:gd name="T24" fmla="*/ 2147483647 w 818"/>
                <a:gd name="T25" fmla="*/ 0 h 19"/>
                <a:gd name="T26" fmla="*/ 2147483647 w 818"/>
                <a:gd name="T27" fmla="*/ 0 h 19"/>
                <a:gd name="T28" fmla="*/ 2147483647 w 818"/>
                <a:gd name="T29" fmla="*/ 0 h 19"/>
                <a:gd name="T30" fmla="*/ 2147483647 w 818"/>
                <a:gd name="T31" fmla="*/ 0 h 19"/>
                <a:gd name="T32" fmla="*/ 2147483647 w 818"/>
                <a:gd name="T33" fmla="*/ 0 h 19"/>
                <a:gd name="T34" fmla="*/ 2147483647 w 818"/>
                <a:gd name="T35" fmla="*/ 0 h 19"/>
                <a:gd name="T36" fmla="*/ 2147483647 w 818"/>
                <a:gd name="T37" fmla="*/ 0 h 19"/>
                <a:gd name="T38" fmla="*/ 2147483647 w 818"/>
                <a:gd name="T39" fmla="*/ 0 h 19"/>
                <a:gd name="T40" fmla="*/ 2147483647 w 818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8"/>
                <a:gd name="T64" fmla="*/ 0 h 19"/>
                <a:gd name="T65" fmla="*/ 818 w 818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8" h="19">
                  <a:moveTo>
                    <a:pt x="814" y="19"/>
                  </a:moveTo>
                  <a:lnTo>
                    <a:pt x="1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6" y="1"/>
                  </a:lnTo>
                  <a:lnTo>
                    <a:pt x="816" y="14"/>
                  </a:lnTo>
                  <a:lnTo>
                    <a:pt x="816" y="15"/>
                  </a:lnTo>
                  <a:lnTo>
                    <a:pt x="815" y="16"/>
                  </a:lnTo>
                  <a:lnTo>
                    <a:pt x="815" y="17"/>
                  </a:lnTo>
                  <a:lnTo>
                    <a:pt x="814" y="17"/>
                  </a:lnTo>
                  <a:lnTo>
                    <a:pt x="814" y="18"/>
                  </a:lnTo>
                  <a:lnTo>
                    <a:pt x="814" y="19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265863" y="1935163"/>
              <a:ext cx="236538" cy="4763"/>
            </a:xfrm>
            <a:custGeom>
              <a:avLst/>
              <a:gdLst>
                <a:gd name="T0" fmla="*/ 2147483647 w 836"/>
                <a:gd name="T1" fmla="*/ 0 h 19"/>
                <a:gd name="T2" fmla="*/ 0 w 836"/>
                <a:gd name="T3" fmla="*/ 0 h 19"/>
                <a:gd name="T4" fmla="*/ 0 w 836"/>
                <a:gd name="T5" fmla="*/ 0 h 19"/>
                <a:gd name="T6" fmla="*/ 0 w 836"/>
                <a:gd name="T7" fmla="*/ 0 h 19"/>
                <a:gd name="T8" fmla="*/ 0 w 836"/>
                <a:gd name="T9" fmla="*/ 0 h 19"/>
                <a:gd name="T10" fmla="*/ 0 w 836"/>
                <a:gd name="T11" fmla="*/ 0 h 19"/>
                <a:gd name="T12" fmla="*/ 0 w 836"/>
                <a:gd name="T13" fmla="*/ 0 h 19"/>
                <a:gd name="T14" fmla="*/ 0 w 836"/>
                <a:gd name="T15" fmla="*/ 0 h 19"/>
                <a:gd name="T16" fmla="*/ 0 w 836"/>
                <a:gd name="T17" fmla="*/ 0 h 19"/>
                <a:gd name="T18" fmla="*/ 0 w 836"/>
                <a:gd name="T19" fmla="*/ 0 h 19"/>
                <a:gd name="T20" fmla="*/ 2147483647 w 836"/>
                <a:gd name="T21" fmla="*/ 0 h 19"/>
                <a:gd name="T22" fmla="*/ 2147483647 w 836"/>
                <a:gd name="T23" fmla="*/ 0 h 19"/>
                <a:gd name="T24" fmla="*/ 2147483647 w 836"/>
                <a:gd name="T25" fmla="*/ 0 h 19"/>
                <a:gd name="T26" fmla="*/ 2147483647 w 836"/>
                <a:gd name="T27" fmla="*/ 0 h 19"/>
                <a:gd name="T28" fmla="*/ 2147483647 w 836"/>
                <a:gd name="T29" fmla="*/ 0 h 19"/>
                <a:gd name="T30" fmla="*/ 2147483647 w 836"/>
                <a:gd name="T31" fmla="*/ 0 h 19"/>
                <a:gd name="T32" fmla="*/ 2147483647 w 836"/>
                <a:gd name="T33" fmla="*/ 0 h 19"/>
                <a:gd name="T34" fmla="*/ 2147483647 w 836"/>
                <a:gd name="T35" fmla="*/ 0 h 19"/>
                <a:gd name="T36" fmla="*/ 2147483647 w 836"/>
                <a:gd name="T37" fmla="*/ 0 h 19"/>
                <a:gd name="T38" fmla="*/ 2147483647 w 836"/>
                <a:gd name="T39" fmla="*/ 0 h 19"/>
                <a:gd name="T40" fmla="*/ 2147483647 w 836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6"/>
                <a:gd name="T64" fmla="*/ 0 h 19"/>
                <a:gd name="T65" fmla="*/ 836 w 836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6" h="19">
                  <a:moveTo>
                    <a:pt x="817" y="19"/>
                  </a:moveTo>
                  <a:lnTo>
                    <a:pt x="2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836" y="0"/>
                  </a:lnTo>
                  <a:lnTo>
                    <a:pt x="835" y="2"/>
                  </a:lnTo>
                  <a:lnTo>
                    <a:pt x="834" y="3"/>
                  </a:lnTo>
                  <a:lnTo>
                    <a:pt x="833" y="4"/>
                  </a:lnTo>
                  <a:lnTo>
                    <a:pt x="832" y="4"/>
                  </a:lnTo>
                  <a:lnTo>
                    <a:pt x="831" y="5"/>
                  </a:lnTo>
                  <a:lnTo>
                    <a:pt x="830" y="5"/>
                  </a:lnTo>
                  <a:lnTo>
                    <a:pt x="828" y="6"/>
                  </a:lnTo>
                  <a:lnTo>
                    <a:pt x="827" y="6"/>
                  </a:lnTo>
                  <a:lnTo>
                    <a:pt x="817" y="11"/>
                  </a:lnTo>
                  <a:lnTo>
                    <a:pt x="817" y="19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6265863" y="1931988"/>
              <a:ext cx="238125" cy="6350"/>
            </a:xfrm>
            <a:custGeom>
              <a:avLst/>
              <a:gdLst>
                <a:gd name="T0" fmla="*/ 2147483647 w 839"/>
                <a:gd name="T1" fmla="*/ 2147483647 h 19"/>
                <a:gd name="T2" fmla="*/ 0 w 839"/>
                <a:gd name="T3" fmla="*/ 2147483647 h 19"/>
                <a:gd name="T4" fmla="*/ 0 w 839"/>
                <a:gd name="T5" fmla="*/ 2147483647 h 19"/>
                <a:gd name="T6" fmla="*/ 0 w 839"/>
                <a:gd name="T7" fmla="*/ 2147483647 h 19"/>
                <a:gd name="T8" fmla="*/ 0 w 839"/>
                <a:gd name="T9" fmla="*/ 2147483647 h 19"/>
                <a:gd name="T10" fmla="*/ 0 w 839"/>
                <a:gd name="T11" fmla="*/ 0 h 19"/>
                <a:gd name="T12" fmla="*/ 0 w 839"/>
                <a:gd name="T13" fmla="*/ 0 h 19"/>
                <a:gd name="T14" fmla="*/ 0 w 839"/>
                <a:gd name="T15" fmla="*/ 0 h 19"/>
                <a:gd name="T16" fmla="*/ 0 w 839"/>
                <a:gd name="T17" fmla="*/ 0 h 19"/>
                <a:gd name="T18" fmla="*/ 0 w 839"/>
                <a:gd name="T19" fmla="*/ 0 h 19"/>
                <a:gd name="T20" fmla="*/ 2147483647 w 839"/>
                <a:gd name="T21" fmla="*/ 0 h 19"/>
                <a:gd name="T22" fmla="*/ 2147483647 w 839"/>
                <a:gd name="T23" fmla="*/ 0 h 19"/>
                <a:gd name="T24" fmla="*/ 2147483647 w 839"/>
                <a:gd name="T25" fmla="*/ 0 h 19"/>
                <a:gd name="T26" fmla="*/ 2147483647 w 839"/>
                <a:gd name="T27" fmla="*/ 0 h 19"/>
                <a:gd name="T28" fmla="*/ 2147483647 w 839"/>
                <a:gd name="T29" fmla="*/ 0 h 19"/>
                <a:gd name="T30" fmla="*/ 2147483647 w 839"/>
                <a:gd name="T31" fmla="*/ 2147483647 h 19"/>
                <a:gd name="T32" fmla="*/ 2147483647 w 839"/>
                <a:gd name="T33" fmla="*/ 2147483647 h 19"/>
                <a:gd name="T34" fmla="*/ 2147483647 w 839"/>
                <a:gd name="T35" fmla="*/ 2147483647 h 19"/>
                <a:gd name="T36" fmla="*/ 2147483647 w 839"/>
                <a:gd name="T37" fmla="*/ 2147483647 h 19"/>
                <a:gd name="T38" fmla="*/ 2147483647 w 839"/>
                <a:gd name="T39" fmla="*/ 2147483647 h 19"/>
                <a:gd name="T40" fmla="*/ 2147483647 w 839"/>
                <a:gd name="T41" fmla="*/ 2147483647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9"/>
                <a:gd name="T64" fmla="*/ 0 h 19"/>
                <a:gd name="T65" fmla="*/ 839 w 839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9" h="19">
                  <a:moveTo>
                    <a:pt x="819" y="19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839" y="0"/>
                  </a:lnTo>
                  <a:lnTo>
                    <a:pt x="839" y="2"/>
                  </a:lnTo>
                  <a:lnTo>
                    <a:pt x="839" y="5"/>
                  </a:lnTo>
                  <a:lnTo>
                    <a:pt x="838" y="8"/>
                  </a:lnTo>
                  <a:lnTo>
                    <a:pt x="836" y="10"/>
                  </a:lnTo>
                  <a:lnTo>
                    <a:pt x="835" y="12"/>
                  </a:lnTo>
                  <a:lnTo>
                    <a:pt x="833" y="13"/>
                  </a:lnTo>
                  <a:lnTo>
                    <a:pt x="831" y="14"/>
                  </a:lnTo>
                  <a:lnTo>
                    <a:pt x="829" y="15"/>
                  </a:lnTo>
                  <a:lnTo>
                    <a:pt x="827" y="15"/>
                  </a:lnTo>
                  <a:lnTo>
                    <a:pt x="819" y="19"/>
                  </a:lnTo>
                  <a:close/>
                </a:path>
              </a:pathLst>
            </a:custGeom>
            <a:solidFill>
              <a:srgbClr val="29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6265863" y="1930400"/>
              <a:ext cx="238125" cy="4763"/>
            </a:xfrm>
            <a:custGeom>
              <a:avLst/>
              <a:gdLst>
                <a:gd name="T0" fmla="*/ 2147483647 w 840"/>
                <a:gd name="T1" fmla="*/ 0 h 18"/>
                <a:gd name="T2" fmla="*/ 0 w 840"/>
                <a:gd name="T3" fmla="*/ 0 h 18"/>
                <a:gd name="T4" fmla="*/ 0 w 840"/>
                <a:gd name="T5" fmla="*/ 0 h 18"/>
                <a:gd name="T6" fmla="*/ 0 w 840"/>
                <a:gd name="T7" fmla="*/ 0 h 18"/>
                <a:gd name="T8" fmla="*/ 0 w 840"/>
                <a:gd name="T9" fmla="*/ 0 h 18"/>
                <a:gd name="T10" fmla="*/ 0 w 840"/>
                <a:gd name="T11" fmla="*/ 0 h 18"/>
                <a:gd name="T12" fmla="*/ 0 w 840"/>
                <a:gd name="T13" fmla="*/ 0 h 18"/>
                <a:gd name="T14" fmla="*/ 0 w 840"/>
                <a:gd name="T15" fmla="*/ 0 h 18"/>
                <a:gd name="T16" fmla="*/ 0 w 840"/>
                <a:gd name="T17" fmla="*/ 0 h 18"/>
                <a:gd name="T18" fmla="*/ 0 w 840"/>
                <a:gd name="T19" fmla="*/ 0 h 18"/>
                <a:gd name="T20" fmla="*/ 2147483647 w 840"/>
                <a:gd name="T21" fmla="*/ 0 h 18"/>
                <a:gd name="T22" fmla="*/ 2147483647 w 840"/>
                <a:gd name="T23" fmla="*/ 0 h 18"/>
                <a:gd name="T24" fmla="*/ 2147483647 w 840"/>
                <a:gd name="T25" fmla="*/ 0 h 18"/>
                <a:gd name="T26" fmla="*/ 2147483647 w 840"/>
                <a:gd name="T27" fmla="*/ 0 h 18"/>
                <a:gd name="T28" fmla="*/ 2147483647 w 840"/>
                <a:gd name="T29" fmla="*/ 0 h 18"/>
                <a:gd name="T30" fmla="*/ 2147483647 w 840"/>
                <a:gd name="T31" fmla="*/ 0 h 18"/>
                <a:gd name="T32" fmla="*/ 2147483647 w 840"/>
                <a:gd name="T33" fmla="*/ 0 h 18"/>
                <a:gd name="T34" fmla="*/ 2147483647 w 840"/>
                <a:gd name="T35" fmla="*/ 0 h 18"/>
                <a:gd name="T36" fmla="*/ 2147483647 w 840"/>
                <a:gd name="T37" fmla="*/ 0 h 18"/>
                <a:gd name="T38" fmla="*/ 2147483647 w 84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0"/>
                <a:gd name="T61" fmla="*/ 0 h 18"/>
                <a:gd name="T62" fmla="*/ 840 w 84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0" h="18">
                  <a:moveTo>
                    <a:pt x="837" y="18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11"/>
                  </a:lnTo>
                  <a:lnTo>
                    <a:pt x="840" y="12"/>
                  </a:lnTo>
                  <a:lnTo>
                    <a:pt x="840" y="13"/>
                  </a:lnTo>
                  <a:lnTo>
                    <a:pt x="840" y="14"/>
                  </a:lnTo>
                  <a:lnTo>
                    <a:pt x="839" y="15"/>
                  </a:lnTo>
                  <a:lnTo>
                    <a:pt x="839" y="16"/>
                  </a:lnTo>
                  <a:lnTo>
                    <a:pt x="838" y="17"/>
                  </a:lnTo>
                  <a:lnTo>
                    <a:pt x="838" y="18"/>
                  </a:lnTo>
                  <a:lnTo>
                    <a:pt x="837" y="18"/>
                  </a:lnTo>
                  <a:close/>
                </a:path>
              </a:pathLst>
            </a:custGeom>
            <a:solidFill>
              <a:srgbClr val="29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265863" y="1927225"/>
              <a:ext cx="238125" cy="4763"/>
            </a:xfrm>
            <a:custGeom>
              <a:avLst/>
              <a:gdLst>
                <a:gd name="T0" fmla="*/ 2147483647 w 840"/>
                <a:gd name="T1" fmla="*/ 0 h 19"/>
                <a:gd name="T2" fmla="*/ 0 w 840"/>
                <a:gd name="T3" fmla="*/ 0 h 19"/>
                <a:gd name="T4" fmla="*/ 0 w 840"/>
                <a:gd name="T5" fmla="*/ 0 h 19"/>
                <a:gd name="T6" fmla="*/ 0 w 840"/>
                <a:gd name="T7" fmla="*/ 0 h 19"/>
                <a:gd name="T8" fmla="*/ 0 w 840"/>
                <a:gd name="T9" fmla="*/ 0 h 19"/>
                <a:gd name="T10" fmla="*/ 0 w 840"/>
                <a:gd name="T11" fmla="*/ 0 h 19"/>
                <a:gd name="T12" fmla="*/ 0 w 840"/>
                <a:gd name="T13" fmla="*/ 0 h 19"/>
                <a:gd name="T14" fmla="*/ 0 w 840"/>
                <a:gd name="T15" fmla="*/ 0 h 19"/>
                <a:gd name="T16" fmla="*/ 0 w 840"/>
                <a:gd name="T17" fmla="*/ 0 h 19"/>
                <a:gd name="T18" fmla="*/ 0 w 840"/>
                <a:gd name="T19" fmla="*/ 0 h 19"/>
                <a:gd name="T20" fmla="*/ 2147483647 w 840"/>
                <a:gd name="T21" fmla="*/ 0 h 19"/>
                <a:gd name="T22" fmla="*/ 2147483647 w 84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0"/>
                <a:gd name="T37" fmla="*/ 0 h 19"/>
                <a:gd name="T38" fmla="*/ 840 w 840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0" h="19">
                  <a:moveTo>
                    <a:pt x="840" y="19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19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265863" y="1925638"/>
              <a:ext cx="238125" cy="4763"/>
            </a:xfrm>
            <a:custGeom>
              <a:avLst/>
              <a:gdLst>
                <a:gd name="T0" fmla="*/ 2147483647 w 841"/>
                <a:gd name="T1" fmla="*/ 0 h 19"/>
                <a:gd name="T2" fmla="*/ 0 w 841"/>
                <a:gd name="T3" fmla="*/ 0 h 19"/>
                <a:gd name="T4" fmla="*/ 0 w 841"/>
                <a:gd name="T5" fmla="*/ 0 h 19"/>
                <a:gd name="T6" fmla="*/ 0 w 841"/>
                <a:gd name="T7" fmla="*/ 0 h 19"/>
                <a:gd name="T8" fmla="*/ 0 w 841"/>
                <a:gd name="T9" fmla="*/ 0 h 19"/>
                <a:gd name="T10" fmla="*/ 0 w 841"/>
                <a:gd name="T11" fmla="*/ 0 h 19"/>
                <a:gd name="T12" fmla="*/ 0 w 841"/>
                <a:gd name="T13" fmla="*/ 0 h 19"/>
                <a:gd name="T14" fmla="*/ 0 w 841"/>
                <a:gd name="T15" fmla="*/ 0 h 19"/>
                <a:gd name="T16" fmla="*/ 0 w 841"/>
                <a:gd name="T17" fmla="*/ 0 h 19"/>
                <a:gd name="T18" fmla="*/ 0 w 841"/>
                <a:gd name="T19" fmla="*/ 0 h 19"/>
                <a:gd name="T20" fmla="*/ 2147483647 w 841"/>
                <a:gd name="T21" fmla="*/ 0 h 19"/>
                <a:gd name="T22" fmla="*/ 2147483647 w 841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1"/>
                <a:gd name="T37" fmla="*/ 0 h 19"/>
                <a:gd name="T38" fmla="*/ 841 w 841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1" h="19">
                  <a:moveTo>
                    <a:pt x="841" y="19"/>
                  </a:moveTo>
                  <a:lnTo>
                    <a:pt x="1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841" y="0"/>
                  </a:lnTo>
                  <a:lnTo>
                    <a:pt x="841" y="19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265863" y="1924050"/>
              <a:ext cx="238125" cy="3175"/>
            </a:xfrm>
            <a:custGeom>
              <a:avLst/>
              <a:gdLst>
                <a:gd name="T0" fmla="*/ 2147483647 w 841"/>
                <a:gd name="T1" fmla="*/ 0 h 18"/>
                <a:gd name="T2" fmla="*/ 0 w 841"/>
                <a:gd name="T3" fmla="*/ 0 h 18"/>
                <a:gd name="T4" fmla="*/ 0 w 841"/>
                <a:gd name="T5" fmla="*/ 0 h 18"/>
                <a:gd name="T6" fmla="*/ 0 w 841"/>
                <a:gd name="T7" fmla="*/ 0 h 18"/>
                <a:gd name="T8" fmla="*/ 0 w 841"/>
                <a:gd name="T9" fmla="*/ 0 h 18"/>
                <a:gd name="T10" fmla="*/ 0 w 841"/>
                <a:gd name="T11" fmla="*/ 0 h 18"/>
                <a:gd name="T12" fmla="*/ 0 w 841"/>
                <a:gd name="T13" fmla="*/ 0 h 18"/>
                <a:gd name="T14" fmla="*/ 0 w 841"/>
                <a:gd name="T15" fmla="*/ 0 h 18"/>
                <a:gd name="T16" fmla="*/ 0 w 841"/>
                <a:gd name="T17" fmla="*/ 0 h 18"/>
                <a:gd name="T18" fmla="*/ 0 w 841"/>
                <a:gd name="T19" fmla="*/ 0 h 18"/>
                <a:gd name="T20" fmla="*/ 2147483647 w 841"/>
                <a:gd name="T21" fmla="*/ 0 h 18"/>
                <a:gd name="T22" fmla="*/ 2147483647 w 841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1"/>
                <a:gd name="T37" fmla="*/ 0 h 18"/>
                <a:gd name="T38" fmla="*/ 841 w 841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1" h="18">
                  <a:moveTo>
                    <a:pt x="841" y="18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41" y="0"/>
                  </a:lnTo>
                  <a:lnTo>
                    <a:pt x="841" y="1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6265863" y="1920875"/>
              <a:ext cx="238125" cy="4763"/>
            </a:xfrm>
            <a:custGeom>
              <a:avLst/>
              <a:gdLst>
                <a:gd name="T0" fmla="*/ 2147483647 w 841"/>
                <a:gd name="T1" fmla="*/ 0 h 19"/>
                <a:gd name="T2" fmla="*/ 0 w 841"/>
                <a:gd name="T3" fmla="*/ 0 h 19"/>
                <a:gd name="T4" fmla="*/ 0 w 841"/>
                <a:gd name="T5" fmla="*/ 0 h 19"/>
                <a:gd name="T6" fmla="*/ 0 w 841"/>
                <a:gd name="T7" fmla="*/ 0 h 19"/>
                <a:gd name="T8" fmla="*/ 0 w 841"/>
                <a:gd name="T9" fmla="*/ 0 h 19"/>
                <a:gd name="T10" fmla="*/ 0 w 841"/>
                <a:gd name="T11" fmla="*/ 0 h 19"/>
                <a:gd name="T12" fmla="*/ 0 w 841"/>
                <a:gd name="T13" fmla="*/ 0 h 19"/>
                <a:gd name="T14" fmla="*/ 0 w 841"/>
                <a:gd name="T15" fmla="*/ 0 h 19"/>
                <a:gd name="T16" fmla="*/ 0 w 841"/>
                <a:gd name="T17" fmla="*/ 0 h 19"/>
                <a:gd name="T18" fmla="*/ 0 w 841"/>
                <a:gd name="T19" fmla="*/ 0 h 19"/>
                <a:gd name="T20" fmla="*/ 2147483647 w 841"/>
                <a:gd name="T21" fmla="*/ 0 h 19"/>
                <a:gd name="T22" fmla="*/ 2147483647 w 841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1"/>
                <a:gd name="T37" fmla="*/ 0 h 19"/>
                <a:gd name="T38" fmla="*/ 841 w 841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1" h="19">
                  <a:moveTo>
                    <a:pt x="841" y="19"/>
                  </a:move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841" y="0"/>
                  </a:lnTo>
                  <a:lnTo>
                    <a:pt x="841" y="19"/>
                  </a:lnTo>
                  <a:close/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6265863" y="1919288"/>
              <a:ext cx="238125" cy="4763"/>
            </a:xfrm>
            <a:custGeom>
              <a:avLst/>
              <a:gdLst>
                <a:gd name="T0" fmla="*/ 2147483647 w 842"/>
                <a:gd name="T1" fmla="*/ 0 h 19"/>
                <a:gd name="T2" fmla="*/ 0 w 842"/>
                <a:gd name="T3" fmla="*/ 0 h 19"/>
                <a:gd name="T4" fmla="*/ 0 w 842"/>
                <a:gd name="T5" fmla="*/ 0 h 19"/>
                <a:gd name="T6" fmla="*/ 0 w 842"/>
                <a:gd name="T7" fmla="*/ 0 h 19"/>
                <a:gd name="T8" fmla="*/ 0 w 842"/>
                <a:gd name="T9" fmla="*/ 0 h 19"/>
                <a:gd name="T10" fmla="*/ 0 w 842"/>
                <a:gd name="T11" fmla="*/ 0 h 19"/>
                <a:gd name="T12" fmla="*/ 0 w 842"/>
                <a:gd name="T13" fmla="*/ 0 h 19"/>
                <a:gd name="T14" fmla="*/ 0 w 842"/>
                <a:gd name="T15" fmla="*/ 0 h 19"/>
                <a:gd name="T16" fmla="*/ 0 w 842"/>
                <a:gd name="T17" fmla="*/ 0 h 19"/>
                <a:gd name="T18" fmla="*/ 0 w 842"/>
                <a:gd name="T19" fmla="*/ 0 h 19"/>
                <a:gd name="T20" fmla="*/ 2147483647 w 842"/>
                <a:gd name="T21" fmla="*/ 0 h 19"/>
                <a:gd name="T22" fmla="*/ 2147483647 w 842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2"/>
                <a:gd name="T37" fmla="*/ 0 h 19"/>
                <a:gd name="T38" fmla="*/ 842 w 84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2" h="19">
                  <a:moveTo>
                    <a:pt x="842" y="19"/>
                  </a:moveTo>
                  <a:lnTo>
                    <a:pt x="1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842" y="0"/>
                  </a:lnTo>
                  <a:lnTo>
                    <a:pt x="842" y="19"/>
                  </a:lnTo>
                  <a:close/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6265863" y="1916113"/>
              <a:ext cx="238125" cy="4763"/>
            </a:xfrm>
            <a:custGeom>
              <a:avLst/>
              <a:gdLst>
                <a:gd name="T0" fmla="*/ 2147483647 w 842"/>
                <a:gd name="T1" fmla="*/ 0 h 18"/>
                <a:gd name="T2" fmla="*/ 0 w 842"/>
                <a:gd name="T3" fmla="*/ 0 h 18"/>
                <a:gd name="T4" fmla="*/ 0 w 842"/>
                <a:gd name="T5" fmla="*/ 0 h 18"/>
                <a:gd name="T6" fmla="*/ 0 w 842"/>
                <a:gd name="T7" fmla="*/ 0 h 18"/>
                <a:gd name="T8" fmla="*/ 0 w 842"/>
                <a:gd name="T9" fmla="*/ 0 h 18"/>
                <a:gd name="T10" fmla="*/ 0 w 842"/>
                <a:gd name="T11" fmla="*/ 0 h 18"/>
                <a:gd name="T12" fmla="*/ 0 w 842"/>
                <a:gd name="T13" fmla="*/ 0 h 18"/>
                <a:gd name="T14" fmla="*/ 0 w 842"/>
                <a:gd name="T15" fmla="*/ 0 h 18"/>
                <a:gd name="T16" fmla="*/ 0 w 842"/>
                <a:gd name="T17" fmla="*/ 0 h 18"/>
                <a:gd name="T18" fmla="*/ 0 w 842"/>
                <a:gd name="T19" fmla="*/ 0 h 18"/>
                <a:gd name="T20" fmla="*/ 2147483647 w 842"/>
                <a:gd name="T21" fmla="*/ 0 h 18"/>
                <a:gd name="T22" fmla="*/ 2147483647 w 842"/>
                <a:gd name="T23" fmla="*/ 0 h 18"/>
                <a:gd name="T24" fmla="*/ 2147483647 w 842"/>
                <a:gd name="T25" fmla="*/ 0 h 18"/>
                <a:gd name="T26" fmla="*/ 2147483647 w 842"/>
                <a:gd name="T27" fmla="*/ 0 h 18"/>
                <a:gd name="T28" fmla="*/ 2147483647 w 842"/>
                <a:gd name="T29" fmla="*/ 0 h 18"/>
                <a:gd name="T30" fmla="*/ 2147483647 w 842"/>
                <a:gd name="T31" fmla="*/ 0 h 18"/>
                <a:gd name="T32" fmla="*/ 2147483647 w 842"/>
                <a:gd name="T33" fmla="*/ 0 h 18"/>
                <a:gd name="T34" fmla="*/ 2147483647 w 842"/>
                <a:gd name="T35" fmla="*/ 0 h 18"/>
                <a:gd name="T36" fmla="*/ 2147483647 w 842"/>
                <a:gd name="T37" fmla="*/ 0 h 18"/>
                <a:gd name="T38" fmla="*/ 2147483647 w 842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2"/>
                <a:gd name="T61" fmla="*/ 0 h 18"/>
                <a:gd name="T62" fmla="*/ 842 w 842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2" h="18">
                  <a:moveTo>
                    <a:pt x="842" y="18"/>
                  </a:moveTo>
                  <a:lnTo>
                    <a:pt x="1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42" y="0"/>
                  </a:lnTo>
                  <a:lnTo>
                    <a:pt x="842" y="1"/>
                  </a:lnTo>
                  <a:lnTo>
                    <a:pt x="842" y="2"/>
                  </a:lnTo>
                  <a:lnTo>
                    <a:pt x="842" y="3"/>
                  </a:lnTo>
                  <a:lnTo>
                    <a:pt x="842" y="18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265863" y="1912938"/>
              <a:ext cx="238125" cy="6350"/>
            </a:xfrm>
            <a:custGeom>
              <a:avLst/>
              <a:gdLst>
                <a:gd name="T0" fmla="*/ 2147483647 w 842"/>
                <a:gd name="T1" fmla="*/ 2147483647 h 20"/>
                <a:gd name="T2" fmla="*/ 0 w 842"/>
                <a:gd name="T3" fmla="*/ 2147483647 h 20"/>
                <a:gd name="T4" fmla="*/ 0 w 842"/>
                <a:gd name="T5" fmla="*/ 2147483647 h 20"/>
                <a:gd name="T6" fmla="*/ 0 w 842"/>
                <a:gd name="T7" fmla="*/ 2147483647 h 20"/>
                <a:gd name="T8" fmla="*/ 0 w 842"/>
                <a:gd name="T9" fmla="*/ 2147483647 h 20"/>
                <a:gd name="T10" fmla="*/ 0 w 842"/>
                <a:gd name="T11" fmla="*/ 2147483647 h 20"/>
                <a:gd name="T12" fmla="*/ 0 w 842"/>
                <a:gd name="T13" fmla="*/ 2147483647 h 20"/>
                <a:gd name="T14" fmla="*/ 0 w 842"/>
                <a:gd name="T15" fmla="*/ 2147483647 h 20"/>
                <a:gd name="T16" fmla="*/ 0 w 842"/>
                <a:gd name="T17" fmla="*/ 0 h 20"/>
                <a:gd name="T18" fmla="*/ 0 w 842"/>
                <a:gd name="T19" fmla="*/ 0 h 20"/>
                <a:gd name="T20" fmla="*/ 0 w 842"/>
                <a:gd name="T21" fmla="*/ 0 h 20"/>
                <a:gd name="T22" fmla="*/ 0 w 842"/>
                <a:gd name="T23" fmla="*/ 0 h 20"/>
                <a:gd name="T24" fmla="*/ 0 w 842"/>
                <a:gd name="T25" fmla="*/ 0 h 20"/>
                <a:gd name="T26" fmla="*/ 0 w 842"/>
                <a:gd name="T27" fmla="*/ 0 h 20"/>
                <a:gd name="T28" fmla="*/ 0 w 842"/>
                <a:gd name="T29" fmla="*/ 0 h 20"/>
                <a:gd name="T30" fmla="*/ 0 w 842"/>
                <a:gd name="T31" fmla="*/ 0 h 20"/>
                <a:gd name="T32" fmla="*/ 0 w 842"/>
                <a:gd name="T33" fmla="*/ 0 h 20"/>
                <a:gd name="T34" fmla="*/ 0 w 842"/>
                <a:gd name="T35" fmla="*/ 0 h 20"/>
                <a:gd name="T36" fmla="*/ 2147483647 w 842"/>
                <a:gd name="T37" fmla="*/ 0 h 20"/>
                <a:gd name="T38" fmla="*/ 2147483647 w 842"/>
                <a:gd name="T39" fmla="*/ 0 h 20"/>
                <a:gd name="T40" fmla="*/ 2147483647 w 842"/>
                <a:gd name="T41" fmla="*/ 0 h 20"/>
                <a:gd name="T42" fmla="*/ 2147483647 w 842"/>
                <a:gd name="T43" fmla="*/ 0 h 20"/>
                <a:gd name="T44" fmla="*/ 2147483647 w 842"/>
                <a:gd name="T45" fmla="*/ 0 h 20"/>
                <a:gd name="T46" fmla="*/ 2147483647 w 842"/>
                <a:gd name="T47" fmla="*/ 0 h 20"/>
                <a:gd name="T48" fmla="*/ 2147483647 w 842"/>
                <a:gd name="T49" fmla="*/ 0 h 20"/>
                <a:gd name="T50" fmla="*/ 2147483647 w 842"/>
                <a:gd name="T51" fmla="*/ 0 h 20"/>
                <a:gd name="T52" fmla="*/ 2147483647 w 842"/>
                <a:gd name="T53" fmla="*/ 2147483647 h 20"/>
                <a:gd name="T54" fmla="*/ 2147483647 w 842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42"/>
                <a:gd name="T85" fmla="*/ 0 h 20"/>
                <a:gd name="T86" fmla="*/ 842 w 842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42" h="20">
                  <a:moveTo>
                    <a:pt x="842" y="20"/>
                  </a:move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1"/>
                  </a:lnTo>
                  <a:lnTo>
                    <a:pt x="837" y="1"/>
                  </a:lnTo>
                  <a:lnTo>
                    <a:pt x="838" y="2"/>
                  </a:lnTo>
                  <a:lnTo>
                    <a:pt x="840" y="5"/>
                  </a:lnTo>
                  <a:lnTo>
                    <a:pt x="841" y="7"/>
                  </a:lnTo>
                  <a:lnTo>
                    <a:pt x="842" y="10"/>
                  </a:lnTo>
                  <a:lnTo>
                    <a:pt x="842" y="14"/>
                  </a:lnTo>
                  <a:lnTo>
                    <a:pt x="842" y="2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265863" y="1912938"/>
              <a:ext cx="238125" cy="3175"/>
            </a:xfrm>
            <a:custGeom>
              <a:avLst/>
              <a:gdLst>
                <a:gd name="T0" fmla="*/ 2147483647 w 842"/>
                <a:gd name="T1" fmla="*/ 0 h 11"/>
                <a:gd name="T2" fmla="*/ 0 w 842"/>
                <a:gd name="T3" fmla="*/ 0 h 11"/>
                <a:gd name="T4" fmla="*/ 0 w 842"/>
                <a:gd name="T5" fmla="*/ 0 h 11"/>
                <a:gd name="T6" fmla="*/ 0 w 842"/>
                <a:gd name="T7" fmla="*/ 0 h 11"/>
                <a:gd name="T8" fmla="*/ 0 w 842"/>
                <a:gd name="T9" fmla="*/ 0 h 11"/>
                <a:gd name="T10" fmla="*/ 0 w 842"/>
                <a:gd name="T11" fmla="*/ 0 h 11"/>
                <a:gd name="T12" fmla="*/ 0 w 842"/>
                <a:gd name="T13" fmla="*/ 0 h 11"/>
                <a:gd name="T14" fmla="*/ 0 w 842"/>
                <a:gd name="T15" fmla="*/ 0 h 11"/>
                <a:gd name="T16" fmla="*/ 0 w 842"/>
                <a:gd name="T17" fmla="*/ 0 h 11"/>
                <a:gd name="T18" fmla="*/ 0 w 842"/>
                <a:gd name="T19" fmla="*/ 0 h 11"/>
                <a:gd name="T20" fmla="*/ 0 w 842"/>
                <a:gd name="T21" fmla="*/ 0 h 11"/>
                <a:gd name="T22" fmla="*/ 0 w 842"/>
                <a:gd name="T23" fmla="*/ 0 h 11"/>
                <a:gd name="T24" fmla="*/ 0 w 842"/>
                <a:gd name="T25" fmla="*/ 0 h 11"/>
                <a:gd name="T26" fmla="*/ 0 w 842"/>
                <a:gd name="T27" fmla="*/ 0 h 11"/>
                <a:gd name="T28" fmla="*/ 0 w 842"/>
                <a:gd name="T29" fmla="*/ 0 h 11"/>
                <a:gd name="T30" fmla="*/ 0 w 842"/>
                <a:gd name="T31" fmla="*/ 0 h 11"/>
                <a:gd name="T32" fmla="*/ 0 w 842"/>
                <a:gd name="T33" fmla="*/ 0 h 11"/>
                <a:gd name="T34" fmla="*/ 0 w 842"/>
                <a:gd name="T35" fmla="*/ 0 h 11"/>
                <a:gd name="T36" fmla="*/ 2147483647 w 842"/>
                <a:gd name="T37" fmla="*/ 0 h 11"/>
                <a:gd name="T38" fmla="*/ 2147483647 w 842"/>
                <a:gd name="T39" fmla="*/ 0 h 11"/>
                <a:gd name="T40" fmla="*/ 2147483647 w 842"/>
                <a:gd name="T41" fmla="*/ 0 h 11"/>
                <a:gd name="T42" fmla="*/ 2147483647 w 842"/>
                <a:gd name="T43" fmla="*/ 0 h 11"/>
                <a:gd name="T44" fmla="*/ 2147483647 w 842"/>
                <a:gd name="T45" fmla="*/ 0 h 11"/>
                <a:gd name="T46" fmla="*/ 2147483647 w 842"/>
                <a:gd name="T47" fmla="*/ 0 h 11"/>
                <a:gd name="T48" fmla="*/ 2147483647 w 842"/>
                <a:gd name="T49" fmla="*/ 0 h 11"/>
                <a:gd name="T50" fmla="*/ 2147483647 w 842"/>
                <a:gd name="T51" fmla="*/ 0 h 11"/>
                <a:gd name="T52" fmla="*/ 2147483647 w 842"/>
                <a:gd name="T53" fmla="*/ 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2"/>
                <a:gd name="T82" fmla="*/ 0 h 11"/>
                <a:gd name="T83" fmla="*/ 842 w 842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2" h="11">
                  <a:moveTo>
                    <a:pt x="842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4" y="0"/>
                  </a:lnTo>
                  <a:lnTo>
                    <a:pt x="836" y="1"/>
                  </a:lnTo>
                  <a:lnTo>
                    <a:pt x="838" y="2"/>
                  </a:lnTo>
                  <a:lnTo>
                    <a:pt x="839" y="4"/>
                  </a:lnTo>
                  <a:lnTo>
                    <a:pt x="840" y="5"/>
                  </a:lnTo>
                  <a:lnTo>
                    <a:pt x="841" y="8"/>
                  </a:lnTo>
                  <a:lnTo>
                    <a:pt x="842" y="1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267450" y="1912938"/>
              <a:ext cx="233363" cy="1588"/>
            </a:xfrm>
            <a:custGeom>
              <a:avLst/>
              <a:gdLst>
                <a:gd name="T0" fmla="*/ 2147483647 w 822"/>
                <a:gd name="T1" fmla="*/ 0 h 1"/>
                <a:gd name="T2" fmla="*/ 0 w 822"/>
                <a:gd name="T3" fmla="*/ 0 h 1"/>
                <a:gd name="T4" fmla="*/ 0 w 822"/>
                <a:gd name="T5" fmla="*/ 0 h 1"/>
                <a:gd name="T6" fmla="*/ 0 w 822"/>
                <a:gd name="T7" fmla="*/ 0 h 1"/>
                <a:gd name="T8" fmla="*/ 2147483647 w 822"/>
                <a:gd name="T9" fmla="*/ 0 h 1"/>
                <a:gd name="T10" fmla="*/ 2147483647 w 822"/>
                <a:gd name="T11" fmla="*/ 0 h 1"/>
                <a:gd name="T12" fmla="*/ 2147483647 w 822"/>
                <a:gd name="T13" fmla="*/ 0 h 1"/>
                <a:gd name="T14" fmla="*/ 2147483647 w 822"/>
                <a:gd name="T15" fmla="*/ 0 h 1"/>
                <a:gd name="T16" fmla="*/ 2147483647 w 822"/>
                <a:gd name="T17" fmla="*/ 0 h 1"/>
                <a:gd name="T18" fmla="*/ 2147483647 w 82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2"/>
                <a:gd name="T31" fmla="*/ 0 h 1"/>
                <a:gd name="T32" fmla="*/ 822 w 82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2" h="1">
                  <a:moveTo>
                    <a:pt x="822" y="0"/>
                  </a:moveTo>
                  <a:lnTo>
                    <a:pt x="0" y="0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6265863" y="1912938"/>
              <a:ext cx="238125" cy="119063"/>
            </a:xfrm>
            <a:custGeom>
              <a:avLst/>
              <a:gdLst>
                <a:gd name="T0" fmla="*/ 2147483647 w 842"/>
                <a:gd name="T1" fmla="*/ 2147483647 h 470"/>
                <a:gd name="T2" fmla="*/ 2147483647 w 842"/>
                <a:gd name="T3" fmla="*/ 2147483647 h 470"/>
                <a:gd name="T4" fmla="*/ 2147483647 w 842"/>
                <a:gd name="T5" fmla="*/ 2147483647 h 470"/>
                <a:gd name="T6" fmla="*/ 2147483647 w 842"/>
                <a:gd name="T7" fmla="*/ 2147483647 h 470"/>
                <a:gd name="T8" fmla="*/ 2147483647 w 842"/>
                <a:gd name="T9" fmla="*/ 2147483647 h 470"/>
                <a:gd name="T10" fmla="*/ 2147483647 w 842"/>
                <a:gd name="T11" fmla="*/ 2147483647 h 470"/>
                <a:gd name="T12" fmla="*/ 2147483647 w 842"/>
                <a:gd name="T13" fmla="*/ 2147483647 h 470"/>
                <a:gd name="T14" fmla="*/ 2147483647 w 842"/>
                <a:gd name="T15" fmla="*/ 2147483647 h 470"/>
                <a:gd name="T16" fmla="*/ 2147483647 w 842"/>
                <a:gd name="T17" fmla="*/ 2147483647 h 470"/>
                <a:gd name="T18" fmla="*/ 2147483647 w 842"/>
                <a:gd name="T19" fmla="*/ 2147483647 h 470"/>
                <a:gd name="T20" fmla="*/ 2147483647 w 842"/>
                <a:gd name="T21" fmla="*/ 2147483647 h 470"/>
                <a:gd name="T22" fmla="*/ 2147483647 w 842"/>
                <a:gd name="T23" fmla="*/ 2147483647 h 470"/>
                <a:gd name="T24" fmla="*/ 2147483647 w 842"/>
                <a:gd name="T25" fmla="*/ 2147483647 h 470"/>
                <a:gd name="T26" fmla="*/ 2147483647 w 842"/>
                <a:gd name="T27" fmla="*/ 2147483647 h 470"/>
                <a:gd name="T28" fmla="*/ 2147483647 w 842"/>
                <a:gd name="T29" fmla="*/ 2147483647 h 470"/>
                <a:gd name="T30" fmla="*/ 2147483647 w 842"/>
                <a:gd name="T31" fmla="*/ 2147483647 h 470"/>
                <a:gd name="T32" fmla="*/ 2147483647 w 842"/>
                <a:gd name="T33" fmla="*/ 2147483647 h 470"/>
                <a:gd name="T34" fmla="*/ 2147483647 w 842"/>
                <a:gd name="T35" fmla="*/ 2147483647 h 470"/>
                <a:gd name="T36" fmla="*/ 2147483647 w 842"/>
                <a:gd name="T37" fmla="*/ 2147483647 h 470"/>
                <a:gd name="T38" fmla="*/ 2147483647 w 842"/>
                <a:gd name="T39" fmla="*/ 2147483647 h 470"/>
                <a:gd name="T40" fmla="*/ 2147483647 w 842"/>
                <a:gd name="T41" fmla="*/ 2147483647 h 470"/>
                <a:gd name="T42" fmla="*/ 2147483647 w 842"/>
                <a:gd name="T43" fmla="*/ 2147483647 h 470"/>
                <a:gd name="T44" fmla="*/ 2147483647 w 842"/>
                <a:gd name="T45" fmla="*/ 2147483647 h 470"/>
                <a:gd name="T46" fmla="*/ 2147483647 w 842"/>
                <a:gd name="T47" fmla="*/ 2147483647 h 470"/>
                <a:gd name="T48" fmla="*/ 2147483647 w 842"/>
                <a:gd name="T49" fmla="*/ 2147483647 h 470"/>
                <a:gd name="T50" fmla="*/ 2147483647 w 842"/>
                <a:gd name="T51" fmla="*/ 2147483647 h 470"/>
                <a:gd name="T52" fmla="*/ 2147483647 w 842"/>
                <a:gd name="T53" fmla="*/ 2147483647 h 470"/>
                <a:gd name="T54" fmla="*/ 2147483647 w 842"/>
                <a:gd name="T55" fmla="*/ 2147483647 h 470"/>
                <a:gd name="T56" fmla="*/ 2147483647 w 842"/>
                <a:gd name="T57" fmla="*/ 2147483647 h 470"/>
                <a:gd name="T58" fmla="*/ 2147483647 w 842"/>
                <a:gd name="T59" fmla="*/ 2147483647 h 470"/>
                <a:gd name="T60" fmla="*/ 2147483647 w 842"/>
                <a:gd name="T61" fmla="*/ 2147483647 h 470"/>
                <a:gd name="T62" fmla="*/ 2147483647 w 842"/>
                <a:gd name="T63" fmla="*/ 2147483647 h 470"/>
                <a:gd name="T64" fmla="*/ 2147483647 w 842"/>
                <a:gd name="T65" fmla="*/ 2147483647 h 470"/>
                <a:gd name="T66" fmla="*/ 2147483647 w 842"/>
                <a:gd name="T67" fmla="*/ 2147483647 h 470"/>
                <a:gd name="T68" fmla="*/ 2147483647 w 842"/>
                <a:gd name="T69" fmla="*/ 2147483647 h 470"/>
                <a:gd name="T70" fmla="*/ 2147483647 w 842"/>
                <a:gd name="T71" fmla="*/ 2147483647 h 470"/>
                <a:gd name="T72" fmla="*/ 0 w 842"/>
                <a:gd name="T73" fmla="*/ 2147483647 h 470"/>
                <a:gd name="T74" fmla="*/ 0 w 842"/>
                <a:gd name="T75" fmla="*/ 2147483647 h 470"/>
                <a:gd name="T76" fmla="*/ 0 w 842"/>
                <a:gd name="T77" fmla="*/ 2147483647 h 470"/>
                <a:gd name="T78" fmla="*/ 0 w 842"/>
                <a:gd name="T79" fmla="*/ 0 h 470"/>
                <a:gd name="T80" fmla="*/ 0 w 842"/>
                <a:gd name="T81" fmla="*/ 0 h 470"/>
                <a:gd name="T82" fmla="*/ 0 w 842"/>
                <a:gd name="T83" fmla="*/ 0 h 470"/>
                <a:gd name="T84" fmla="*/ 0 w 842"/>
                <a:gd name="T85" fmla="*/ 0 h 470"/>
                <a:gd name="T86" fmla="*/ 0 w 842"/>
                <a:gd name="T87" fmla="*/ 0 h 470"/>
                <a:gd name="T88" fmla="*/ 2147483647 w 842"/>
                <a:gd name="T89" fmla="*/ 0 h 470"/>
                <a:gd name="T90" fmla="*/ 2147483647 w 842"/>
                <a:gd name="T91" fmla="*/ 0 h 470"/>
                <a:gd name="T92" fmla="*/ 2147483647 w 842"/>
                <a:gd name="T93" fmla="*/ 0 h 470"/>
                <a:gd name="T94" fmla="*/ 2147483647 w 842"/>
                <a:gd name="T95" fmla="*/ 0 h 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2"/>
                <a:gd name="T145" fmla="*/ 0 h 470"/>
                <a:gd name="T146" fmla="*/ 842 w 842"/>
                <a:gd name="T147" fmla="*/ 470 h 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2" h="470">
                  <a:moveTo>
                    <a:pt x="842" y="14"/>
                  </a:moveTo>
                  <a:lnTo>
                    <a:pt x="842" y="78"/>
                  </a:lnTo>
                  <a:lnTo>
                    <a:pt x="842" y="81"/>
                  </a:lnTo>
                  <a:lnTo>
                    <a:pt x="841" y="84"/>
                  </a:lnTo>
                  <a:lnTo>
                    <a:pt x="839" y="86"/>
                  </a:lnTo>
                  <a:lnTo>
                    <a:pt x="838" y="88"/>
                  </a:lnTo>
                  <a:lnTo>
                    <a:pt x="836" y="89"/>
                  </a:lnTo>
                  <a:lnTo>
                    <a:pt x="834" y="90"/>
                  </a:lnTo>
                  <a:lnTo>
                    <a:pt x="832" y="91"/>
                  </a:lnTo>
                  <a:lnTo>
                    <a:pt x="830" y="91"/>
                  </a:lnTo>
                  <a:lnTo>
                    <a:pt x="820" y="96"/>
                  </a:lnTo>
                  <a:lnTo>
                    <a:pt x="820" y="109"/>
                  </a:lnTo>
                  <a:lnTo>
                    <a:pt x="806" y="139"/>
                  </a:lnTo>
                  <a:lnTo>
                    <a:pt x="792" y="168"/>
                  </a:lnTo>
                  <a:lnTo>
                    <a:pt x="777" y="197"/>
                  </a:lnTo>
                  <a:lnTo>
                    <a:pt x="762" y="227"/>
                  </a:lnTo>
                  <a:lnTo>
                    <a:pt x="746" y="255"/>
                  </a:lnTo>
                  <a:lnTo>
                    <a:pt x="728" y="283"/>
                  </a:lnTo>
                  <a:lnTo>
                    <a:pt x="710" y="310"/>
                  </a:lnTo>
                  <a:lnTo>
                    <a:pt x="692" y="337"/>
                  </a:lnTo>
                  <a:lnTo>
                    <a:pt x="689" y="339"/>
                  </a:lnTo>
                  <a:lnTo>
                    <a:pt x="687" y="340"/>
                  </a:lnTo>
                  <a:lnTo>
                    <a:pt x="685" y="341"/>
                  </a:lnTo>
                  <a:lnTo>
                    <a:pt x="682" y="341"/>
                  </a:lnTo>
                  <a:lnTo>
                    <a:pt x="680" y="342"/>
                  </a:lnTo>
                  <a:lnTo>
                    <a:pt x="678" y="341"/>
                  </a:lnTo>
                  <a:lnTo>
                    <a:pt x="675" y="341"/>
                  </a:lnTo>
                  <a:lnTo>
                    <a:pt x="673" y="340"/>
                  </a:lnTo>
                  <a:lnTo>
                    <a:pt x="637" y="318"/>
                  </a:lnTo>
                  <a:lnTo>
                    <a:pt x="609" y="338"/>
                  </a:lnTo>
                  <a:lnTo>
                    <a:pt x="580" y="357"/>
                  </a:lnTo>
                  <a:lnTo>
                    <a:pt x="551" y="377"/>
                  </a:lnTo>
                  <a:lnTo>
                    <a:pt x="522" y="395"/>
                  </a:lnTo>
                  <a:lnTo>
                    <a:pt x="492" y="415"/>
                  </a:lnTo>
                  <a:lnTo>
                    <a:pt x="463" y="433"/>
                  </a:lnTo>
                  <a:lnTo>
                    <a:pt x="433" y="451"/>
                  </a:lnTo>
                  <a:lnTo>
                    <a:pt x="404" y="468"/>
                  </a:lnTo>
                  <a:lnTo>
                    <a:pt x="401" y="469"/>
                  </a:lnTo>
                  <a:lnTo>
                    <a:pt x="398" y="470"/>
                  </a:lnTo>
                  <a:lnTo>
                    <a:pt x="396" y="470"/>
                  </a:lnTo>
                  <a:lnTo>
                    <a:pt x="393" y="469"/>
                  </a:lnTo>
                  <a:lnTo>
                    <a:pt x="391" y="468"/>
                  </a:lnTo>
                  <a:lnTo>
                    <a:pt x="388" y="467"/>
                  </a:lnTo>
                  <a:lnTo>
                    <a:pt x="386" y="465"/>
                  </a:lnTo>
                  <a:lnTo>
                    <a:pt x="384" y="463"/>
                  </a:lnTo>
                  <a:lnTo>
                    <a:pt x="360" y="430"/>
                  </a:lnTo>
                  <a:lnTo>
                    <a:pt x="327" y="436"/>
                  </a:lnTo>
                  <a:lnTo>
                    <a:pt x="294" y="441"/>
                  </a:lnTo>
                  <a:lnTo>
                    <a:pt x="259" y="447"/>
                  </a:lnTo>
                  <a:lnTo>
                    <a:pt x="226" y="452"/>
                  </a:lnTo>
                  <a:lnTo>
                    <a:pt x="192" y="456"/>
                  </a:lnTo>
                  <a:lnTo>
                    <a:pt x="158" y="461"/>
                  </a:lnTo>
                  <a:lnTo>
                    <a:pt x="124" y="465"/>
                  </a:lnTo>
                  <a:lnTo>
                    <a:pt x="90" y="469"/>
                  </a:lnTo>
                  <a:lnTo>
                    <a:pt x="86" y="469"/>
                  </a:lnTo>
                  <a:lnTo>
                    <a:pt x="83" y="469"/>
                  </a:lnTo>
                  <a:lnTo>
                    <a:pt x="80" y="468"/>
                  </a:lnTo>
                  <a:lnTo>
                    <a:pt x="77" y="467"/>
                  </a:lnTo>
                  <a:lnTo>
                    <a:pt x="75" y="465"/>
                  </a:lnTo>
                  <a:lnTo>
                    <a:pt x="73" y="463"/>
                  </a:lnTo>
                  <a:lnTo>
                    <a:pt x="71" y="459"/>
                  </a:lnTo>
                  <a:lnTo>
                    <a:pt x="70" y="455"/>
                  </a:lnTo>
                  <a:lnTo>
                    <a:pt x="38" y="276"/>
                  </a:lnTo>
                  <a:lnTo>
                    <a:pt x="30" y="275"/>
                  </a:lnTo>
                  <a:lnTo>
                    <a:pt x="28" y="275"/>
                  </a:lnTo>
                  <a:lnTo>
                    <a:pt x="26" y="274"/>
                  </a:lnTo>
                  <a:lnTo>
                    <a:pt x="25" y="273"/>
                  </a:lnTo>
                  <a:lnTo>
                    <a:pt x="24" y="271"/>
                  </a:lnTo>
                  <a:lnTo>
                    <a:pt x="24" y="270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3" y="266"/>
                  </a:lnTo>
                  <a:lnTo>
                    <a:pt x="18" y="234"/>
                  </a:lnTo>
                  <a:lnTo>
                    <a:pt x="14" y="201"/>
                  </a:lnTo>
                  <a:lnTo>
                    <a:pt x="10" y="169"/>
                  </a:lnTo>
                  <a:lnTo>
                    <a:pt x="7" y="137"/>
                  </a:lnTo>
                  <a:lnTo>
                    <a:pt x="5" y="106"/>
                  </a:lnTo>
                  <a:lnTo>
                    <a:pt x="3" y="74"/>
                  </a:lnTo>
                  <a:lnTo>
                    <a:pt x="1" y="4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35" y="1"/>
                  </a:lnTo>
                  <a:lnTo>
                    <a:pt x="837" y="1"/>
                  </a:lnTo>
                  <a:lnTo>
                    <a:pt x="838" y="2"/>
                  </a:lnTo>
                  <a:lnTo>
                    <a:pt x="840" y="5"/>
                  </a:lnTo>
                  <a:lnTo>
                    <a:pt x="841" y="7"/>
                  </a:lnTo>
                  <a:lnTo>
                    <a:pt x="842" y="10"/>
                  </a:lnTo>
                  <a:lnTo>
                    <a:pt x="842" y="14"/>
                  </a:lnTo>
                </a:path>
              </a:pathLst>
            </a:custGeom>
            <a:noFill/>
            <a:ln w="1588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6276975" y="1936750"/>
              <a:ext cx="219075" cy="4603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6453188" y="1933575"/>
              <a:ext cx="1866900" cy="127000"/>
            </a:xfrm>
            <a:custGeom>
              <a:avLst/>
              <a:gdLst>
                <a:gd name="T0" fmla="*/ 2147483647 w 6635"/>
                <a:gd name="T1" fmla="*/ 2147483647 h 506"/>
                <a:gd name="T2" fmla="*/ 2147483647 w 6635"/>
                <a:gd name="T3" fmla="*/ 2147483647 h 506"/>
                <a:gd name="T4" fmla="*/ 2147483647 w 6635"/>
                <a:gd name="T5" fmla="*/ 2147483647 h 506"/>
                <a:gd name="T6" fmla="*/ 2147483647 w 6635"/>
                <a:gd name="T7" fmla="*/ 2147483647 h 506"/>
                <a:gd name="T8" fmla="*/ 2147483647 w 6635"/>
                <a:gd name="T9" fmla="*/ 2147483647 h 506"/>
                <a:gd name="T10" fmla="*/ 2147483647 w 6635"/>
                <a:gd name="T11" fmla="*/ 2147483647 h 506"/>
                <a:gd name="T12" fmla="*/ 2147483647 w 6635"/>
                <a:gd name="T13" fmla="*/ 2147483647 h 506"/>
                <a:gd name="T14" fmla="*/ 2147483647 w 6635"/>
                <a:gd name="T15" fmla="*/ 2147483647 h 506"/>
                <a:gd name="T16" fmla="*/ 2147483647 w 6635"/>
                <a:gd name="T17" fmla="*/ 2147483647 h 506"/>
                <a:gd name="T18" fmla="*/ 2147483647 w 6635"/>
                <a:gd name="T19" fmla="*/ 2147483647 h 506"/>
                <a:gd name="T20" fmla="*/ 2147483647 w 6635"/>
                <a:gd name="T21" fmla="*/ 2147483647 h 506"/>
                <a:gd name="T22" fmla="*/ 2147483647 w 6635"/>
                <a:gd name="T23" fmla="*/ 2147483647 h 506"/>
                <a:gd name="T24" fmla="*/ 2147483647 w 6635"/>
                <a:gd name="T25" fmla="*/ 2147483647 h 506"/>
                <a:gd name="T26" fmla="*/ 2147483647 w 6635"/>
                <a:gd name="T27" fmla="*/ 2147483647 h 506"/>
                <a:gd name="T28" fmla="*/ 2147483647 w 6635"/>
                <a:gd name="T29" fmla="*/ 2147483647 h 506"/>
                <a:gd name="T30" fmla="*/ 2147483647 w 6635"/>
                <a:gd name="T31" fmla="*/ 2147483647 h 506"/>
                <a:gd name="T32" fmla="*/ 2147483647 w 6635"/>
                <a:gd name="T33" fmla="*/ 2147483647 h 506"/>
                <a:gd name="T34" fmla="*/ 2147483647 w 6635"/>
                <a:gd name="T35" fmla="*/ 2147483647 h 506"/>
                <a:gd name="T36" fmla="*/ 2147483647 w 6635"/>
                <a:gd name="T37" fmla="*/ 2147483647 h 506"/>
                <a:gd name="T38" fmla="*/ 2147483647 w 6635"/>
                <a:gd name="T39" fmla="*/ 2147483647 h 506"/>
                <a:gd name="T40" fmla="*/ 2147483647 w 6635"/>
                <a:gd name="T41" fmla="*/ 2147483647 h 506"/>
                <a:gd name="T42" fmla="*/ 2147483647 w 6635"/>
                <a:gd name="T43" fmla="*/ 2147483647 h 506"/>
                <a:gd name="T44" fmla="*/ 2147483647 w 6635"/>
                <a:gd name="T45" fmla="*/ 2147483647 h 506"/>
                <a:gd name="T46" fmla="*/ 2147483647 w 6635"/>
                <a:gd name="T47" fmla="*/ 2147483647 h 506"/>
                <a:gd name="T48" fmla="*/ 2147483647 w 6635"/>
                <a:gd name="T49" fmla="*/ 2147483647 h 506"/>
                <a:gd name="T50" fmla="*/ 2147483647 w 6635"/>
                <a:gd name="T51" fmla="*/ 2147483647 h 506"/>
                <a:gd name="T52" fmla="*/ 2147483647 w 6635"/>
                <a:gd name="T53" fmla="*/ 2147483647 h 506"/>
                <a:gd name="T54" fmla="*/ 2147483647 w 6635"/>
                <a:gd name="T55" fmla="*/ 2147483647 h 506"/>
                <a:gd name="T56" fmla="*/ 2147483647 w 6635"/>
                <a:gd name="T57" fmla="*/ 2147483647 h 506"/>
                <a:gd name="T58" fmla="*/ 2147483647 w 6635"/>
                <a:gd name="T59" fmla="*/ 2147483647 h 506"/>
                <a:gd name="T60" fmla="*/ 2147483647 w 6635"/>
                <a:gd name="T61" fmla="*/ 2147483647 h 506"/>
                <a:gd name="T62" fmla="*/ 2147483647 w 6635"/>
                <a:gd name="T63" fmla="*/ 0 h 506"/>
                <a:gd name="T64" fmla="*/ 2147483647 w 6635"/>
                <a:gd name="T65" fmla="*/ 0 h 506"/>
                <a:gd name="T66" fmla="*/ 2147483647 w 6635"/>
                <a:gd name="T67" fmla="*/ 0 h 506"/>
                <a:gd name="T68" fmla="*/ 2147483647 w 6635"/>
                <a:gd name="T69" fmla="*/ 2147483647 h 506"/>
                <a:gd name="T70" fmla="*/ 2147483647 w 6635"/>
                <a:gd name="T71" fmla="*/ 2147483647 h 506"/>
                <a:gd name="T72" fmla="*/ 2147483647 w 6635"/>
                <a:gd name="T73" fmla="*/ 2147483647 h 506"/>
                <a:gd name="T74" fmla="*/ 2147483647 w 6635"/>
                <a:gd name="T75" fmla="*/ 2147483647 h 506"/>
                <a:gd name="T76" fmla="*/ 2147483647 w 6635"/>
                <a:gd name="T77" fmla="*/ 2147483647 h 506"/>
                <a:gd name="T78" fmla="*/ 2147483647 w 6635"/>
                <a:gd name="T79" fmla="*/ 2147483647 h 506"/>
                <a:gd name="T80" fmla="*/ 2147483647 w 6635"/>
                <a:gd name="T81" fmla="*/ 2147483647 h 506"/>
                <a:gd name="T82" fmla="*/ 2147483647 w 6635"/>
                <a:gd name="T83" fmla="*/ 2147483647 h 506"/>
                <a:gd name="T84" fmla="*/ 2147483647 w 6635"/>
                <a:gd name="T85" fmla="*/ 2147483647 h 506"/>
                <a:gd name="T86" fmla="*/ 2147483647 w 6635"/>
                <a:gd name="T87" fmla="*/ 2147483647 h 506"/>
                <a:gd name="T88" fmla="*/ 2147483647 w 6635"/>
                <a:gd name="T89" fmla="*/ 2147483647 h 506"/>
                <a:gd name="T90" fmla="*/ 2147483647 w 6635"/>
                <a:gd name="T91" fmla="*/ 2147483647 h 506"/>
                <a:gd name="T92" fmla="*/ 2147483647 w 6635"/>
                <a:gd name="T93" fmla="*/ 2147483647 h 506"/>
                <a:gd name="T94" fmla="*/ 2147483647 w 6635"/>
                <a:gd name="T95" fmla="*/ 2147483647 h 506"/>
                <a:gd name="T96" fmla="*/ 2147483647 w 6635"/>
                <a:gd name="T97" fmla="*/ 2147483647 h 506"/>
                <a:gd name="T98" fmla="*/ 2147483647 w 6635"/>
                <a:gd name="T99" fmla="*/ 2147483647 h 506"/>
                <a:gd name="T100" fmla="*/ 2147483647 w 6635"/>
                <a:gd name="T101" fmla="*/ 2147483647 h 506"/>
                <a:gd name="T102" fmla="*/ 2147483647 w 6635"/>
                <a:gd name="T103" fmla="*/ 2147483647 h 506"/>
                <a:gd name="T104" fmla="*/ 2147483647 w 6635"/>
                <a:gd name="T105" fmla="*/ 2147483647 h 506"/>
                <a:gd name="T106" fmla="*/ 2147483647 w 6635"/>
                <a:gd name="T107" fmla="*/ 2147483647 h 506"/>
                <a:gd name="T108" fmla="*/ 2147483647 w 6635"/>
                <a:gd name="T109" fmla="*/ 2147483647 h 506"/>
                <a:gd name="T110" fmla="*/ 2147483647 w 6635"/>
                <a:gd name="T111" fmla="*/ 2147483647 h 506"/>
                <a:gd name="T112" fmla="*/ 2147483647 w 6635"/>
                <a:gd name="T113" fmla="*/ 2147483647 h 506"/>
                <a:gd name="T114" fmla="*/ 2147483647 w 6635"/>
                <a:gd name="T115" fmla="*/ 2147483647 h 506"/>
                <a:gd name="T116" fmla="*/ 2147483647 w 6635"/>
                <a:gd name="T117" fmla="*/ 2147483647 h 506"/>
                <a:gd name="T118" fmla="*/ 2147483647 w 6635"/>
                <a:gd name="T119" fmla="*/ 2147483647 h 506"/>
                <a:gd name="T120" fmla="*/ 2147483647 w 6635"/>
                <a:gd name="T121" fmla="*/ 2147483647 h 506"/>
                <a:gd name="T122" fmla="*/ 0 w 6635"/>
                <a:gd name="T123" fmla="*/ 2147483647 h 506"/>
                <a:gd name="T124" fmla="*/ 2147483647 w 6635"/>
                <a:gd name="T125" fmla="*/ 2147483647 h 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35"/>
                <a:gd name="T190" fmla="*/ 0 h 506"/>
                <a:gd name="T191" fmla="*/ 6635 w 6635"/>
                <a:gd name="T192" fmla="*/ 506 h 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35" h="506">
                  <a:moveTo>
                    <a:pt x="15" y="506"/>
                  </a:moveTo>
                  <a:lnTo>
                    <a:pt x="61" y="495"/>
                  </a:lnTo>
                  <a:lnTo>
                    <a:pt x="112" y="484"/>
                  </a:lnTo>
                  <a:lnTo>
                    <a:pt x="167" y="473"/>
                  </a:lnTo>
                  <a:lnTo>
                    <a:pt x="227" y="463"/>
                  </a:lnTo>
                  <a:lnTo>
                    <a:pt x="293" y="453"/>
                  </a:lnTo>
                  <a:lnTo>
                    <a:pt x="362" y="443"/>
                  </a:lnTo>
                  <a:lnTo>
                    <a:pt x="434" y="433"/>
                  </a:lnTo>
                  <a:lnTo>
                    <a:pt x="511" y="423"/>
                  </a:lnTo>
                  <a:lnTo>
                    <a:pt x="593" y="414"/>
                  </a:lnTo>
                  <a:lnTo>
                    <a:pt x="677" y="405"/>
                  </a:lnTo>
                  <a:lnTo>
                    <a:pt x="766" y="395"/>
                  </a:lnTo>
                  <a:lnTo>
                    <a:pt x="857" y="386"/>
                  </a:lnTo>
                  <a:lnTo>
                    <a:pt x="1051" y="369"/>
                  </a:lnTo>
                  <a:lnTo>
                    <a:pt x="1256" y="352"/>
                  </a:lnTo>
                  <a:lnTo>
                    <a:pt x="1471" y="336"/>
                  </a:lnTo>
                  <a:lnTo>
                    <a:pt x="1696" y="319"/>
                  </a:lnTo>
                  <a:lnTo>
                    <a:pt x="1929" y="304"/>
                  </a:lnTo>
                  <a:lnTo>
                    <a:pt x="2169" y="289"/>
                  </a:lnTo>
                  <a:lnTo>
                    <a:pt x="2415" y="275"/>
                  </a:lnTo>
                  <a:lnTo>
                    <a:pt x="2665" y="262"/>
                  </a:lnTo>
                  <a:lnTo>
                    <a:pt x="2920" y="248"/>
                  </a:lnTo>
                  <a:lnTo>
                    <a:pt x="3176" y="236"/>
                  </a:lnTo>
                  <a:lnTo>
                    <a:pt x="4202" y="188"/>
                  </a:lnTo>
                  <a:lnTo>
                    <a:pt x="5170" y="144"/>
                  </a:lnTo>
                  <a:lnTo>
                    <a:pt x="5610" y="122"/>
                  </a:lnTo>
                  <a:lnTo>
                    <a:pt x="6007" y="101"/>
                  </a:lnTo>
                  <a:lnTo>
                    <a:pt x="6186" y="91"/>
                  </a:lnTo>
                  <a:lnTo>
                    <a:pt x="6351" y="81"/>
                  </a:lnTo>
                  <a:lnTo>
                    <a:pt x="6501" y="71"/>
                  </a:lnTo>
                  <a:lnTo>
                    <a:pt x="6635" y="60"/>
                  </a:lnTo>
                  <a:lnTo>
                    <a:pt x="6630" y="0"/>
                  </a:lnTo>
                  <a:lnTo>
                    <a:pt x="6497" y="10"/>
                  </a:lnTo>
                  <a:lnTo>
                    <a:pt x="6347" y="21"/>
                  </a:lnTo>
                  <a:lnTo>
                    <a:pt x="6183" y="31"/>
                  </a:lnTo>
                  <a:lnTo>
                    <a:pt x="6004" y="41"/>
                  </a:lnTo>
                  <a:lnTo>
                    <a:pt x="5607" y="62"/>
                  </a:lnTo>
                  <a:lnTo>
                    <a:pt x="5168" y="82"/>
                  </a:lnTo>
                  <a:lnTo>
                    <a:pt x="4200" y="127"/>
                  </a:lnTo>
                  <a:lnTo>
                    <a:pt x="3173" y="175"/>
                  </a:lnTo>
                  <a:lnTo>
                    <a:pt x="2917" y="188"/>
                  </a:lnTo>
                  <a:lnTo>
                    <a:pt x="2662" y="201"/>
                  </a:lnTo>
                  <a:lnTo>
                    <a:pt x="2412" y="215"/>
                  </a:lnTo>
                  <a:lnTo>
                    <a:pt x="2165" y="229"/>
                  </a:lnTo>
                  <a:lnTo>
                    <a:pt x="1925" y="244"/>
                  </a:lnTo>
                  <a:lnTo>
                    <a:pt x="1692" y="259"/>
                  </a:lnTo>
                  <a:lnTo>
                    <a:pt x="1467" y="274"/>
                  </a:lnTo>
                  <a:lnTo>
                    <a:pt x="1251" y="291"/>
                  </a:lnTo>
                  <a:lnTo>
                    <a:pt x="1045" y="308"/>
                  </a:lnTo>
                  <a:lnTo>
                    <a:pt x="852" y="326"/>
                  </a:lnTo>
                  <a:lnTo>
                    <a:pt x="760" y="335"/>
                  </a:lnTo>
                  <a:lnTo>
                    <a:pt x="671" y="344"/>
                  </a:lnTo>
                  <a:lnTo>
                    <a:pt x="586" y="354"/>
                  </a:lnTo>
                  <a:lnTo>
                    <a:pt x="504" y="363"/>
                  </a:lnTo>
                  <a:lnTo>
                    <a:pt x="427" y="373"/>
                  </a:lnTo>
                  <a:lnTo>
                    <a:pt x="353" y="383"/>
                  </a:lnTo>
                  <a:lnTo>
                    <a:pt x="283" y="393"/>
                  </a:lnTo>
                  <a:lnTo>
                    <a:pt x="218" y="403"/>
                  </a:lnTo>
                  <a:lnTo>
                    <a:pt x="157" y="414"/>
                  </a:lnTo>
                  <a:lnTo>
                    <a:pt x="100" y="425"/>
                  </a:lnTo>
                  <a:lnTo>
                    <a:pt x="47" y="436"/>
                  </a:lnTo>
                  <a:lnTo>
                    <a:pt x="0" y="447"/>
                  </a:lnTo>
                  <a:lnTo>
                    <a:pt x="15" y="506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5876925" y="2047875"/>
              <a:ext cx="1482725" cy="1196975"/>
            </a:xfrm>
            <a:custGeom>
              <a:avLst/>
              <a:gdLst>
                <a:gd name="T0" fmla="*/ 2147483647 w 5265"/>
                <a:gd name="T1" fmla="*/ 2147483647 h 4749"/>
                <a:gd name="T2" fmla="*/ 2147483647 w 5265"/>
                <a:gd name="T3" fmla="*/ 2147483647 h 4749"/>
                <a:gd name="T4" fmla="*/ 2147483647 w 5265"/>
                <a:gd name="T5" fmla="*/ 2147483647 h 4749"/>
                <a:gd name="T6" fmla="*/ 2147483647 w 5265"/>
                <a:gd name="T7" fmla="*/ 2147483647 h 4749"/>
                <a:gd name="T8" fmla="*/ 2147483647 w 5265"/>
                <a:gd name="T9" fmla="*/ 2147483647 h 4749"/>
                <a:gd name="T10" fmla="*/ 2147483647 w 5265"/>
                <a:gd name="T11" fmla="*/ 2147483647 h 4749"/>
                <a:gd name="T12" fmla="*/ 2147483647 w 5265"/>
                <a:gd name="T13" fmla="*/ 2147483647 h 4749"/>
                <a:gd name="T14" fmla="*/ 2147483647 w 5265"/>
                <a:gd name="T15" fmla="*/ 2147483647 h 4749"/>
                <a:gd name="T16" fmla="*/ 2147483647 w 5265"/>
                <a:gd name="T17" fmla="*/ 2147483647 h 4749"/>
                <a:gd name="T18" fmla="*/ 2147483647 w 5265"/>
                <a:gd name="T19" fmla="*/ 2147483647 h 4749"/>
                <a:gd name="T20" fmla="*/ 2147483647 w 5265"/>
                <a:gd name="T21" fmla="*/ 2147483647 h 4749"/>
                <a:gd name="T22" fmla="*/ 2147483647 w 5265"/>
                <a:gd name="T23" fmla="*/ 2147483647 h 4749"/>
                <a:gd name="T24" fmla="*/ 2147483647 w 5265"/>
                <a:gd name="T25" fmla="*/ 2147483647 h 4749"/>
                <a:gd name="T26" fmla="*/ 2147483647 w 5265"/>
                <a:gd name="T27" fmla="*/ 2147483647 h 4749"/>
                <a:gd name="T28" fmla="*/ 2147483647 w 5265"/>
                <a:gd name="T29" fmla="*/ 2147483647 h 4749"/>
                <a:gd name="T30" fmla="*/ 2147483647 w 5265"/>
                <a:gd name="T31" fmla="*/ 2147483647 h 4749"/>
                <a:gd name="T32" fmla="*/ 2147483647 w 5265"/>
                <a:gd name="T33" fmla="*/ 2147483647 h 4749"/>
                <a:gd name="T34" fmla="*/ 2147483647 w 5265"/>
                <a:gd name="T35" fmla="*/ 2147483647 h 4749"/>
                <a:gd name="T36" fmla="*/ 2147483647 w 5265"/>
                <a:gd name="T37" fmla="*/ 2147483647 h 4749"/>
                <a:gd name="T38" fmla="*/ 2147483647 w 5265"/>
                <a:gd name="T39" fmla="*/ 2147483647 h 4749"/>
                <a:gd name="T40" fmla="*/ 2147483647 w 5265"/>
                <a:gd name="T41" fmla="*/ 2147483647 h 4749"/>
                <a:gd name="T42" fmla="*/ 2147483647 w 5265"/>
                <a:gd name="T43" fmla="*/ 2147483647 h 4749"/>
                <a:gd name="T44" fmla="*/ 2147483647 w 5265"/>
                <a:gd name="T45" fmla="*/ 2147483647 h 4749"/>
                <a:gd name="T46" fmla="*/ 2147483647 w 5265"/>
                <a:gd name="T47" fmla="*/ 2147483647 h 4749"/>
                <a:gd name="T48" fmla="*/ 2147483647 w 5265"/>
                <a:gd name="T49" fmla="*/ 2147483647 h 4749"/>
                <a:gd name="T50" fmla="*/ 2147483647 w 5265"/>
                <a:gd name="T51" fmla="*/ 2147483647 h 4749"/>
                <a:gd name="T52" fmla="*/ 2147483647 w 5265"/>
                <a:gd name="T53" fmla="*/ 2147483647 h 4749"/>
                <a:gd name="T54" fmla="*/ 2147483647 w 5265"/>
                <a:gd name="T55" fmla="*/ 2147483647 h 4749"/>
                <a:gd name="T56" fmla="*/ 2147483647 w 5265"/>
                <a:gd name="T57" fmla="*/ 2147483647 h 4749"/>
                <a:gd name="T58" fmla="*/ 2147483647 w 5265"/>
                <a:gd name="T59" fmla="*/ 2147483647 h 4749"/>
                <a:gd name="T60" fmla="*/ 2147483647 w 5265"/>
                <a:gd name="T61" fmla="*/ 2147483647 h 4749"/>
                <a:gd name="T62" fmla="*/ 2147483647 w 5265"/>
                <a:gd name="T63" fmla="*/ 2147483647 h 4749"/>
                <a:gd name="T64" fmla="*/ 2147483647 w 5265"/>
                <a:gd name="T65" fmla="*/ 2147483647 h 4749"/>
                <a:gd name="T66" fmla="*/ 2147483647 w 5265"/>
                <a:gd name="T67" fmla="*/ 2147483647 h 4749"/>
                <a:gd name="T68" fmla="*/ 2147483647 w 5265"/>
                <a:gd name="T69" fmla="*/ 2147483647 h 4749"/>
                <a:gd name="T70" fmla="*/ 2147483647 w 5265"/>
                <a:gd name="T71" fmla="*/ 2147483647 h 4749"/>
                <a:gd name="T72" fmla="*/ 0 w 5265"/>
                <a:gd name="T73" fmla="*/ 2147483647 h 4749"/>
                <a:gd name="T74" fmla="*/ 2147483647 w 5265"/>
                <a:gd name="T75" fmla="*/ 2147483647 h 4749"/>
                <a:gd name="T76" fmla="*/ 2147483647 w 5265"/>
                <a:gd name="T77" fmla="*/ 2147483647 h 4749"/>
                <a:gd name="T78" fmla="*/ 2147483647 w 5265"/>
                <a:gd name="T79" fmla="*/ 2147483647 h 4749"/>
                <a:gd name="T80" fmla="*/ 2147483647 w 5265"/>
                <a:gd name="T81" fmla="*/ 2147483647 h 4749"/>
                <a:gd name="T82" fmla="*/ 2147483647 w 5265"/>
                <a:gd name="T83" fmla="*/ 2147483647 h 4749"/>
                <a:gd name="T84" fmla="*/ 2147483647 w 5265"/>
                <a:gd name="T85" fmla="*/ 2147483647 h 4749"/>
                <a:gd name="T86" fmla="*/ 2147483647 w 5265"/>
                <a:gd name="T87" fmla="*/ 2147483647 h 4749"/>
                <a:gd name="T88" fmla="*/ 2147483647 w 5265"/>
                <a:gd name="T89" fmla="*/ 2147483647 h 4749"/>
                <a:gd name="T90" fmla="*/ 2147483647 w 5265"/>
                <a:gd name="T91" fmla="*/ 2147483647 h 4749"/>
                <a:gd name="T92" fmla="*/ 2147483647 w 5265"/>
                <a:gd name="T93" fmla="*/ 2147483647 h 4749"/>
                <a:gd name="T94" fmla="*/ 2147483647 w 5265"/>
                <a:gd name="T95" fmla="*/ 2147483647 h 4749"/>
                <a:gd name="T96" fmla="*/ 2147483647 w 5265"/>
                <a:gd name="T97" fmla="*/ 2147483647 h 4749"/>
                <a:gd name="T98" fmla="*/ 2147483647 w 5265"/>
                <a:gd name="T99" fmla="*/ 2147483647 h 4749"/>
                <a:gd name="T100" fmla="*/ 2147483647 w 5265"/>
                <a:gd name="T101" fmla="*/ 2147483647 h 4749"/>
                <a:gd name="T102" fmla="*/ 2147483647 w 5265"/>
                <a:gd name="T103" fmla="*/ 2147483647 h 4749"/>
                <a:gd name="T104" fmla="*/ 2147483647 w 5265"/>
                <a:gd name="T105" fmla="*/ 2147483647 h 4749"/>
                <a:gd name="T106" fmla="*/ 2147483647 w 5265"/>
                <a:gd name="T107" fmla="*/ 2147483647 h 4749"/>
                <a:gd name="T108" fmla="*/ 2147483647 w 5265"/>
                <a:gd name="T109" fmla="*/ 2147483647 h 4749"/>
                <a:gd name="T110" fmla="*/ 2147483647 w 5265"/>
                <a:gd name="T111" fmla="*/ 2147483647 h 47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65"/>
                <a:gd name="T169" fmla="*/ 0 h 4749"/>
                <a:gd name="T170" fmla="*/ 5265 w 5265"/>
                <a:gd name="T171" fmla="*/ 4749 h 47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65" h="4749">
                  <a:moveTo>
                    <a:pt x="5238" y="3856"/>
                  </a:moveTo>
                  <a:lnTo>
                    <a:pt x="5168" y="3890"/>
                  </a:lnTo>
                  <a:lnTo>
                    <a:pt x="5099" y="3925"/>
                  </a:lnTo>
                  <a:lnTo>
                    <a:pt x="5029" y="3958"/>
                  </a:lnTo>
                  <a:lnTo>
                    <a:pt x="4961" y="3990"/>
                  </a:lnTo>
                  <a:lnTo>
                    <a:pt x="4893" y="4022"/>
                  </a:lnTo>
                  <a:lnTo>
                    <a:pt x="4825" y="4052"/>
                  </a:lnTo>
                  <a:lnTo>
                    <a:pt x="4759" y="4082"/>
                  </a:lnTo>
                  <a:lnTo>
                    <a:pt x="4693" y="4112"/>
                  </a:lnTo>
                  <a:lnTo>
                    <a:pt x="4627" y="4140"/>
                  </a:lnTo>
                  <a:lnTo>
                    <a:pt x="4561" y="4167"/>
                  </a:lnTo>
                  <a:lnTo>
                    <a:pt x="4496" y="4194"/>
                  </a:lnTo>
                  <a:lnTo>
                    <a:pt x="4432" y="4220"/>
                  </a:lnTo>
                  <a:lnTo>
                    <a:pt x="4368" y="4245"/>
                  </a:lnTo>
                  <a:lnTo>
                    <a:pt x="4305" y="4269"/>
                  </a:lnTo>
                  <a:lnTo>
                    <a:pt x="4242" y="4293"/>
                  </a:lnTo>
                  <a:lnTo>
                    <a:pt x="4180" y="4317"/>
                  </a:lnTo>
                  <a:lnTo>
                    <a:pt x="4117" y="4339"/>
                  </a:lnTo>
                  <a:lnTo>
                    <a:pt x="4056" y="4360"/>
                  </a:lnTo>
                  <a:lnTo>
                    <a:pt x="3996" y="4381"/>
                  </a:lnTo>
                  <a:lnTo>
                    <a:pt x="3936" y="4401"/>
                  </a:lnTo>
                  <a:lnTo>
                    <a:pt x="3875" y="4420"/>
                  </a:lnTo>
                  <a:lnTo>
                    <a:pt x="3816" y="4438"/>
                  </a:lnTo>
                  <a:lnTo>
                    <a:pt x="3757" y="4456"/>
                  </a:lnTo>
                  <a:lnTo>
                    <a:pt x="3698" y="4473"/>
                  </a:lnTo>
                  <a:lnTo>
                    <a:pt x="3640" y="4489"/>
                  </a:lnTo>
                  <a:lnTo>
                    <a:pt x="3583" y="4506"/>
                  </a:lnTo>
                  <a:lnTo>
                    <a:pt x="3527" y="4521"/>
                  </a:lnTo>
                  <a:lnTo>
                    <a:pt x="3469" y="4535"/>
                  </a:lnTo>
                  <a:lnTo>
                    <a:pt x="3414" y="4549"/>
                  </a:lnTo>
                  <a:lnTo>
                    <a:pt x="3358" y="4562"/>
                  </a:lnTo>
                  <a:lnTo>
                    <a:pt x="3304" y="4574"/>
                  </a:lnTo>
                  <a:lnTo>
                    <a:pt x="3250" y="4586"/>
                  </a:lnTo>
                  <a:lnTo>
                    <a:pt x="3195" y="4597"/>
                  </a:lnTo>
                  <a:lnTo>
                    <a:pt x="3142" y="4607"/>
                  </a:lnTo>
                  <a:lnTo>
                    <a:pt x="3089" y="4617"/>
                  </a:lnTo>
                  <a:lnTo>
                    <a:pt x="3037" y="4626"/>
                  </a:lnTo>
                  <a:lnTo>
                    <a:pt x="2984" y="4634"/>
                  </a:lnTo>
                  <a:lnTo>
                    <a:pt x="2933" y="4642"/>
                  </a:lnTo>
                  <a:lnTo>
                    <a:pt x="2882" y="4649"/>
                  </a:lnTo>
                  <a:lnTo>
                    <a:pt x="2831" y="4655"/>
                  </a:lnTo>
                  <a:lnTo>
                    <a:pt x="2781" y="4661"/>
                  </a:lnTo>
                  <a:lnTo>
                    <a:pt x="2731" y="4666"/>
                  </a:lnTo>
                  <a:lnTo>
                    <a:pt x="2682" y="4671"/>
                  </a:lnTo>
                  <a:lnTo>
                    <a:pt x="2634" y="4675"/>
                  </a:lnTo>
                  <a:lnTo>
                    <a:pt x="2586" y="4678"/>
                  </a:lnTo>
                  <a:lnTo>
                    <a:pt x="2538" y="4681"/>
                  </a:lnTo>
                  <a:lnTo>
                    <a:pt x="2491" y="4684"/>
                  </a:lnTo>
                  <a:lnTo>
                    <a:pt x="2444" y="4685"/>
                  </a:lnTo>
                  <a:lnTo>
                    <a:pt x="2398" y="4686"/>
                  </a:lnTo>
                  <a:lnTo>
                    <a:pt x="2353" y="4687"/>
                  </a:lnTo>
                  <a:lnTo>
                    <a:pt x="2306" y="4687"/>
                  </a:lnTo>
                  <a:lnTo>
                    <a:pt x="2262" y="4686"/>
                  </a:lnTo>
                  <a:lnTo>
                    <a:pt x="2218" y="4685"/>
                  </a:lnTo>
                  <a:lnTo>
                    <a:pt x="2174" y="4684"/>
                  </a:lnTo>
                  <a:lnTo>
                    <a:pt x="2131" y="4681"/>
                  </a:lnTo>
                  <a:lnTo>
                    <a:pt x="2087" y="4678"/>
                  </a:lnTo>
                  <a:lnTo>
                    <a:pt x="2045" y="4675"/>
                  </a:lnTo>
                  <a:lnTo>
                    <a:pt x="2003" y="4671"/>
                  </a:lnTo>
                  <a:lnTo>
                    <a:pt x="1962" y="4667"/>
                  </a:lnTo>
                  <a:lnTo>
                    <a:pt x="1921" y="4662"/>
                  </a:lnTo>
                  <a:lnTo>
                    <a:pt x="1880" y="4657"/>
                  </a:lnTo>
                  <a:lnTo>
                    <a:pt x="1840" y="4651"/>
                  </a:lnTo>
                  <a:lnTo>
                    <a:pt x="1801" y="4644"/>
                  </a:lnTo>
                  <a:lnTo>
                    <a:pt x="1762" y="4638"/>
                  </a:lnTo>
                  <a:lnTo>
                    <a:pt x="1723" y="4630"/>
                  </a:lnTo>
                  <a:lnTo>
                    <a:pt x="1685" y="4622"/>
                  </a:lnTo>
                  <a:lnTo>
                    <a:pt x="1647" y="4614"/>
                  </a:lnTo>
                  <a:lnTo>
                    <a:pt x="1610" y="4605"/>
                  </a:lnTo>
                  <a:lnTo>
                    <a:pt x="1573" y="4596"/>
                  </a:lnTo>
                  <a:lnTo>
                    <a:pt x="1537" y="4586"/>
                  </a:lnTo>
                  <a:lnTo>
                    <a:pt x="1502" y="4576"/>
                  </a:lnTo>
                  <a:lnTo>
                    <a:pt x="1466" y="4565"/>
                  </a:lnTo>
                  <a:lnTo>
                    <a:pt x="1430" y="4554"/>
                  </a:lnTo>
                  <a:lnTo>
                    <a:pt x="1396" y="4542"/>
                  </a:lnTo>
                  <a:lnTo>
                    <a:pt x="1362" y="4530"/>
                  </a:lnTo>
                  <a:lnTo>
                    <a:pt x="1329" y="4518"/>
                  </a:lnTo>
                  <a:lnTo>
                    <a:pt x="1296" y="4505"/>
                  </a:lnTo>
                  <a:lnTo>
                    <a:pt x="1264" y="4491"/>
                  </a:lnTo>
                  <a:lnTo>
                    <a:pt x="1232" y="4477"/>
                  </a:lnTo>
                  <a:lnTo>
                    <a:pt x="1199" y="4463"/>
                  </a:lnTo>
                  <a:lnTo>
                    <a:pt x="1168" y="4448"/>
                  </a:lnTo>
                  <a:lnTo>
                    <a:pt x="1137" y="4433"/>
                  </a:lnTo>
                  <a:lnTo>
                    <a:pt x="1107" y="4418"/>
                  </a:lnTo>
                  <a:lnTo>
                    <a:pt x="1077" y="4402"/>
                  </a:lnTo>
                  <a:lnTo>
                    <a:pt x="1048" y="4386"/>
                  </a:lnTo>
                  <a:lnTo>
                    <a:pt x="1019" y="4369"/>
                  </a:lnTo>
                  <a:lnTo>
                    <a:pt x="991" y="4353"/>
                  </a:lnTo>
                  <a:lnTo>
                    <a:pt x="962" y="4335"/>
                  </a:lnTo>
                  <a:lnTo>
                    <a:pt x="934" y="4318"/>
                  </a:lnTo>
                  <a:lnTo>
                    <a:pt x="907" y="4300"/>
                  </a:lnTo>
                  <a:lnTo>
                    <a:pt x="881" y="4280"/>
                  </a:lnTo>
                  <a:lnTo>
                    <a:pt x="854" y="4262"/>
                  </a:lnTo>
                  <a:lnTo>
                    <a:pt x="829" y="4242"/>
                  </a:lnTo>
                  <a:lnTo>
                    <a:pt x="803" y="4223"/>
                  </a:lnTo>
                  <a:lnTo>
                    <a:pt x="779" y="4203"/>
                  </a:lnTo>
                  <a:lnTo>
                    <a:pt x="753" y="4183"/>
                  </a:lnTo>
                  <a:lnTo>
                    <a:pt x="729" y="4163"/>
                  </a:lnTo>
                  <a:lnTo>
                    <a:pt x="706" y="4142"/>
                  </a:lnTo>
                  <a:lnTo>
                    <a:pt x="683" y="4121"/>
                  </a:lnTo>
                  <a:lnTo>
                    <a:pt x="660" y="4100"/>
                  </a:lnTo>
                  <a:lnTo>
                    <a:pt x="638" y="4077"/>
                  </a:lnTo>
                  <a:lnTo>
                    <a:pt x="616" y="4055"/>
                  </a:lnTo>
                  <a:lnTo>
                    <a:pt x="594" y="4032"/>
                  </a:lnTo>
                  <a:lnTo>
                    <a:pt x="574" y="4010"/>
                  </a:lnTo>
                  <a:lnTo>
                    <a:pt x="553" y="3987"/>
                  </a:lnTo>
                  <a:lnTo>
                    <a:pt x="533" y="3964"/>
                  </a:lnTo>
                  <a:lnTo>
                    <a:pt x="512" y="3940"/>
                  </a:lnTo>
                  <a:lnTo>
                    <a:pt x="493" y="3917"/>
                  </a:lnTo>
                  <a:lnTo>
                    <a:pt x="474" y="3892"/>
                  </a:lnTo>
                  <a:lnTo>
                    <a:pt x="456" y="3867"/>
                  </a:lnTo>
                  <a:lnTo>
                    <a:pt x="438" y="3843"/>
                  </a:lnTo>
                  <a:lnTo>
                    <a:pt x="420" y="3818"/>
                  </a:lnTo>
                  <a:lnTo>
                    <a:pt x="403" y="3793"/>
                  </a:lnTo>
                  <a:lnTo>
                    <a:pt x="387" y="3767"/>
                  </a:lnTo>
                  <a:lnTo>
                    <a:pt x="370" y="3742"/>
                  </a:lnTo>
                  <a:lnTo>
                    <a:pt x="355" y="3716"/>
                  </a:lnTo>
                  <a:lnTo>
                    <a:pt x="324" y="3663"/>
                  </a:lnTo>
                  <a:lnTo>
                    <a:pt x="295" y="3610"/>
                  </a:lnTo>
                  <a:lnTo>
                    <a:pt x="268" y="3556"/>
                  </a:lnTo>
                  <a:lnTo>
                    <a:pt x="242" y="3501"/>
                  </a:lnTo>
                  <a:lnTo>
                    <a:pt x="219" y="3444"/>
                  </a:lnTo>
                  <a:lnTo>
                    <a:pt x="197" y="3388"/>
                  </a:lnTo>
                  <a:lnTo>
                    <a:pt x="176" y="3331"/>
                  </a:lnTo>
                  <a:lnTo>
                    <a:pt x="158" y="3272"/>
                  </a:lnTo>
                  <a:lnTo>
                    <a:pt x="141" y="3214"/>
                  </a:lnTo>
                  <a:lnTo>
                    <a:pt x="125" y="3155"/>
                  </a:lnTo>
                  <a:lnTo>
                    <a:pt x="112" y="3095"/>
                  </a:lnTo>
                  <a:lnTo>
                    <a:pt x="100" y="3034"/>
                  </a:lnTo>
                  <a:lnTo>
                    <a:pt x="89" y="2974"/>
                  </a:lnTo>
                  <a:lnTo>
                    <a:pt x="81" y="2913"/>
                  </a:lnTo>
                  <a:lnTo>
                    <a:pt x="73" y="2851"/>
                  </a:lnTo>
                  <a:lnTo>
                    <a:pt x="67" y="2789"/>
                  </a:lnTo>
                  <a:lnTo>
                    <a:pt x="63" y="2727"/>
                  </a:lnTo>
                  <a:lnTo>
                    <a:pt x="61" y="2664"/>
                  </a:lnTo>
                  <a:lnTo>
                    <a:pt x="60" y="2601"/>
                  </a:lnTo>
                  <a:lnTo>
                    <a:pt x="61" y="2539"/>
                  </a:lnTo>
                  <a:lnTo>
                    <a:pt x="64" y="2475"/>
                  </a:lnTo>
                  <a:lnTo>
                    <a:pt x="68" y="2412"/>
                  </a:lnTo>
                  <a:lnTo>
                    <a:pt x="74" y="2349"/>
                  </a:lnTo>
                  <a:lnTo>
                    <a:pt x="82" y="2286"/>
                  </a:lnTo>
                  <a:lnTo>
                    <a:pt x="91" y="2223"/>
                  </a:lnTo>
                  <a:lnTo>
                    <a:pt x="102" y="2160"/>
                  </a:lnTo>
                  <a:lnTo>
                    <a:pt x="114" y="2097"/>
                  </a:lnTo>
                  <a:lnTo>
                    <a:pt x="128" y="2034"/>
                  </a:lnTo>
                  <a:lnTo>
                    <a:pt x="143" y="1971"/>
                  </a:lnTo>
                  <a:lnTo>
                    <a:pt x="160" y="1909"/>
                  </a:lnTo>
                  <a:lnTo>
                    <a:pt x="178" y="1846"/>
                  </a:lnTo>
                  <a:lnTo>
                    <a:pt x="198" y="1785"/>
                  </a:lnTo>
                  <a:lnTo>
                    <a:pt x="219" y="1723"/>
                  </a:lnTo>
                  <a:lnTo>
                    <a:pt x="243" y="1662"/>
                  </a:lnTo>
                  <a:lnTo>
                    <a:pt x="267" y="1601"/>
                  </a:lnTo>
                  <a:lnTo>
                    <a:pt x="293" y="1541"/>
                  </a:lnTo>
                  <a:lnTo>
                    <a:pt x="322" y="1481"/>
                  </a:lnTo>
                  <a:lnTo>
                    <a:pt x="351" y="1422"/>
                  </a:lnTo>
                  <a:lnTo>
                    <a:pt x="382" y="1363"/>
                  </a:lnTo>
                  <a:lnTo>
                    <a:pt x="414" y="1306"/>
                  </a:lnTo>
                  <a:lnTo>
                    <a:pt x="448" y="1248"/>
                  </a:lnTo>
                  <a:lnTo>
                    <a:pt x="483" y="1192"/>
                  </a:lnTo>
                  <a:lnTo>
                    <a:pt x="519" y="1136"/>
                  </a:lnTo>
                  <a:lnTo>
                    <a:pt x="559" y="1080"/>
                  </a:lnTo>
                  <a:lnTo>
                    <a:pt x="598" y="1026"/>
                  </a:lnTo>
                  <a:lnTo>
                    <a:pt x="640" y="973"/>
                  </a:lnTo>
                  <a:lnTo>
                    <a:pt x="682" y="921"/>
                  </a:lnTo>
                  <a:lnTo>
                    <a:pt x="726" y="869"/>
                  </a:lnTo>
                  <a:lnTo>
                    <a:pt x="773" y="819"/>
                  </a:lnTo>
                  <a:lnTo>
                    <a:pt x="820" y="769"/>
                  </a:lnTo>
                  <a:lnTo>
                    <a:pt x="868" y="721"/>
                  </a:lnTo>
                  <a:lnTo>
                    <a:pt x="918" y="673"/>
                  </a:lnTo>
                  <a:lnTo>
                    <a:pt x="970" y="627"/>
                  </a:lnTo>
                  <a:lnTo>
                    <a:pt x="1024" y="583"/>
                  </a:lnTo>
                  <a:lnTo>
                    <a:pt x="1078" y="539"/>
                  </a:lnTo>
                  <a:lnTo>
                    <a:pt x="1134" y="497"/>
                  </a:lnTo>
                  <a:lnTo>
                    <a:pt x="1191" y="455"/>
                  </a:lnTo>
                  <a:lnTo>
                    <a:pt x="1250" y="416"/>
                  </a:lnTo>
                  <a:lnTo>
                    <a:pt x="1310" y="377"/>
                  </a:lnTo>
                  <a:lnTo>
                    <a:pt x="1372" y="341"/>
                  </a:lnTo>
                  <a:lnTo>
                    <a:pt x="1403" y="323"/>
                  </a:lnTo>
                  <a:lnTo>
                    <a:pt x="1436" y="305"/>
                  </a:lnTo>
                  <a:lnTo>
                    <a:pt x="1468" y="288"/>
                  </a:lnTo>
                  <a:lnTo>
                    <a:pt x="1500" y="271"/>
                  </a:lnTo>
                  <a:lnTo>
                    <a:pt x="1533" y="254"/>
                  </a:lnTo>
                  <a:lnTo>
                    <a:pt x="1566" y="239"/>
                  </a:lnTo>
                  <a:lnTo>
                    <a:pt x="1599" y="223"/>
                  </a:lnTo>
                  <a:lnTo>
                    <a:pt x="1633" y="208"/>
                  </a:lnTo>
                  <a:lnTo>
                    <a:pt x="1668" y="193"/>
                  </a:lnTo>
                  <a:lnTo>
                    <a:pt x="1702" y="179"/>
                  </a:lnTo>
                  <a:lnTo>
                    <a:pt x="1737" y="165"/>
                  </a:lnTo>
                  <a:lnTo>
                    <a:pt x="1772" y="152"/>
                  </a:lnTo>
                  <a:lnTo>
                    <a:pt x="1807" y="138"/>
                  </a:lnTo>
                  <a:lnTo>
                    <a:pt x="1843" y="126"/>
                  </a:lnTo>
                  <a:lnTo>
                    <a:pt x="1879" y="114"/>
                  </a:lnTo>
                  <a:lnTo>
                    <a:pt x="1917" y="102"/>
                  </a:lnTo>
                  <a:lnTo>
                    <a:pt x="1954" y="91"/>
                  </a:lnTo>
                  <a:lnTo>
                    <a:pt x="1991" y="80"/>
                  </a:lnTo>
                  <a:lnTo>
                    <a:pt x="2028" y="69"/>
                  </a:lnTo>
                  <a:lnTo>
                    <a:pt x="2066" y="59"/>
                  </a:lnTo>
                  <a:lnTo>
                    <a:pt x="2051" y="0"/>
                  </a:lnTo>
                  <a:lnTo>
                    <a:pt x="2013" y="10"/>
                  </a:lnTo>
                  <a:lnTo>
                    <a:pt x="1974" y="21"/>
                  </a:lnTo>
                  <a:lnTo>
                    <a:pt x="1936" y="32"/>
                  </a:lnTo>
                  <a:lnTo>
                    <a:pt x="1899" y="43"/>
                  </a:lnTo>
                  <a:lnTo>
                    <a:pt x="1861" y="55"/>
                  </a:lnTo>
                  <a:lnTo>
                    <a:pt x="1824" y="68"/>
                  </a:lnTo>
                  <a:lnTo>
                    <a:pt x="1787" y="82"/>
                  </a:lnTo>
                  <a:lnTo>
                    <a:pt x="1751" y="95"/>
                  </a:lnTo>
                  <a:lnTo>
                    <a:pt x="1715" y="109"/>
                  </a:lnTo>
                  <a:lnTo>
                    <a:pt x="1679" y="123"/>
                  </a:lnTo>
                  <a:lnTo>
                    <a:pt x="1643" y="137"/>
                  </a:lnTo>
                  <a:lnTo>
                    <a:pt x="1608" y="152"/>
                  </a:lnTo>
                  <a:lnTo>
                    <a:pt x="1574" y="168"/>
                  </a:lnTo>
                  <a:lnTo>
                    <a:pt x="1540" y="184"/>
                  </a:lnTo>
                  <a:lnTo>
                    <a:pt x="1506" y="200"/>
                  </a:lnTo>
                  <a:lnTo>
                    <a:pt x="1473" y="217"/>
                  </a:lnTo>
                  <a:lnTo>
                    <a:pt x="1439" y="234"/>
                  </a:lnTo>
                  <a:lnTo>
                    <a:pt x="1406" y="251"/>
                  </a:lnTo>
                  <a:lnTo>
                    <a:pt x="1373" y="269"/>
                  </a:lnTo>
                  <a:lnTo>
                    <a:pt x="1341" y="288"/>
                  </a:lnTo>
                  <a:lnTo>
                    <a:pt x="1279" y="326"/>
                  </a:lnTo>
                  <a:lnTo>
                    <a:pt x="1217" y="365"/>
                  </a:lnTo>
                  <a:lnTo>
                    <a:pt x="1156" y="405"/>
                  </a:lnTo>
                  <a:lnTo>
                    <a:pt x="1098" y="447"/>
                  </a:lnTo>
                  <a:lnTo>
                    <a:pt x="1041" y="491"/>
                  </a:lnTo>
                  <a:lnTo>
                    <a:pt x="985" y="536"/>
                  </a:lnTo>
                  <a:lnTo>
                    <a:pt x="930" y="582"/>
                  </a:lnTo>
                  <a:lnTo>
                    <a:pt x="878" y="629"/>
                  </a:lnTo>
                  <a:lnTo>
                    <a:pt x="826" y="677"/>
                  </a:lnTo>
                  <a:lnTo>
                    <a:pt x="777" y="727"/>
                  </a:lnTo>
                  <a:lnTo>
                    <a:pt x="728" y="777"/>
                  </a:lnTo>
                  <a:lnTo>
                    <a:pt x="681" y="829"/>
                  </a:lnTo>
                  <a:lnTo>
                    <a:pt x="636" y="881"/>
                  </a:lnTo>
                  <a:lnTo>
                    <a:pt x="592" y="935"/>
                  </a:lnTo>
                  <a:lnTo>
                    <a:pt x="550" y="990"/>
                  </a:lnTo>
                  <a:lnTo>
                    <a:pt x="508" y="1045"/>
                  </a:lnTo>
                  <a:lnTo>
                    <a:pt x="469" y="1102"/>
                  </a:lnTo>
                  <a:lnTo>
                    <a:pt x="432" y="1159"/>
                  </a:lnTo>
                  <a:lnTo>
                    <a:pt x="396" y="1216"/>
                  </a:lnTo>
                  <a:lnTo>
                    <a:pt x="361" y="1275"/>
                  </a:lnTo>
                  <a:lnTo>
                    <a:pt x="328" y="1335"/>
                  </a:lnTo>
                  <a:lnTo>
                    <a:pt x="296" y="1394"/>
                  </a:lnTo>
                  <a:lnTo>
                    <a:pt x="266" y="1455"/>
                  </a:lnTo>
                  <a:lnTo>
                    <a:pt x="238" y="1516"/>
                  </a:lnTo>
                  <a:lnTo>
                    <a:pt x="211" y="1578"/>
                  </a:lnTo>
                  <a:lnTo>
                    <a:pt x="186" y="1640"/>
                  </a:lnTo>
                  <a:lnTo>
                    <a:pt x="163" y="1703"/>
                  </a:lnTo>
                  <a:lnTo>
                    <a:pt x="141" y="1765"/>
                  </a:lnTo>
                  <a:lnTo>
                    <a:pt x="120" y="1828"/>
                  </a:lnTo>
                  <a:lnTo>
                    <a:pt x="101" y="1893"/>
                  </a:lnTo>
                  <a:lnTo>
                    <a:pt x="84" y="1956"/>
                  </a:lnTo>
                  <a:lnTo>
                    <a:pt x="68" y="2020"/>
                  </a:lnTo>
                  <a:lnTo>
                    <a:pt x="54" y="2084"/>
                  </a:lnTo>
                  <a:lnTo>
                    <a:pt x="41" y="2149"/>
                  </a:lnTo>
                  <a:lnTo>
                    <a:pt x="30" y="2214"/>
                  </a:lnTo>
                  <a:lnTo>
                    <a:pt x="21" y="2278"/>
                  </a:lnTo>
                  <a:lnTo>
                    <a:pt x="14" y="2343"/>
                  </a:lnTo>
                  <a:lnTo>
                    <a:pt x="8" y="2408"/>
                  </a:lnTo>
                  <a:lnTo>
                    <a:pt x="3" y="2472"/>
                  </a:lnTo>
                  <a:lnTo>
                    <a:pt x="1" y="2537"/>
                  </a:lnTo>
                  <a:lnTo>
                    <a:pt x="0" y="2601"/>
                  </a:lnTo>
                  <a:lnTo>
                    <a:pt x="1" y="2665"/>
                  </a:lnTo>
                  <a:lnTo>
                    <a:pt x="3" y="2730"/>
                  </a:lnTo>
                  <a:lnTo>
                    <a:pt x="7" y="2794"/>
                  </a:lnTo>
                  <a:lnTo>
                    <a:pt x="12" y="2857"/>
                  </a:lnTo>
                  <a:lnTo>
                    <a:pt x="20" y="2921"/>
                  </a:lnTo>
                  <a:lnTo>
                    <a:pt x="29" y="2983"/>
                  </a:lnTo>
                  <a:lnTo>
                    <a:pt x="39" y="3045"/>
                  </a:lnTo>
                  <a:lnTo>
                    <a:pt x="52" y="3108"/>
                  </a:lnTo>
                  <a:lnTo>
                    <a:pt x="66" y="3169"/>
                  </a:lnTo>
                  <a:lnTo>
                    <a:pt x="83" y="3230"/>
                  </a:lnTo>
                  <a:lnTo>
                    <a:pt x="100" y="3290"/>
                  </a:lnTo>
                  <a:lnTo>
                    <a:pt x="119" y="3350"/>
                  </a:lnTo>
                  <a:lnTo>
                    <a:pt x="140" y="3409"/>
                  </a:lnTo>
                  <a:lnTo>
                    <a:pt x="163" y="3467"/>
                  </a:lnTo>
                  <a:lnTo>
                    <a:pt x="187" y="3525"/>
                  </a:lnTo>
                  <a:lnTo>
                    <a:pt x="213" y="3582"/>
                  </a:lnTo>
                  <a:lnTo>
                    <a:pt x="241" y="3637"/>
                  </a:lnTo>
                  <a:lnTo>
                    <a:pt x="270" y="3692"/>
                  </a:lnTo>
                  <a:lnTo>
                    <a:pt x="302" y="3747"/>
                  </a:lnTo>
                  <a:lnTo>
                    <a:pt x="319" y="3774"/>
                  </a:lnTo>
                  <a:lnTo>
                    <a:pt x="336" y="3800"/>
                  </a:lnTo>
                  <a:lnTo>
                    <a:pt x="353" y="3826"/>
                  </a:lnTo>
                  <a:lnTo>
                    <a:pt x="371" y="3852"/>
                  </a:lnTo>
                  <a:lnTo>
                    <a:pt x="389" y="3878"/>
                  </a:lnTo>
                  <a:lnTo>
                    <a:pt x="407" y="3904"/>
                  </a:lnTo>
                  <a:lnTo>
                    <a:pt x="426" y="3929"/>
                  </a:lnTo>
                  <a:lnTo>
                    <a:pt x="446" y="3954"/>
                  </a:lnTo>
                  <a:lnTo>
                    <a:pt x="466" y="3979"/>
                  </a:lnTo>
                  <a:lnTo>
                    <a:pt x="486" y="4003"/>
                  </a:lnTo>
                  <a:lnTo>
                    <a:pt x="507" y="4027"/>
                  </a:lnTo>
                  <a:lnTo>
                    <a:pt x="528" y="4051"/>
                  </a:lnTo>
                  <a:lnTo>
                    <a:pt x="550" y="4074"/>
                  </a:lnTo>
                  <a:lnTo>
                    <a:pt x="572" y="4097"/>
                  </a:lnTo>
                  <a:lnTo>
                    <a:pt x="595" y="4121"/>
                  </a:lnTo>
                  <a:lnTo>
                    <a:pt x="618" y="4143"/>
                  </a:lnTo>
                  <a:lnTo>
                    <a:pt x="641" y="4165"/>
                  </a:lnTo>
                  <a:lnTo>
                    <a:pt x="665" y="4187"/>
                  </a:lnTo>
                  <a:lnTo>
                    <a:pt x="690" y="4208"/>
                  </a:lnTo>
                  <a:lnTo>
                    <a:pt x="714" y="4230"/>
                  </a:lnTo>
                  <a:lnTo>
                    <a:pt x="740" y="4250"/>
                  </a:lnTo>
                  <a:lnTo>
                    <a:pt x="766" y="4271"/>
                  </a:lnTo>
                  <a:lnTo>
                    <a:pt x="792" y="4291"/>
                  </a:lnTo>
                  <a:lnTo>
                    <a:pt x="819" y="4311"/>
                  </a:lnTo>
                  <a:lnTo>
                    <a:pt x="846" y="4331"/>
                  </a:lnTo>
                  <a:lnTo>
                    <a:pt x="873" y="4350"/>
                  </a:lnTo>
                  <a:lnTo>
                    <a:pt x="901" y="4368"/>
                  </a:lnTo>
                  <a:lnTo>
                    <a:pt x="930" y="4386"/>
                  </a:lnTo>
                  <a:lnTo>
                    <a:pt x="959" y="4404"/>
                  </a:lnTo>
                  <a:lnTo>
                    <a:pt x="989" y="4422"/>
                  </a:lnTo>
                  <a:lnTo>
                    <a:pt x="1019" y="4439"/>
                  </a:lnTo>
                  <a:lnTo>
                    <a:pt x="1049" y="4455"/>
                  </a:lnTo>
                  <a:lnTo>
                    <a:pt x="1079" y="4472"/>
                  </a:lnTo>
                  <a:lnTo>
                    <a:pt x="1110" y="4487"/>
                  </a:lnTo>
                  <a:lnTo>
                    <a:pt x="1142" y="4504"/>
                  </a:lnTo>
                  <a:lnTo>
                    <a:pt x="1174" y="4519"/>
                  </a:lnTo>
                  <a:lnTo>
                    <a:pt x="1206" y="4533"/>
                  </a:lnTo>
                  <a:lnTo>
                    <a:pt x="1240" y="4548"/>
                  </a:lnTo>
                  <a:lnTo>
                    <a:pt x="1274" y="4561"/>
                  </a:lnTo>
                  <a:lnTo>
                    <a:pt x="1308" y="4574"/>
                  </a:lnTo>
                  <a:lnTo>
                    <a:pt x="1342" y="4587"/>
                  </a:lnTo>
                  <a:lnTo>
                    <a:pt x="1377" y="4599"/>
                  </a:lnTo>
                  <a:lnTo>
                    <a:pt x="1412" y="4611"/>
                  </a:lnTo>
                  <a:lnTo>
                    <a:pt x="1448" y="4623"/>
                  </a:lnTo>
                  <a:lnTo>
                    <a:pt x="1484" y="4634"/>
                  </a:lnTo>
                  <a:lnTo>
                    <a:pt x="1521" y="4644"/>
                  </a:lnTo>
                  <a:lnTo>
                    <a:pt x="1558" y="4654"/>
                  </a:lnTo>
                  <a:lnTo>
                    <a:pt x="1595" y="4664"/>
                  </a:lnTo>
                  <a:lnTo>
                    <a:pt x="1633" y="4673"/>
                  </a:lnTo>
                  <a:lnTo>
                    <a:pt x="1673" y="4681"/>
                  </a:lnTo>
                  <a:lnTo>
                    <a:pt x="1712" y="4690"/>
                  </a:lnTo>
                  <a:lnTo>
                    <a:pt x="1751" y="4697"/>
                  </a:lnTo>
                  <a:lnTo>
                    <a:pt x="1791" y="4705"/>
                  </a:lnTo>
                  <a:lnTo>
                    <a:pt x="1831" y="4712"/>
                  </a:lnTo>
                  <a:lnTo>
                    <a:pt x="1872" y="4718"/>
                  </a:lnTo>
                  <a:lnTo>
                    <a:pt x="1914" y="4723"/>
                  </a:lnTo>
                  <a:lnTo>
                    <a:pt x="1955" y="4728"/>
                  </a:lnTo>
                  <a:lnTo>
                    <a:pt x="1998" y="4733"/>
                  </a:lnTo>
                  <a:lnTo>
                    <a:pt x="2040" y="4737"/>
                  </a:lnTo>
                  <a:lnTo>
                    <a:pt x="2083" y="4740"/>
                  </a:lnTo>
                  <a:lnTo>
                    <a:pt x="2128" y="4743"/>
                  </a:lnTo>
                  <a:lnTo>
                    <a:pt x="2172" y="4745"/>
                  </a:lnTo>
                  <a:lnTo>
                    <a:pt x="2216" y="4747"/>
                  </a:lnTo>
                  <a:lnTo>
                    <a:pt x="2261" y="4748"/>
                  </a:lnTo>
                  <a:lnTo>
                    <a:pt x="2306" y="4748"/>
                  </a:lnTo>
                  <a:lnTo>
                    <a:pt x="2353" y="4749"/>
                  </a:lnTo>
                  <a:lnTo>
                    <a:pt x="2399" y="4748"/>
                  </a:lnTo>
                  <a:lnTo>
                    <a:pt x="2446" y="4747"/>
                  </a:lnTo>
                  <a:lnTo>
                    <a:pt x="2493" y="4745"/>
                  </a:lnTo>
                  <a:lnTo>
                    <a:pt x="2541" y="4743"/>
                  </a:lnTo>
                  <a:lnTo>
                    <a:pt x="2590" y="4740"/>
                  </a:lnTo>
                  <a:lnTo>
                    <a:pt x="2638" y="4736"/>
                  </a:lnTo>
                  <a:lnTo>
                    <a:pt x="2688" y="4732"/>
                  </a:lnTo>
                  <a:lnTo>
                    <a:pt x="2737" y="4728"/>
                  </a:lnTo>
                  <a:lnTo>
                    <a:pt x="2787" y="4722"/>
                  </a:lnTo>
                  <a:lnTo>
                    <a:pt x="2839" y="4716"/>
                  </a:lnTo>
                  <a:lnTo>
                    <a:pt x="2890" y="4710"/>
                  </a:lnTo>
                  <a:lnTo>
                    <a:pt x="2941" y="4703"/>
                  </a:lnTo>
                  <a:lnTo>
                    <a:pt x="2993" y="4694"/>
                  </a:lnTo>
                  <a:lnTo>
                    <a:pt x="3047" y="4685"/>
                  </a:lnTo>
                  <a:lnTo>
                    <a:pt x="3099" y="4676"/>
                  </a:lnTo>
                  <a:lnTo>
                    <a:pt x="3153" y="4666"/>
                  </a:lnTo>
                  <a:lnTo>
                    <a:pt x="3207" y="4656"/>
                  </a:lnTo>
                  <a:lnTo>
                    <a:pt x="3262" y="4645"/>
                  </a:lnTo>
                  <a:lnTo>
                    <a:pt x="3317" y="4633"/>
                  </a:lnTo>
                  <a:lnTo>
                    <a:pt x="3372" y="4621"/>
                  </a:lnTo>
                  <a:lnTo>
                    <a:pt x="3428" y="4608"/>
                  </a:lnTo>
                  <a:lnTo>
                    <a:pt x="3485" y="4594"/>
                  </a:lnTo>
                  <a:lnTo>
                    <a:pt x="3542" y="4580"/>
                  </a:lnTo>
                  <a:lnTo>
                    <a:pt x="3599" y="4565"/>
                  </a:lnTo>
                  <a:lnTo>
                    <a:pt x="3657" y="4549"/>
                  </a:lnTo>
                  <a:lnTo>
                    <a:pt x="3716" y="4532"/>
                  </a:lnTo>
                  <a:lnTo>
                    <a:pt x="3774" y="4515"/>
                  </a:lnTo>
                  <a:lnTo>
                    <a:pt x="3834" y="4496"/>
                  </a:lnTo>
                  <a:lnTo>
                    <a:pt x="3893" y="4478"/>
                  </a:lnTo>
                  <a:lnTo>
                    <a:pt x="3954" y="4458"/>
                  </a:lnTo>
                  <a:lnTo>
                    <a:pt x="4015" y="4438"/>
                  </a:lnTo>
                  <a:lnTo>
                    <a:pt x="4076" y="4417"/>
                  </a:lnTo>
                  <a:lnTo>
                    <a:pt x="4137" y="4396"/>
                  </a:lnTo>
                  <a:lnTo>
                    <a:pt x="4201" y="4373"/>
                  </a:lnTo>
                  <a:lnTo>
                    <a:pt x="4263" y="4350"/>
                  </a:lnTo>
                  <a:lnTo>
                    <a:pt x="4326" y="4327"/>
                  </a:lnTo>
                  <a:lnTo>
                    <a:pt x="4391" y="4302"/>
                  </a:lnTo>
                  <a:lnTo>
                    <a:pt x="4455" y="4276"/>
                  </a:lnTo>
                  <a:lnTo>
                    <a:pt x="4519" y="4250"/>
                  </a:lnTo>
                  <a:lnTo>
                    <a:pt x="4584" y="4223"/>
                  </a:lnTo>
                  <a:lnTo>
                    <a:pt x="4651" y="4196"/>
                  </a:lnTo>
                  <a:lnTo>
                    <a:pt x="4717" y="4167"/>
                  </a:lnTo>
                  <a:lnTo>
                    <a:pt x="4783" y="4138"/>
                  </a:lnTo>
                  <a:lnTo>
                    <a:pt x="4851" y="4108"/>
                  </a:lnTo>
                  <a:lnTo>
                    <a:pt x="4919" y="4077"/>
                  </a:lnTo>
                  <a:lnTo>
                    <a:pt x="4987" y="4045"/>
                  </a:lnTo>
                  <a:lnTo>
                    <a:pt x="5055" y="4013"/>
                  </a:lnTo>
                  <a:lnTo>
                    <a:pt x="5125" y="3980"/>
                  </a:lnTo>
                  <a:lnTo>
                    <a:pt x="5195" y="3946"/>
                  </a:lnTo>
                  <a:lnTo>
                    <a:pt x="5265" y="3911"/>
                  </a:lnTo>
                  <a:lnTo>
                    <a:pt x="5238" y="3856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7351713" y="1970088"/>
              <a:ext cx="933450" cy="1065213"/>
            </a:xfrm>
            <a:custGeom>
              <a:avLst/>
              <a:gdLst>
                <a:gd name="T0" fmla="*/ 2147483647 w 3318"/>
                <a:gd name="T1" fmla="*/ 2147483647 h 4215"/>
                <a:gd name="T2" fmla="*/ 2147483647 w 3318"/>
                <a:gd name="T3" fmla="*/ 2147483647 h 4215"/>
                <a:gd name="T4" fmla="*/ 2147483647 w 3318"/>
                <a:gd name="T5" fmla="*/ 2147483647 h 4215"/>
                <a:gd name="T6" fmla="*/ 2147483647 w 3318"/>
                <a:gd name="T7" fmla="*/ 2147483647 h 4215"/>
                <a:gd name="T8" fmla="*/ 2147483647 w 3318"/>
                <a:gd name="T9" fmla="*/ 2147483647 h 4215"/>
                <a:gd name="T10" fmla="*/ 2147483647 w 3318"/>
                <a:gd name="T11" fmla="*/ 2147483647 h 4215"/>
                <a:gd name="T12" fmla="*/ 2147483647 w 3318"/>
                <a:gd name="T13" fmla="*/ 2147483647 h 4215"/>
                <a:gd name="T14" fmla="*/ 2147483647 w 3318"/>
                <a:gd name="T15" fmla="*/ 2147483647 h 4215"/>
                <a:gd name="T16" fmla="*/ 2147483647 w 3318"/>
                <a:gd name="T17" fmla="*/ 2147483647 h 4215"/>
                <a:gd name="T18" fmla="*/ 2147483647 w 3318"/>
                <a:gd name="T19" fmla="*/ 2147483647 h 4215"/>
                <a:gd name="T20" fmla="*/ 2147483647 w 3318"/>
                <a:gd name="T21" fmla="*/ 2147483647 h 4215"/>
                <a:gd name="T22" fmla="*/ 2147483647 w 3318"/>
                <a:gd name="T23" fmla="*/ 2147483647 h 4215"/>
                <a:gd name="T24" fmla="*/ 2147483647 w 3318"/>
                <a:gd name="T25" fmla="*/ 2147483647 h 4215"/>
                <a:gd name="T26" fmla="*/ 2147483647 w 3318"/>
                <a:gd name="T27" fmla="*/ 2147483647 h 4215"/>
                <a:gd name="T28" fmla="*/ 2147483647 w 3318"/>
                <a:gd name="T29" fmla="*/ 2147483647 h 4215"/>
                <a:gd name="T30" fmla="*/ 2147483647 w 3318"/>
                <a:gd name="T31" fmla="*/ 2147483647 h 4215"/>
                <a:gd name="T32" fmla="*/ 2147483647 w 3318"/>
                <a:gd name="T33" fmla="*/ 2147483647 h 4215"/>
                <a:gd name="T34" fmla="*/ 2147483647 w 3318"/>
                <a:gd name="T35" fmla="*/ 2147483647 h 4215"/>
                <a:gd name="T36" fmla="*/ 2147483647 w 3318"/>
                <a:gd name="T37" fmla="*/ 2147483647 h 4215"/>
                <a:gd name="T38" fmla="*/ 2147483647 w 3318"/>
                <a:gd name="T39" fmla="*/ 2147483647 h 4215"/>
                <a:gd name="T40" fmla="*/ 2147483647 w 3318"/>
                <a:gd name="T41" fmla="*/ 2147483647 h 4215"/>
                <a:gd name="T42" fmla="*/ 0 w 3318"/>
                <a:gd name="T43" fmla="*/ 2147483647 h 4215"/>
                <a:gd name="T44" fmla="*/ 2147483647 w 3318"/>
                <a:gd name="T45" fmla="*/ 2147483647 h 4215"/>
                <a:gd name="T46" fmla="*/ 2147483647 w 3318"/>
                <a:gd name="T47" fmla="*/ 2147483647 h 4215"/>
                <a:gd name="T48" fmla="*/ 2147483647 w 3318"/>
                <a:gd name="T49" fmla="*/ 2147483647 h 4215"/>
                <a:gd name="T50" fmla="*/ 2147483647 w 3318"/>
                <a:gd name="T51" fmla="*/ 2147483647 h 4215"/>
                <a:gd name="T52" fmla="*/ 2147483647 w 3318"/>
                <a:gd name="T53" fmla="*/ 2147483647 h 4215"/>
                <a:gd name="T54" fmla="*/ 2147483647 w 3318"/>
                <a:gd name="T55" fmla="*/ 2147483647 h 4215"/>
                <a:gd name="T56" fmla="*/ 2147483647 w 3318"/>
                <a:gd name="T57" fmla="*/ 2147483647 h 4215"/>
                <a:gd name="T58" fmla="*/ 2147483647 w 3318"/>
                <a:gd name="T59" fmla="*/ 2147483647 h 4215"/>
                <a:gd name="T60" fmla="*/ 2147483647 w 3318"/>
                <a:gd name="T61" fmla="*/ 2147483647 h 4215"/>
                <a:gd name="T62" fmla="*/ 2147483647 w 3318"/>
                <a:gd name="T63" fmla="*/ 2147483647 h 4215"/>
                <a:gd name="T64" fmla="*/ 2147483647 w 3318"/>
                <a:gd name="T65" fmla="*/ 2147483647 h 4215"/>
                <a:gd name="T66" fmla="*/ 2147483647 w 3318"/>
                <a:gd name="T67" fmla="*/ 2147483647 h 4215"/>
                <a:gd name="T68" fmla="*/ 2147483647 w 3318"/>
                <a:gd name="T69" fmla="*/ 2147483647 h 4215"/>
                <a:gd name="T70" fmla="*/ 2147483647 w 3318"/>
                <a:gd name="T71" fmla="*/ 2147483647 h 4215"/>
                <a:gd name="T72" fmla="*/ 2147483647 w 3318"/>
                <a:gd name="T73" fmla="*/ 2147483647 h 4215"/>
                <a:gd name="T74" fmla="*/ 2147483647 w 3318"/>
                <a:gd name="T75" fmla="*/ 2147483647 h 4215"/>
                <a:gd name="T76" fmla="*/ 2147483647 w 3318"/>
                <a:gd name="T77" fmla="*/ 2147483647 h 4215"/>
                <a:gd name="T78" fmla="*/ 2147483647 w 3318"/>
                <a:gd name="T79" fmla="*/ 2147483647 h 4215"/>
                <a:gd name="T80" fmla="*/ 2147483647 w 3318"/>
                <a:gd name="T81" fmla="*/ 2147483647 h 4215"/>
                <a:gd name="T82" fmla="*/ 2147483647 w 3318"/>
                <a:gd name="T83" fmla="*/ 2147483647 h 4215"/>
                <a:gd name="T84" fmla="*/ 2147483647 w 3318"/>
                <a:gd name="T85" fmla="*/ 2147483647 h 4215"/>
                <a:gd name="T86" fmla="*/ 2147483647 w 3318"/>
                <a:gd name="T87" fmla="*/ 2147483647 h 4215"/>
                <a:gd name="T88" fmla="*/ 2147483647 w 3318"/>
                <a:gd name="T89" fmla="*/ 0 h 42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18"/>
                <a:gd name="T136" fmla="*/ 0 h 4215"/>
                <a:gd name="T137" fmla="*/ 3318 w 3318"/>
                <a:gd name="T138" fmla="*/ 4215 h 42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18" h="4215">
                  <a:moveTo>
                    <a:pt x="3269" y="0"/>
                  </a:moveTo>
                  <a:lnTo>
                    <a:pt x="3260" y="14"/>
                  </a:lnTo>
                  <a:lnTo>
                    <a:pt x="3235" y="98"/>
                  </a:lnTo>
                  <a:lnTo>
                    <a:pt x="3208" y="183"/>
                  </a:lnTo>
                  <a:lnTo>
                    <a:pt x="3182" y="266"/>
                  </a:lnTo>
                  <a:lnTo>
                    <a:pt x="3155" y="348"/>
                  </a:lnTo>
                  <a:lnTo>
                    <a:pt x="3128" y="431"/>
                  </a:lnTo>
                  <a:lnTo>
                    <a:pt x="3100" y="512"/>
                  </a:lnTo>
                  <a:lnTo>
                    <a:pt x="3071" y="594"/>
                  </a:lnTo>
                  <a:lnTo>
                    <a:pt x="3042" y="674"/>
                  </a:lnTo>
                  <a:lnTo>
                    <a:pt x="3011" y="754"/>
                  </a:lnTo>
                  <a:lnTo>
                    <a:pt x="2979" y="834"/>
                  </a:lnTo>
                  <a:lnTo>
                    <a:pt x="2948" y="913"/>
                  </a:lnTo>
                  <a:lnTo>
                    <a:pt x="2915" y="992"/>
                  </a:lnTo>
                  <a:lnTo>
                    <a:pt x="2882" y="1069"/>
                  </a:lnTo>
                  <a:lnTo>
                    <a:pt x="2848" y="1146"/>
                  </a:lnTo>
                  <a:lnTo>
                    <a:pt x="2813" y="1224"/>
                  </a:lnTo>
                  <a:lnTo>
                    <a:pt x="2778" y="1300"/>
                  </a:lnTo>
                  <a:lnTo>
                    <a:pt x="2741" y="1375"/>
                  </a:lnTo>
                  <a:lnTo>
                    <a:pt x="2703" y="1450"/>
                  </a:lnTo>
                  <a:lnTo>
                    <a:pt x="2666" y="1524"/>
                  </a:lnTo>
                  <a:lnTo>
                    <a:pt x="2627" y="1599"/>
                  </a:lnTo>
                  <a:lnTo>
                    <a:pt x="2587" y="1671"/>
                  </a:lnTo>
                  <a:lnTo>
                    <a:pt x="2547" y="1743"/>
                  </a:lnTo>
                  <a:lnTo>
                    <a:pt x="2505" y="1816"/>
                  </a:lnTo>
                  <a:lnTo>
                    <a:pt x="2463" y="1887"/>
                  </a:lnTo>
                  <a:lnTo>
                    <a:pt x="2420" y="1957"/>
                  </a:lnTo>
                  <a:lnTo>
                    <a:pt x="2377" y="2028"/>
                  </a:lnTo>
                  <a:lnTo>
                    <a:pt x="2332" y="2097"/>
                  </a:lnTo>
                  <a:lnTo>
                    <a:pt x="2286" y="2165"/>
                  </a:lnTo>
                  <a:lnTo>
                    <a:pt x="2239" y="2234"/>
                  </a:lnTo>
                  <a:lnTo>
                    <a:pt x="2192" y="2301"/>
                  </a:lnTo>
                  <a:lnTo>
                    <a:pt x="2144" y="2367"/>
                  </a:lnTo>
                  <a:lnTo>
                    <a:pt x="2095" y="2434"/>
                  </a:lnTo>
                  <a:lnTo>
                    <a:pt x="2045" y="2499"/>
                  </a:lnTo>
                  <a:lnTo>
                    <a:pt x="1994" y="2563"/>
                  </a:lnTo>
                  <a:lnTo>
                    <a:pt x="1942" y="2628"/>
                  </a:lnTo>
                  <a:lnTo>
                    <a:pt x="1890" y="2691"/>
                  </a:lnTo>
                  <a:lnTo>
                    <a:pt x="1835" y="2753"/>
                  </a:lnTo>
                  <a:lnTo>
                    <a:pt x="1781" y="2816"/>
                  </a:lnTo>
                  <a:lnTo>
                    <a:pt x="1725" y="2876"/>
                  </a:lnTo>
                  <a:lnTo>
                    <a:pt x="1669" y="2937"/>
                  </a:lnTo>
                  <a:lnTo>
                    <a:pt x="1611" y="2997"/>
                  </a:lnTo>
                  <a:lnTo>
                    <a:pt x="1552" y="3056"/>
                  </a:lnTo>
                  <a:lnTo>
                    <a:pt x="1493" y="3114"/>
                  </a:lnTo>
                  <a:lnTo>
                    <a:pt x="1433" y="3171"/>
                  </a:lnTo>
                  <a:lnTo>
                    <a:pt x="1370" y="3228"/>
                  </a:lnTo>
                  <a:lnTo>
                    <a:pt x="1308" y="3284"/>
                  </a:lnTo>
                  <a:lnTo>
                    <a:pt x="1245" y="3339"/>
                  </a:lnTo>
                  <a:lnTo>
                    <a:pt x="1181" y="3394"/>
                  </a:lnTo>
                  <a:lnTo>
                    <a:pt x="1114" y="3448"/>
                  </a:lnTo>
                  <a:lnTo>
                    <a:pt x="1048" y="3501"/>
                  </a:lnTo>
                  <a:lnTo>
                    <a:pt x="980" y="3553"/>
                  </a:lnTo>
                  <a:lnTo>
                    <a:pt x="911" y="3605"/>
                  </a:lnTo>
                  <a:lnTo>
                    <a:pt x="841" y="3656"/>
                  </a:lnTo>
                  <a:lnTo>
                    <a:pt x="771" y="3705"/>
                  </a:lnTo>
                  <a:lnTo>
                    <a:pt x="698" y="3754"/>
                  </a:lnTo>
                  <a:lnTo>
                    <a:pt x="625" y="3803"/>
                  </a:lnTo>
                  <a:lnTo>
                    <a:pt x="551" y="3851"/>
                  </a:lnTo>
                  <a:lnTo>
                    <a:pt x="475" y="3897"/>
                  </a:lnTo>
                  <a:lnTo>
                    <a:pt x="399" y="3943"/>
                  </a:lnTo>
                  <a:lnTo>
                    <a:pt x="322" y="3988"/>
                  </a:lnTo>
                  <a:lnTo>
                    <a:pt x="243" y="4033"/>
                  </a:lnTo>
                  <a:lnTo>
                    <a:pt x="163" y="4076"/>
                  </a:lnTo>
                  <a:lnTo>
                    <a:pt x="82" y="4118"/>
                  </a:lnTo>
                  <a:lnTo>
                    <a:pt x="0" y="4160"/>
                  </a:lnTo>
                  <a:lnTo>
                    <a:pt x="27" y="4215"/>
                  </a:lnTo>
                  <a:lnTo>
                    <a:pt x="110" y="4172"/>
                  </a:lnTo>
                  <a:lnTo>
                    <a:pt x="191" y="4129"/>
                  </a:lnTo>
                  <a:lnTo>
                    <a:pt x="273" y="4086"/>
                  </a:lnTo>
                  <a:lnTo>
                    <a:pt x="352" y="4041"/>
                  </a:lnTo>
                  <a:lnTo>
                    <a:pt x="430" y="3995"/>
                  </a:lnTo>
                  <a:lnTo>
                    <a:pt x="508" y="3949"/>
                  </a:lnTo>
                  <a:lnTo>
                    <a:pt x="583" y="3902"/>
                  </a:lnTo>
                  <a:lnTo>
                    <a:pt x="658" y="3854"/>
                  </a:lnTo>
                  <a:lnTo>
                    <a:pt x="733" y="3805"/>
                  </a:lnTo>
                  <a:lnTo>
                    <a:pt x="805" y="3755"/>
                  </a:lnTo>
                  <a:lnTo>
                    <a:pt x="876" y="3705"/>
                  </a:lnTo>
                  <a:lnTo>
                    <a:pt x="947" y="3654"/>
                  </a:lnTo>
                  <a:lnTo>
                    <a:pt x="1017" y="3602"/>
                  </a:lnTo>
                  <a:lnTo>
                    <a:pt x="1085" y="3549"/>
                  </a:lnTo>
                  <a:lnTo>
                    <a:pt x="1152" y="3495"/>
                  </a:lnTo>
                  <a:lnTo>
                    <a:pt x="1219" y="3441"/>
                  </a:lnTo>
                  <a:lnTo>
                    <a:pt x="1284" y="3385"/>
                  </a:lnTo>
                  <a:lnTo>
                    <a:pt x="1348" y="3330"/>
                  </a:lnTo>
                  <a:lnTo>
                    <a:pt x="1412" y="3273"/>
                  </a:lnTo>
                  <a:lnTo>
                    <a:pt x="1474" y="3216"/>
                  </a:lnTo>
                  <a:lnTo>
                    <a:pt x="1535" y="3157"/>
                  </a:lnTo>
                  <a:lnTo>
                    <a:pt x="1595" y="3099"/>
                  </a:lnTo>
                  <a:lnTo>
                    <a:pt x="1655" y="3039"/>
                  </a:lnTo>
                  <a:lnTo>
                    <a:pt x="1713" y="2978"/>
                  </a:lnTo>
                  <a:lnTo>
                    <a:pt x="1770" y="2917"/>
                  </a:lnTo>
                  <a:lnTo>
                    <a:pt x="1826" y="2856"/>
                  </a:lnTo>
                  <a:lnTo>
                    <a:pt x="1882" y="2793"/>
                  </a:lnTo>
                  <a:lnTo>
                    <a:pt x="1936" y="2730"/>
                  </a:lnTo>
                  <a:lnTo>
                    <a:pt x="1989" y="2666"/>
                  </a:lnTo>
                  <a:lnTo>
                    <a:pt x="2041" y="2602"/>
                  </a:lnTo>
                  <a:lnTo>
                    <a:pt x="2093" y="2536"/>
                  </a:lnTo>
                  <a:lnTo>
                    <a:pt x="2144" y="2470"/>
                  </a:lnTo>
                  <a:lnTo>
                    <a:pt x="2193" y="2404"/>
                  </a:lnTo>
                  <a:lnTo>
                    <a:pt x="2242" y="2336"/>
                  </a:lnTo>
                  <a:lnTo>
                    <a:pt x="2289" y="2268"/>
                  </a:lnTo>
                  <a:lnTo>
                    <a:pt x="2337" y="2200"/>
                  </a:lnTo>
                  <a:lnTo>
                    <a:pt x="2383" y="2130"/>
                  </a:lnTo>
                  <a:lnTo>
                    <a:pt x="2428" y="2060"/>
                  </a:lnTo>
                  <a:lnTo>
                    <a:pt x="2472" y="1989"/>
                  </a:lnTo>
                  <a:lnTo>
                    <a:pt x="2515" y="1918"/>
                  </a:lnTo>
                  <a:lnTo>
                    <a:pt x="2558" y="1847"/>
                  </a:lnTo>
                  <a:lnTo>
                    <a:pt x="2600" y="1773"/>
                  </a:lnTo>
                  <a:lnTo>
                    <a:pt x="2640" y="1701"/>
                  </a:lnTo>
                  <a:lnTo>
                    <a:pt x="2680" y="1627"/>
                  </a:lnTo>
                  <a:lnTo>
                    <a:pt x="2719" y="1552"/>
                  </a:lnTo>
                  <a:lnTo>
                    <a:pt x="2757" y="1478"/>
                  </a:lnTo>
                  <a:lnTo>
                    <a:pt x="2796" y="1402"/>
                  </a:lnTo>
                  <a:lnTo>
                    <a:pt x="2832" y="1325"/>
                  </a:lnTo>
                  <a:lnTo>
                    <a:pt x="2868" y="1249"/>
                  </a:lnTo>
                  <a:lnTo>
                    <a:pt x="2903" y="1171"/>
                  </a:lnTo>
                  <a:lnTo>
                    <a:pt x="2937" y="1094"/>
                  </a:lnTo>
                  <a:lnTo>
                    <a:pt x="2971" y="1015"/>
                  </a:lnTo>
                  <a:lnTo>
                    <a:pt x="3005" y="936"/>
                  </a:lnTo>
                  <a:lnTo>
                    <a:pt x="3037" y="857"/>
                  </a:lnTo>
                  <a:lnTo>
                    <a:pt x="3068" y="776"/>
                  </a:lnTo>
                  <a:lnTo>
                    <a:pt x="3098" y="695"/>
                  </a:lnTo>
                  <a:lnTo>
                    <a:pt x="3128" y="615"/>
                  </a:lnTo>
                  <a:lnTo>
                    <a:pt x="3157" y="532"/>
                  </a:lnTo>
                  <a:lnTo>
                    <a:pt x="3185" y="450"/>
                  </a:lnTo>
                  <a:lnTo>
                    <a:pt x="3213" y="367"/>
                  </a:lnTo>
                  <a:lnTo>
                    <a:pt x="3241" y="284"/>
                  </a:lnTo>
                  <a:lnTo>
                    <a:pt x="3267" y="200"/>
                  </a:lnTo>
                  <a:lnTo>
                    <a:pt x="3293" y="115"/>
                  </a:lnTo>
                  <a:lnTo>
                    <a:pt x="3318" y="31"/>
                  </a:lnTo>
                  <a:lnTo>
                    <a:pt x="3308" y="45"/>
                  </a:lnTo>
                  <a:lnTo>
                    <a:pt x="3269" y="0"/>
                  </a:lnTo>
                  <a:lnTo>
                    <a:pt x="3262" y="6"/>
                  </a:lnTo>
                  <a:lnTo>
                    <a:pt x="3260" y="14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8272463" y="1931988"/>
              <a:ext cx="74613" cy="50800"/>
            </a:xfrm>
            <a:custGeom>
              <a:avLst/>
              <a:gdLst>
                <a:gd name="T0" fmla="*/ 2147483647 w 265"/>
                <a:gd name="T1" fmla="*/ 2147483647 h 195"/>
                <a:gd name="T2" fmla="*/ 2147483647 w 265"/>
                <a:gd name="T3" fmla="*/ 0 h 195"/>
                <a:gd name="T4" fmla="*/ 0 w 265"/>
                <a:gd name="T5" fmla="*/ 2147483647 h 195"/>
                <a:gd name="T6" fmla="*/ 2147483647 w 265"/>
                <a:gd name="T7" fmla="*/ 2147483647 h 195"/>
                <a:gd name="T8" fmla="*/ 2147483647 w 265"/>
                <a:gd name="T9" fmla="*/ 2147483647 h 195"/>
                <a:gd name="T10" fmla="*/ 2147483647 w 265"/>
                <a:gd name="T11" fmla="*/ 0 h 195"/>
                <a:gd name="T12" fmla="*/ 2147483647 w 265"/>
                <a:gd name="T13" fmla="*/ 2147483647 h 195"/>
                <a:gd name="T14" fmla="*/ 2147483647 w 265"/>
                <a:gd name="T15" fmla="*/ 0 h 195"/>
                <a:gd name="T16" fmla="*/ 2147483647 w 265"/>
                <a:gd name="T17" fmla="*/ 0 h 195"/>
                <a:gd name="T18" fmla="*/ 2147483647 w 265"/>
                <a:gd name="T19" fmla="*/ 2147483647 h 1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5"/>
                <a:gd name="T31" fmla="*/ 0 h 195"/>
                <a:gd name="T32" fmla="*/ 265 w 265"/>
                <a:gd name="T33" fmla="*/ 195 h 1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5" h="195">
                  <a:moveTo>
                    <a:pt x="179" y="67"/>
                  </a:moveTo>
                  <a:lnTo>
                    <a:pt x="156" y="14"/>
                  </a:lnTo>
                  <a:lnTo>
                    <a:pt x="0" y="150"/>
                  </a:lnTo>
                  <a:lnTo>
                    <a:pt x="39" y="195"/>
                  </a:lnTo>
                  <a:lnTo>
                    <a:pt x="196" y="60"/>
                  </a:lnTo>
                  <a:lnTo>
                    <a:pt x="174" y="7"/>
                  </a:lnTo>
                  <a:lnTo>
                    <a:pt x="196" y="60"/>
                  </a:lnTo>
                  <a:lnTo>
                    <a:pt x="265" y="0"/>
                  </a:lnTo>
                  <a:lnTo>
                    <a:pt x="174" y="7"/>
                  </a:lnTo>
                  <a:lnTo>
                    <a:pt x="179" y="67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6348413" y="1973263"/>
              <a:ext cx="1985963" cy="679450"/>
            </a:xfrm>
            <a:custGeom>
              <a:avLst/>
              <a:gdLst>
                <a:gd name="T0" fmla="*/ 2147483647 w 7060"/>
                <a:gd name="T1" fmla="*/ 2147483647 h 2688"/>
                <a:gd name="T2" fmla="*/ 2147483647 w 7060"/>
                <a:gd name="T3" fmla="*/ 2147483647 h 2688"/>
                <a:gd name="T4" fmla="*/ 2147483647 w 7060"/>
                <a:gd name="T5" fmla="*/ 2147483647 h 2688"/>
                <a:gd name="T6" fmla="*/ 2147483647 w 7060"/>
                <a:gd name="T7" fmla="*/ 2147483647 h 2688"/>
                <a:gd name="T8" fmla="*/ 2147483647 w 7060"/>
                <a:gd name="T9" fmla="*/ 2147483647 h 2688"/>
                <a:gd name="T10" fmla="*/ 2147483647 w 7060"/>
                <a:gd name="T11" fmla="*/ 2147483647 h 2688"/>
                <a:gd name="T12" fmla="*/ 2147483647 w 7060"/>
                <a:gd name="T13" fmla="*/ 2147483647 h 2688"/>
                <a:gd name="T14" fmla="*/ 2147483647 w 7060"/>
                <a:gd name="T15" fmla="*/ 2147483647 h 2688"/>
                <a:gd name="T16" fmla="*/ 2147483647 w 7060"/>
                <a:gd name="T17" fmla="*/ 2147483647 h 2688"/>
                <a:gd name="T18" fmla="*/ 2147483647 w 7060"/>
                <a:gd name="T19" fmla="*/ 2147483647 h 2688"/>
                <a:gd name="T20" fmla="*/ 2147483647 w 7060"/>
                <a:gd name="T21" fmla="*/ 2147483647 h 2688"/>
                <a:gd name="T22" fmla="*/ 2147483647 w 7060"/>
                <a:gd name="T23" fmla="*/ 2147483647 h 2688"/>
                <a:gd name="T24" fmla="*/ 2147483647 w 7060"/>
                <a:gd name="T25" fmla="*/ 2147483647 h 2688"/>
                <a:gd name="T26" fmla="*/ 2147483647 w 7060"/>
                <a:gd name="T27" fmla="*/ 2147483647 h 2688"/>
                <a:gd name="T28" fmla="*/ 2147483647 w 7060"/>
                <a:gd name="T29" fmla="*/ 2147483647 h 2688"/>
                <a:gd name="T30" fmla="*/ 2147483647 w 7060"/>
                <a:gd name="T31" fmla="*/ 2147483647 h 2688"/>
                <a:gd name="T32" fmla="*/ 2147483647 w 7060"/>
                <a:gd name="T33" fmla="*/ 2147483647 h 2688"/>
                <a:gd name="T34" fmla="*/ 2147483647 w 7060"/>
                <a:gd name="T35" fmla="*/ 2147483647 h 2688"/>
                <a:gd name="T36" fmla="*/ 2147483647 w 7060"/>
                <a:gd name="T37" fmla="*/ 0 h 2688"/>
                <a:gd name="T38" fmla="*/ 2147483647 w 7060"/>
                <a:gd name="T39" fmla="*/ 2147483647 h 2688"/>
                <a:gd name="T40" fmla="*/ 2147483647 w 7060"/>
                <a:gd name="T41" fmla="*/ 2147483647 h 2688"/>
                <a:gd name="T42" fmla="*/ 2147483647 w 7060"/>
                <a:gd name="T43" fmla="*/ 2147483647 h 2688"/>
                <a:gd name="T44" fmla="*/ 2147483647 w 7060"/>
                <a:gd name="T45" fmla="*/ 2147483647 h 2688"/>
                <a:gd name="T46" fmla="*/ 2147483647 w 7060"/>
                <a:gd name="T47" fmla="*/ 2147483647 h 2688"/>
                <a:gd name="T48" fmla="*/ 2147483647 w 7060"/>
                <a:gd name="T49" fmla="*/ 2147483647 h 2688"/>
                <a:gd name="T50" fmla="*/ 2147483647 w 7060"/>
                <a:gd name="T51" fmla="*/ 2147483647 h 2688"/>
                <a:gd name="T52" fmla="*/ 2147483647 w 7060"/>
                <a:gd name="T53" fmla="*/ 2147483647 h 2688"/>
                <a:gd name="T54" fmla="*/ 2147483647 w 7060"/>
                <a:gd name="T55" fmla="*/ 2147483647 h 2688"/>
                <a:gd name="T56" fmla="*/ 2147483647 w 7060"/>
                <a:gd name="T57" fmla="*/ 2147483647 h 2688"/>
                <a:gd name="T58" fmla="*/ 2147483647 w 7060"/>
                <a:gd name="T59" fmla="*/ 2147483647 h 2688"/>
                <a:gd name="T60" fmla="*/ 2147483647 w 7060"/>
                <a:gd name="T61" fmla="*/ 2147483647 h 2688"/>
                <a:gd name="T62" fmla="*/ 2147483647 w 7060"/>
                <a:gd name="T63" fmla="*/ 2147483647 h 2688"/>
                <a:gd name="T64" fmla="*/ 2147483647 w 7060"/>
                <a:gd name="T65" fmla="*/ 2147483647 h 2688"/>
                <a:gd name="T66" fmla="*/ 2147483647 w 7060"/>
                <a:gd name="T67" fmla="*/ 2147483647 h 2688"/>
                <a:gd name="T68" fmla="*/ 2147483647 w 7060"/>
                <a:gd name="T69" fmla="*/ 2147483647 h 2688"/>
                <a:gd name="T70" fmla="*/ 2147483647 w 7060"/>
                <a:gd name="T71" fmla="*/ 2147483647 h 2688"/>
                <a:gd name="T72" fmla="*/ 0 w 7060"/>
                <a:gd name="T73" fmla="*/ 2147483647 h 2688"/>
                <a:gd name="T74" fmla="*/ 2147483647 w 7060"/>
                <a:gd name="T75" fmla="*/ 2147483647 h 26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60"/>
                <a:gd name="T115" fmla="*/ 0 h 2688"/>
                <a:gd name="T116" fmla="*/ 7060 w 7060"/>
                <a:gd name="T117" fmla="*/ 2688 h 26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60" h="2688">
                  <a:moveTo>
                    <a:pt x="33" y="2688"/>
                  </a:moveTo>
                  <a:lnTo>
                    <a:pt x="80" y="2659"/>
                  </a:lnTo>
                  <a:lnTo>
                    <a:pt x="132" y="2628"/>
                  </a:lnTo>
                  <a:lnTo>
                    <a:pt x="190" y="2597"/>
                  </a:lnTo>
                  <a:lnTo>
                    <a:pt x="253" y="2563"/>
                  </a:lnTo>
                  <a:lnTo>
                    <a:pt x="320" y="2529"/>
                  </a:lnTo>
                  <a:lnTo>
                    <a:pt x="392" y="2494"/>
                  </a:lnTo>
                  <a:lnTo>
                    <a:pt x="470" y="2458"/>
                  </a:lnTo>
                  <a:lnTo>
                    <a:pt x="550" y="2421"/>
                  </a:lnTo>
                  <a:lnTo>
                    <a:pt x="635" y="2383"/>
                  </a:lnTo>
                  <a:lnTo>
                    <a:pt x="725" y="2343"/>
                  </a:lnTo>
                  <a:lnTo>
                    <a:pt x="818" y="2304"/>
                  </a:lnTo>
                  <a:lnTo>
                    <a:pt x="915" y="2263"/>
                  </a:lnTo>
                  <a:lnTo>
                    <a:pt x="1015" y="2222"/>
                  </a:lnTo>
                  <a:lnTo>
                    <a:pt x="1118" y="2180"/>
                  </a:lnTo>
                  <a:lnTo>
                    <a:pt x="1225" y="2137"/>
                  </a:lnTo>
                  <a:lnTo>
                    <a:pt x="1335" y="2094"/>
                  </a:lnTo>
                  <a:lnTo>
                    <a:pt x="1563" y="2005"/>
                  </a:lnTo>
                  <a:lnTo>
                    <a:pt x="1802" y="1914"/>
                  </a:lnTo>
                  <a:lnTo>
                    <a:pt x="2049" y="1823"/>
                  </a:lnTo>
                  <a:lnTo>
                    <a:pt x="2304" y="1728"/>
                  </a:lnTo>
                  <a:lnTo>
                    <a:pt x="2566" y="1634"/>
                  </a:lnTo>
                  <a:lnTo>
                    <a:pt x="2832" y="1538"/>
                  </a:lnTo>
                  <a:lnTo>
                    <a:pt x="3102" y="1443"/>
                  </a:lnTo>
                  <a:lnTo>
                    <a:pt x="3375" y="1346"/>
                  </a:lnTo>
                  <a:lnTo>
                    <a:pt x="3925" y="1155"/>
                  </a:lnTo>
                  <a:lnTo>
                    <a:pt x="4468" y="967"/>
                  </a:lnTo>
                  <a:lnTo>
                    <a:pt x="4998" y="787"/>
                  </a:lnTo>
                  <a:lnTo>
                    <a:pt x="5501" y="613"/>
                  </a:lnTo>
                  <a:lnTo>
                    <a:pt x="5740" y="530"/>
                  </a:lnTo>
                  <a:lnTo>
                    <a:pt x="5969" y="451"/>
                  </a:lnTo>
                  <a:lnTo>
                    <a:pt x="6187" y="375"/>
                  </a:lnTo>
                  <a:lnTo>
                    <a:pt x="6392" y="302"/>
                  </a:lnTo>
                  <a:lnTo>
                    <a:pt x="6583" y="234"/>
                  </a:lnTo>
                  <a:lnTo>
                    <a:pt x="6758" y="171"/>
                  </a:lnTo>
                  <a:lnTo>
                    <a:pt x="6918" y="110"/>
                  </a:lnTo>
                  <a:lnTo>
                    <a:pt x="7060" y="56"/>
                  </a:lnTo>
                  <a:lnTo>
                    <a:pt x="7038" y="0"/>
                  </a:lnTo>
                  <a:lnTo>
                    <a:pt x="6897" y="54"/>
                  </a:lnTo>
                  <a:lnTo>
                    <a:pt x="6737" y="113"/>
                  </a:lnTo>
                  <a:lnTo>
                    <a:pt x="6563" y="178"/>
                  </a:lnTo>
                  <a:lnTo>
                    <a:pt x="6372" y="245"/>
                  </a:lnTo>
                  <a:lnTo>
                    <a:pt x="6167" y="317"/>
                  </a:lnTo>
                  <a:lnTo>
                    <a:pt x="5949" y="394"/>
                  </a:lnTo>
                  <a:lnTo>
                    <a:pt x="5720" y="473"/>
                  </a:lnTo>
                  <a:lnTo>
                    <a:pt x="5481" y="555"/>
                  </a:lnTo>
                  <a:lnTo>
                    <a:pt x="4978" y="729"/>
                  </a:lnTo>
                  <a:lnTo>
                    <a:pt x="4448" y="911"/>
                  </a:lnTo>
                  <a:lnTo>
                    <a:pt x="3905" y="1098"/>
                  </a:lnTo>
                  <a:lnTo>
                    <a:pt x="3355" y="1289"/>
                  </a:lnTo>
                  <a:lnTo>
                    <a:pt x="3082" y="1386"/>
                  </a:lnTo>
                  <a:lnTo>
                    <a:pt x="2812" y="1481"/>
                  </a:lnTo>
                  <a:lnTo>
                    <a:pt x="2545" y="1578"/>
                  </a:lnTo>
                  <a:lnTo>
                    <a:pt x="2284" y="1672"/>
                  </a:lnTo>
                  <a:lnTo>
                    <a:pt x="2028" y="1765"/>
                  </a:lnTo>
                  <a:lnTo>
                    <a:pt x="1780" y="1858"/>
                  </a:lnTo>
                  <a:lnTo>
                    <a:pt x="1541" y="1948"/>
                  </a:lnTo>
                  <a:lnTo>
                    <a:pt x="1313" y="2037"/>
                  </a:lnTo>
                  <a:lnTo>
                    <a:pt x="1203" y="2081"/>
                  </a:lnTo>
                  <a:lnTo>
                    <a:pt x="1095" y="2123"/>
                  </a:lnTo>
                  <a:lnTo>
                    <a:pt x="992" y="2165"/>
                  </a:lnTo>
                  <a:lnTo>
                    <a:pt x="891" y="2208"/>
                  </a:lnTo>
                  <a:lnTo>
                    <a:pt x="794" y="2248"/>
                  </a:lnTo>
                  <a:lnTo>
                    <a:pt x="701" y="2288"/>
                  </a:lnTo>
                  <a:lnTo>
                    <a:pt x="611" y="2327"/>
                  </a:lnTo>
                  <a:lnTo>
                    <a:pt x="525" y="2365"/>
                  </a:lnTo>
                  <a:lnTo>
                    <a:pt x="444" y="2403"/>
                  </a:lnTo>
                  <a:lnTo>
                    <a:pt x="366" y="2440"/>
                  </a:lnTo>
                  <a:lnTo>
                    <a:pt x="293" y="2475"/>
                  </a:lnTo>
                  <a:lnTo>
                    <a:pt x="225" y="2509"/>
                  </a:lnTo>
                  <a:lnTo>
                    <a:pt x="161" y="2543"/>
                  </a:lnTo>
                  <a:lnTo>
                    <a:pt x="102" y="2575"/>
                  </a:lnTo>
                  <a:lnTo>
                    <a:pt x="49" y="2607"/>
                  </a:lnTo>
                  <a:lnTo>
                    <a:pt x="0" y="2637"/>
                  </a:lnTo>
                  <a:lnTo>
                    <a:pt x="0" y="2638"/>
                  </a:lnTo>
                  <a:lnTo>
                    <a:pt x="33" y="2688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868988" y="2640013"/>
              <a:ext cx="1693863" cy="1758950"/>
            </a:xfrm>
            <a:custGeom>
              <a:avLst/>
              <a:gdLst>
                <a:gd name="T0" fmla="*/ 2147483647 w 6018"/>
                <a:gd name="T1" fmla="*/ 2147483647 h 6965"/>
                <a:gd name="T2" fmla="*/ 2147483647 w 6018"/>
                <a:gd name="T3" fmla="*/ 2147483647 h 6965"/>
                <a:gd name="T4" fmla="*/ 2147483647 w 6018"/>
                <a:gd name="T5" fmla="*/ 2147483647 h 6965"/>
                <a:gd name="T6" fmla="*/ 2147483647 w 6018"/>
                <a:gd name="T7" fmla="*/ 2147483647 h 6965"/>
                <a:gd name="T8" fmla="*/ 2147483647 w 6018"/>
                <a:gd name="T9" fmla="*/ 2147483647 h 6965"/>
                <a:gd name="T10" fmla="*/ 2147483647 w 6018"/>
                <a:gd name="T11" fmla="*/ 2147483647 h 6965"/>
                <a:gd name="T12" fmla="*/ 2147483647 w 6018"/>
                <a:gd name="T13" fmla="*/ 2147483647 h 6965"/>
                <a:gd name="T14" fmla="*/ 2147483647 w 6018"/>
                <a:gd name="T15" fmla="*/ 2147483647 h 6965"/>
                <a:gd name="T16" fmla="*/ 2147483647 w 6018"/>
                <a:gd name="T17" fmla="*/ 2147483647 h 6965"/>
                <a:gd name="T18" fmla="*/ 2147483647 w 6018"/>
                <a:gd name="T19" fmla="*/ 2147483647 h 6965"/>
                <a:gd name="T20" fmla="*/ 2147483647 w 6018"/>
                <a:gd name="T21" fmla="*/ 2147483647 h 6965"/>
                <a:gd name="T22" fmla="*/ 2147483647 w 6018"/>
                <a:gd name="T23" fmla="*/ 2147483647 h 6965"/>
                <a:gd name="T24" fmla="*/ 2147483647 w 6018"/>
                <a:gd name="T25" fmla="*/ 2147483647 h 6965"/>
                <a:gd name="T26" fmla="*/ 2147483647 w 6018"/>
                <a:gd name="T27" fmla="*/ 2147483647 h 6965"/>
                <a:gd name="T28" fmla="*/ 2147483647 w 6018"/>
                <a:gd name="T29" fmla="*/ 2147483647 h 6965"/>
                <a:gd name="T30" fmla="*/ 2147483647 w 6018"/>
                <a:gd name="T31" fmla="*/ 2147483647 h 6965"/>
                <a:gd name="T32" fmla="*/ 2147483647 w 6018"/>
                <a:gd name="T33" fmla="*/ 2147483647 h 6965"/>
                <a:gd name="T34" fmla="*/ 2147483647 w 6018"/>
                <a:gd name="T35" fmla="*/ 2147483647 h 6965"/>
                <a:gd name="T36" fmla="*/ 2147483647 w 6018"/>
                <a:gd name="T37" fmla="*/ 2147483647 h 6965"/>
                <a:gd name="T38" fmla="*/ 2147483647 w 6018"/>
                <a:gd name="T39" fmla="*/ 2147483647 h 6965"/>
                <a:gd name="T40" fmla="*/ 2147483647 w 6018"/>
                <a:gd name="T41" fmla="*/ 2147483647 h 6965"/>
                <a:gd name="T42" fmla="*/ 2147483647 w 6018"/>
                <a:gd name="T43" fmla="*/ 2147483647 h 6965"/>
                <a:gd name="T44" fmla="*/ 2147483647 w 6018"/>
                <a:gd name="T45" fmla="*/ 2147483647 h 6965"/>
                <a:gd name="T46" fmla="*/ 2147483647 w 6018"/>
                <a:gd name="T47" fmla="*/ 2147483647 h 6965"/>
                <a:gd name="T48" fmla="*/ 2147483647 w 6018"/>
                <a:gd name="T49" fmla="*/ 2147483647 h 6965"/>
                <a:gd name="T50" fmla="*/ 2147483647 w 6018"/>
                <a:gd name="T51" fmla="*/ 2147483647 h 6965"/>
                <a:gd name="T52" fmla="*/ 2147483647 w 6018"/>
                <a:gd name="T53" fmla="*/ 2147483647 h 6965"/>
                <a:gd name="T54" fmla="*/ 2147483647 w 6018"/>
                <a:gd name="T55" fmla="*/ 2147483647 h 6965"/>
                <a:gd name="T56" fmla="*/ 2147483647 w 6018"/>
                <a:gd name="T57" fmla="*/ 2147483647 h 6965"/>
                <a:gd name="T58" fmla="*/ 2147483647 w 6018"/>
                <a:gd name="T59" fmla="*/ 2147483647 h 6965"/>
                <a:gd name="T60" fmla="*/ 2147483647 w 6018"/>
                <a:gd name="T61" fmla="*/ 2147483647 h 6965"/>
                <a:gd name="T62" fmla="*/ 2147483647 w 6018"/>
                <a:gd name="T63" fmla="*/ 2147483647 h 6965"/>
                <a:gd name="T64" fmla="*/ 2147483647 w 6018"/>
                <a:gd name="T65" fmla="*/ 2147483647 h 6965"/>
                <a:gd name="T66" fmla="*/ 2147483647 w 6018"/>
                <a:gd name="T67" fmla="*/ 2147483647 h 6965"/>
                <a:gd name="T68" fmla="*/ 2147483647 w 6018"/>
                <a:gd name="T69" fmla="*/ 2147483647 h 6965"/>
                <a:gd name="T70" fmla="*/ 2147483647 w 6018"/>
                <a:gd name="T71" fmla="*/ 2147483647 h 6965"/>
                <a:gd name="T72" fmla="*/ 2147483647 w 6018"/>
                <a:gd name="T73" fmla="*/ 2147483647 h 6965"/>
                <a:gd name="T74" fmla="*/ 2147483647 w 6018"/>
                <a:gd name="T75" fmla="*/ 2147483647 h 6965"/>
                <a:gd name="T76" fmla="*/ 2147483647 w 6018"/>
                <a:gd name="T77" fmla="*/ 2147483647 h 6965"/>
                <a:gd name="T78" fmla="*/ 2147483647 w 6018"/>
                <a:gd name="T79" fmla="*/ 2147483647 h 6965"/>
                <a:gd name="T80" fmla="*/ 0 w 6018"/>
                <a:gd name="T81" fmla="*/ 2147483647 h 6965"/>
                <a:gd name="T82" fmla="*/ 2147483647 w 6018"/>
                <a:gd name="T83" fmla="*/ 2147483647 h 6965"/>
                <a:gd name="T84" fmla="*/ 2147483647 w 6018"/>
                <a:gd name="T85" fmla="*/ 2147483647 h 6965"/>
                <a:gd name="T86" fmla="*/ 2147483647 w 6018"/>
                <a:gd name="T87" fmla="*/ 2147483647 h 6965"/>
                <a:gd name="T88" fmla="*/ 2147483647 w 6018"/>
                <a:gd name="T89" fmla="*/ 2147483647 h 6965"/>
                <a:gd name="T90" fmla="*/ 2147483647 w 6018"/>
                <a:gd name="T91" fmla="*/ 2147483647 h 6965"/>
                <a:gd name="T92" fmla="*/ 2147483647 w 6018"/>
                <a:gd name="T93" fmla="*/ 2147483647 h 6965"/>
                <a:gd name="T94" fmla="*/ 2147483647 w 6018"/>
                <a:gd name="T95" fmla="*/ 2147483647 h 6965"/>
                <a:gd name="T96" fmla="*/ 2147483647 w 6018"/>
                <a:gd name="T97" fmla="*/ 2147483647 h 6965"/>
                <a:gd name="T98" fmla="*/ 2147483647 w 6018"/>
                <a:gd name="T99" fmla="*/ 2147483647 h 6965"/>
                <a:gd name="T100" fmla="*/ 2147483647 w 6018"/>
                <a:gd name="T101" fmla="*/ 2147483647 h 6965"/>
                <a:gd name="T102" fmla="*/ 2147483647 w 6018"/>
                <a:gd name="T103" fmla="*/ 2147483647 h 6965"/>
                <a:gd name="T104" fmla="*/ 2147483647 w 6018"/>
                <a:gd name="T105" fmla="*/ 2147483647 h 6965"/>
                <a:gd name="T106" fmla="*/ 2147483647 w 6018"/>
                <a:gd name="T107" fmla="*/ 2147483647 h 6965"/>
                <a:gd name="T108" fmla="*/ 2147483647 w 6018"/>
                <a:gd name="T109" fmla="*/ 2147483647 h 6965"/>
                <a:gd name="T110" fmla="*/ 2147483647 w 6018"/>
                <a:gd name="T111" fmla="*/ 2147483647 h 6965"/>
                <a:gd name="T112" fmla="*/ 2147483647 w 6018"/>
                <a:gd name="T113" fmla="*/ 2147483647 h 6965"/>
                <a:gd name="T114" fmla="*/ 2147483647 w 6018"/>
                <a:gd name="T115" fmla="*/ 2147483647 h 6965"/>
                <a:gd name="T116" fmla="*/ 2147483647 w 6018"/>
                <a:gd name="T117" fmla="*/ 2147483647 h 6965"/>
                <a:gd name="T118" fmla="*/ 2147483647 w 6018"/>
                <a:gd name="T119" fmla="*/ 2147483647 h 6965"/>
                <a:gd name="T120" fmla="*/ 2147483647 w 6018"/>
                <a:gd name="T121" fmla="*/ 2147483647 h 6965"/>
                <a:gd name="T122" fmla="*/ 2147483647 w 6018"/>
                <a:gd name="T123" fmla="*/ 2147483647 h 6965"/>
                <a:gd name="T124" fmla="*/ 2147483647 w 6018"/>
                <a:gd name="T125" fmla="*/ 2147483647 h 69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18"/>
                <a:gd name="T190" fmla="*/ 0 h 6965"/>
                <a:gd name="T191" fmla="*/ 6018 w 6018"/>
                <a:gd name="T192" fmla="*/ 6965 h 69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18" h="6965">
                  <a:moveTo>
                    <a:pt x="5973" y="4746"/>
                  </a:moveTo>
                  <a:lnTo>
                    <a:pt x="5905" y="4818"/>
                  </a:lnTo>
                  <a:lnTo>
                    <a:pt x="5838" y="4888"/>
                  </a:lnTo>
                  <a:lnTo>
                    <a:pt x="5771" y="4956"/>
                  </a:lnTo>
                  <a:lnTo>
                    <a:pt x="5703" y="5024"/>
                  </a:lnTo>
                  <a:lnTo>
                    <a:pt x="5637" y="5090"/>
                  </a:lnTo>
                  <a:lnTo>
                    <a:pt x="5571" y="5154"/>
                  </a:lnTo>
                  <a:lnTo>
                    <a:pt x="5504" y="5218"/>
                  </a:lnTo>
                  <a:lnTo>
                    <a:pt x="5439" y="5280"/>
                  </a:lnTo>
                  <a:lnTo>
                    <a:pt x="5374" y="5340"/>
                  </a:lnTo>
                  <a:lnTo>
                    <a:pt x="5309" y="5401"/>
                  </a:lnTo>
                  <a:lnTo>
                    <a:pt x="5244" y="5458"/>
                  </a:lnTo>
                  <a:lnTo>
                    <a:pt x="5181" y="5515"/>
                  </a:lnTo>
                  <a:lnTo>
                    <a:pt x="5117" y="5571"/>
                  </a:lnTo>
                  <a:lnTo>
                    <a:pt x="5053" y="5626"/>
                  </a:lnTo>
                  <a:lnTo>
                    <a:pt x="4991" y="5678"/>
                  </a:lnTo>
                  <a:lnTo>
                    <a:pt x="4929" y="5730"/>
                  </a:lnTo>
                  <a:lnTo>
                    <a:pt x="4867" y="5781"/>
                  </a:lnTo>
                  <a:lnTo>
                    <a:pt x="4804" y="5831"/>
                  </a:lnTo>
                  <a:lnTo>
                    <a:pt x="4743" y="5879"/>
                  </a:lnTo>
                  <a:lnTo>
                    <a:pt x="4683" y="5925"/>
                  </a:lnTo>
                  <a:lnTo>
                    <a:pt x="4621" y="5972"/>
                  </a:lnTo>
                  <a:lnTo>
                    <a:pt x="4561" y="6016"/>
                  </a:lnTo>
                  <a:lnTo>
                    <a:pt x="4502" y="6059"/>
                  </a:lnTo>
                  <a:lnTo>
                    <a:pt x="4443" y="6101"/>
                  </a:lnTo>
                  <a:lnTo>
                    <a:pt x="4383" y="6142"/>
                  </a:lnTo>
                  <a:lnTo>
                    <a:pt x="4325" y="6182"/>
                  </a:lnTo>
                  <a:lnTo>
                    <a:pt x="4267" y="6221"/>
                  </a:lnTo>
                  <a:lnTo>
                    <a:pt x="4209" y="6258"/>
                  </a:lnTo>
                  <a:lnTo>
                    <a:pt x="4151" y="6294"/>
                  </a:lnTo>
                  <a:lnTo>
                    <a:pt x="4094" y="6329"/>
                  </a:lnTo>
                  <a:lnTo>
                    <a:pt x="4037" y="6363"/>
                  </a:lnTo>
                  <a:lnTo>
                    <a:pt x="3981" y="6397"/>
                  </a:lnTo>
                  <a:lnTo>
                    <a:pt x="3925" y="6429"/>
                  </a:lnTo>
                  <a:lnTo>
                    <a:pt x="3870" y="6459"/>
                  </a:lnTo>
                  <a:lnTo>
                    <a:pt x="3815" y="6489"/>
                  </a:lnTo>
                  <a:lnTo>
                    <a:pt x="3760" y="6517"/>
                  </a:lnTo>
                  <a:lnTo>
                    <a:pt x="3705" y="6544"/>
                  </a:lnTo>
                  <a:lnTo>
                    <a:pt x="3651" y="6571"/>
                  </a:lnTo>
                  <a:lnTo>
                    <a:pt x="3598" y="6597"/>
                  </a:lnTo>
                  <a:lnTo>
                    <a:pt x="3545" y="6621"/>
                  </a:lnTo>
                  <a:lnTo>
                    <a:pt x="3491" y="6644"/>
                  </a:lnTo>
                  <a:lnTo>
                    <a:pt x="3439" y="6666"/>
                  </a:lnTo>
                  <a:lnTo>
                    <a:pt x="3388" y="6687"/>
                  </a:lnTo>
                  <a:lnTo>
                    <a:pt x="3336" y="6707"/>
                  </a:lnTo>
                  <a:lnTo>
                    <a:pt x="3285" y="6726"/>
                  </a:lnTo>
                  <a:lnTo>
                    <a:pt x="3234" y="6744"/>
                  </a:lnTo>
                  <a:lnTo>
                    <a:pt x="3183" y="6761"/>
                  </a:lnTo>
                  <a:lnTo>
                    <a:pt x="3134" y="6778"/>
                  </a:lnTo>
                  <a:lnTo>
                    <a:pt x="3084" y="6793"/>
                  </a:lnTo>
                  <a:lnTo>
                    <a:pt x="3034" y="6807"/>
                  </a:lnTo>
                  <a:lnTo>
                    <a:pt x="2986" y="6820"/>
                  </a:lnTo>
                  <a:lnTo>
                    <a:pt x="2938" y="6832"/>
                  </a:lnTo>
                  <a:lnTo>
                    <a:pt x="2890" y="6843"/>
                  </a:lnTo>
                  <a:lnTo>
                    <a:pt x="2842" y="6853"/>
                  </a:lnTo>
                  <a:lnTo>
                    <a:pt x="2794" y="6862"/>
                  </a:lnTo>
                  <a:lnTo>
                    <a:pt x="2748" y="6871"/>
                  </a:lnTo>
                  <a:lnTo>
                    <a:pt x="2702" y="6878"/>
                  </a:lnTo>
                  <a:lnTo>
                    <a:pt x="2656" y="6884"/>
                  </a:lnTo>
                  <a:lnTo>
                    <a:pt x="2611" y="6890"/>
                  </a:lnTo>
                  <a:lnTo>
                    <a:pt x="2564" y="6895"/>
                  </a:lnTo>
                  <a:lnTo>
                    <a:pt x="2520" y="6898"/>
                  </a:lnTo>
                  <a:lnTo>
                    <a:pt x="2476" y="6901"/>
                  </a:lnTo>
                  <a:lnTo>
                    <a:pt x="2432" y="6903"/>
                  </a:lnTo>
                  <a:lnTo>
                    <a:pt x="2389" y="6905"/>
                  </a:lnTo>
                  <a:lnTo>
                    <a:pt x="2344" y="6905"/>
                  </a:lnTo>
                  <a:lnTo>
                    <a:pt x="2302" y="6904"/>
                  </a:lnTo>
                  <a:lnTo>
                    <a:pt x="2260" y="6903"/>
                  </a:lnTo>
                  <a:lnTo>
                    <a:pt x="2218" y="6901"/>
                  </a:lnTo>
                  <a:lnTo>
                    <a:pt x="2176" y="6898"/>
                  </a:lnTo>
                  <a:lnTo>
                    <a:pt x="2134" y="6894"/>
                  </a:lnTo>
                  <a:lnTo>
                    <a:pt x="2094" y="6889"/>
                  </a:lnTo>
                  <a:lnTo>
                    <a:pt x="2054" y="6884"/>
                  </a:lnTo>
                  <a:lnTo>
                    <a:pt x="2014" y="6877"/>
                  </a:lnTo>
                  <a:lnTo>
                    <a:pt x="1974" y="6870"/>
                  </a:lnTo>
                  <a:lnTo>
                    <a:pt x="1936" y="6862"/>
                  </a:lnTo>
                  <a:lnTo>
                    <a:pt x="1896" y="6854"/>
                  </a:lnTo>
                  <a:lnTo>
                    <a:pt x="1858" y="6845"/>
                  </a:lnTo>
                  <a:lnTo>
                    <a:pt x="1820" y="6834"/>
                  </a:lnTo>
                  <a:lnTo>
                    <a:pt x="1782" y="6824"/>
                  </a:lnTo>
                  <a:lnTo>
                    <a:pt x="1745" y="6812"/>
                  </a:lnTo>
                  <a:lnTo>
                    <a:pt x="1709" y="6800"/>
                  </a:lnTo>
                  <a:lnTo>
                    <a:pt x="1672" y="6786"/>
                  </a:lnTo>
                  <a:lnTo>
                    <a:pt x="1636" y="6772"/>
                  </a:lnTo>
                  <a:lnTo>
                    <a:pt x="1600" y="6757"/>
                  </a:lnTo>
                  <a:lnTo>
                    <a:pt x="1565" y="6742"/>
                  </a:lnTo>
                  <a:lnTo>
                    <a:pt x="1531" y="6726"/>
                  </a:lnTo>
                  <a:lnTo>
                    <a:pt x="1496" y="6710"/>
                  </a:lnTo>
                  <a:lnTo>
                    <a:pt x="1462" y="6692"/>
                  </a:lnTo>
                  <a:lnTo>
                    <a:pt x="1428" y="6674"/>
                  </a:lnTo>
                  <a:lnTo>
                    <a:pt x="1395" y="6656"/>
                  </a:lnTo>
                  <a:lnTo>
                    <a:pt x="1362" y="6636"/>
                  </a:lnTo>
                  <a:lnTo>
                    <a:pt x="1330" y="6616"/>
                  </a:lnTo>
                  <a:lnTo>
                    <a:pt x="1298" y="6596"/>
                  </a:lnTo>
                  <a:lnTo>
                    <a:pt x="1267" y="6575"/>
                  </a:lnTo>
                  <a:lnTo>
                    <a:pt x="1234" y="6552"/>
                  </a:lnTo>
                  <a:lnTo>
                    <a:pt x="1204" y="6529"/>
                  </a:lnTo>
                  <a:lnTo>
                    <a:pt x="1173" y="6506"/>
                  </a:lnTo>
                  <a:lnTo>
                    <a:pt x="1144" y="6482"/>
                  </a:lnTo>
                  <a:lnTo>
                    <a:pt x="1114" y="6458"/>
                  </a:lnTo>
                  <a:lnTo>
                    <a:pt x="1085" y="6433"/>
                  </a:lnTo>
                  <a:lnTo>
                    <a:pt x="1056" y="6408"/>
                  </a:lnTo>
                  <a:lnTo>
                    <a:pt x="1028" y="6382"/>
                  </a:lnTo>
                  <a:lnTo>
                    <a:pt x="999" y="6354"/>
                  </a:lnTo>
                  <a:lnTo>
                    <a:pt x="971" y="6327"/>
                  </a:lnTo>
                  <a:lnTo>
                    <a:pt x="944" y="6299"/>
                  </a:lnTo>
                  <a:lnTo>
                    <a:pt x="918" y="6271"/>
                  </a:lnTo>
                  <a:lnTo>
                    <a:pt x="891" y="6242"/>
                  </a:lnTo>
                  <a:lnTo>
                    <a:pt x="865" y="6212"/>
                  </a:lnTo>
                  <a:lnTo>
                    <a:pt x="840" y="6182"/>
                  </a:lnTo>
                  <a:lnTo>
                    <a:pt x="815" y="6151"/>
                  </a:lnTo>
                  <a:lnTo>
                    <a:pt x="790" y="6120"/>
                  </a:lnTo>
                  <a:lnTo>
                    <a:pt x="765" y="6088"/>
                  </a:lnTo>
                  <a:lnTo>
                    <a:pt x="741" y="6056"/>
                  </a:lnTo>
                  <a:lnTo>
                    <a:pt x="717" y="6024"/>
                  </a:lnTo>
                  <a:lnTo>
                    <a:pt x="694" y="5991"/>
                  </a:lnTo>
                  <a:lnTo>
                    <a:pt x="671" y="5956"/>
                  </a:lnTo>
                  <a:lnTo>
                    <a:pt x="649" y="5922"/>
                  </a:lnTo>
                  <a:lnTo>
                    <a:pt x="627" y="5888"/>
                  </a:lnTo>
                  <a:lnTo>
                    <a:pt x="606" y="5853"/>
                  </a:lnTo>
                  <a:lnTo>
                    <a:pt x="585" y="5817"/>
                  </a:lnTo>
                  <a:lnTo>
                    <a:pt x="564" y="5782"/>
                  </a:lnTo>
                  <a:lnTo>
                    <a:pt x="543" y="5745"/>
                  </a:lnTo>
                  <a:lnTo>
                    <a:pt x="523" y="5708"/>
                  </a:lnTo>
                  <a:lnTo>
                    <a:pt x="503" y="5671"/>
                  </a:lnTo>
                  <a:lnTo>
                    <a:pt x="484" y="5633"/>
                  </a:lnTo>
                  <a:lnTo>
                    <a:pt x="466" y="5595"/>
                  </a:lnTo>
                  <a:lnTo>
                    <a:pt x="447" y="5556"/>
                  </a:lnTo>
                  <a:lnTo>
                    <a:pt x="430" y="5517"/>
                  </a:lnTo>
                  <a:lnTo>
                    <a:pt x="412" y="5478"/>
                  </a:lnTo>
                  <a:lnTo>
                    <a:pt x="395" y="5439"/>
                  </a:lnTo>
                  <a:lnTo>
                    <a:pt x="379" y="5399"/>
                  </a:lnTo>
                  <a:lnTo>
                    <a:pt x="363" y="5358"/>
                  </a:lnTo>
                  <a:lnTo>
                    <a:pt x="347" y="5317"/>
                  </a:lnTo>
                  <a:lnTo>
                    <a:pt x="331" y="5277"/>
                  </a:lnTo>
                  <a:lnTo>
                    <a:pt x="316" y="5235"/>
                  </a:lnTo>
                  <a:lnTo>
                    <a:pt x="301" y="5194"/>
                  </a:lnTo>
                  <a:lnTo>
                    <a:pt x="274" y="5109"/>
                  </a:lnTo>
                  <a:lnTo>
                    <a:pt x="247" y="5024"/>
                  </a:lnTo>
                  <a:lnTo>
                    <a:pt x="223" y="4936"/>
                  </a:lnTo>
                  <a:lnTo>
                    <a:pt x="201" y="4849"/>
                  </a:lnTo>
                  <a:lnTo>
                    <a:pt x="180" y="4759"/>
                  </a:lnTo>
                  <a:lnTo>
                    <a:pt x="160" y="4670"/>
                  </a:lnTo>
                  <a:lnTo>
                    <a:pt x="143" y="4579"/>
                  </a:lnTo>
                  <a:lnTo>
                    <a:pt x="127" y="4487"/>
                  </a:lnTo>
                  <a:lnTo>
                    <a:pt x="113" y="4394"/>
                  </a:lnTo>
                  <a:lnTo>
                    <a:pt x="99" y="4301"/>
                  </a:lnTo>
                  <a:lnTo>
                    <a:pt x="89" y="4207"/>
                  </a:lnTo>
                  <a:lnTo>
                    <a:pt x="80" y="4112"/>
                  </a:lnTo>
                  <a:lnTo>
                    <a:pt x="72" y="4017"/>
                  </a:lnTo>
                  <a:lnTo>
                    <a:pt x="67" y="3921"/>
                  </a:lnTo>
                  <a:lnTo>
                    <a:pt x="63" y="3825"/>
                  </a:lnTo>
                  <a:lnTo>
                    <a:pt x="61" y="3728"/>
                  </a:lnTo>
                  <a:lnTo>
                    <a:pt x="61" y="3632"/>
                  </a:lnTo>
                  <a:lnTo>
                    <a:pt x="62" y="3534"/>
                  </a:lnTo>
                  <a:lnTo>
                    <a:pt x="65" y="3438"/>
                  </a:lnTo>
                  <a:lnTo>
                    <a:pt x="70" y="3340"/>
                  </a:lnTo>
                  <a:lnTo>
                    <a:pt x="77" y="3243"/>
                  </a:lnTo>
                  <a:lnTo>
                    <a:pt x="85" y="3145"/>
                  </a:lnTo>
                  <a:lnTo>
                    <a:pt x="95" y="3048"/>
                  </a:lnTo>
                  <a:lnTo>
                    <a:pt x="107" y="2950"/>
                  </a:lnTo>
                  <a:lnTo>
                    <a:pt x="122" y="2854"/>
                  </a:lnTo>
                  <a:lnTo>
                    <a:pt x="137" y="2757"/>
                  </a:lnTo>
                  <a:lnTo>
                    <a:pt x="155" y="2660"/>
                  </a:lnTo>
                  <a:lnTo>
                    <a:pt x="174" y="2565"/>
                  </a:lnTo>
                  <a:lnTo>
                    <a:pt x="194" y="2469"/>
                  </a:lnTo>
                  <a:lnTo>
                    <a:pt x="217" y="2374"/>
                  </a:lnTo>
                  <a:lnTo>
                    <a:pt x="241" y="2279"/>
                  </a:lnTo>
                  <a:lnTo>
                    <a:pt x="267" y="2185"/>
                  </a:lnTo>
                  <a:lnTo>
                    <a:pt x="295" y="2091"/>
                  </a:lnTo>
                  <a:lnTo>
                    <a:pt x="325" y="1999"/>
                  </a:lnTo>
                  <a:lnTo>
                    <a:pt x="357" y="1907"/>
                  </a:lnTo>
                  <a:lnTo>
                    <a:pt x="391" y="1816"/>
                  </a:lnTo>
                  <a:lnTo>
                    <a:pt x="408" y="1771"/>
                  </a:lnTo>
                  <a:lnTo>
                    <a:pt x="426" y="1726"/>
                  </a:lnTo>
                  <a:lnTo>
                    <a:pt x="444" y="1681"/>
                  </a:lnTo>
                  <a:lnTo>
                    <a:pt x="462" y="1637"/>
                  </a:lnTo>
                  <a:lnTo>
                    <a:pt x="481" y="1593"/>
                  </a:lnTo>
                  <a:lnTo>
                    <a:pt x="501" y="1549"/>
                  </a:lnTo>
                  <a:lnTo>
                    <a:pt x="521" y="1505"/>
                  </a:lnTo>
                  <a:lnTo>
                    <a:pt x="541" y="1462"/>
                  </a:lnTo>
                  <a:lnTo>
                    <a:pt x="563" y="1419"/>
                  </a:lnTo>
                  <a:lnTo>
                    <a:pt x="585" y="1377"/>
                  </a:lnTo>
                  <a:lnTo>
                    <a:pt x="606" y="1334"/>
                  </a:lnTo>
                  <a:lnTo>
                    <a:pt x="629" y="1292"/>
                  </a:lnTo>
                  <a:lnTo>
                    <a:pt x="652" y="1250"/>
                  </a:lnTo>
                  <a:lnTo>
                    <a:pt x="675" y="1209"/>
                  </a:lnTo>
                  <a:lnTo>
                    <a:pt x="698" y="1168"/>
                  </a:lnTo>
                  <a:lnTo>
                    <a:pt x="722" y="1126"/>
                  </a:lnTo>
                  <a:lnTo>
                    <a:pt x="747" y="1086"/>
                  </a:lnTo>
                  <a:lnTo>
                    <a:pt x="772" y="1046"/>
                  </a:lnTo>
                  <a:lnTo>
                    <a:pt x="798" y="1007"/>
                  </a:lnTo>
                  <a:lnTo>
                    <a:pt x="824" y="968"/>
                  </a:lnTo>
                  <a:lnTo>
                    <a:pt x="851" y="928"/>
                  </a:lnTo>
                  <a:lnTo>
                    <a:pt x="877" y="890"/>
                  </a:lnTo>
                  <a:lnTo>
                    <a:pt x="905" y="852"/>
                  </a:lnTo>
                  <a:lnTo>
                    <a:pt x="932" y="814"/>
                  </a:lnTo>
                  <a:lnTo>
                    <a:pt x="961" y="777"/>
                  </a:lnTo>
                  <a:lnTo>
                    <a:pt x="989" y="740"/>
                  </a:lnTo>
                  <a:lnTo>
                    <a:pt x="1019" y="703"/>
                  </a:lnTo>
                  <a:lnTo>
                    <a:pt x="1049" y="667"/>
                  </a:lnTo>
                  <a:lnTo>
                    <a:pt x="1079" y="632"/>
                  </a:lnTo>
                  <a:lnTo>
                    <a:pt x="1109" y="597"/>
                  </a:lnTo>
                  <a:lnTo>
                    <a:pt x="1140" y="563"/>
                  </a:lnTo>
                  <a:lnTo>
                    <a:pt x="1172" y="527"/>
                  </a:lnTo>
                  <a:lnTo>
                    <a:pt x="1203" y="494"/>
                  </a:lnTo>
                  <a:lnTo>
                    <a:pt x="1236" y="461"/>
                  </a:lnTo>
                  <a:lnTo>
                    <a:pt x="1269" y="428"/>
                  </a:lnTo>
                  <a:lnTo>
                    <a:pt x="1303" y="396"/>
                  </a:lnTo>
                  <a:lnTo>
                    <a:pt x="1336" y="365"/>
                  </a:lnTo>
                  <a:lnTo>
                    <a:pt x="1370" y="332"/>
                  </a:lnTo>
                  <a:lnTo>
                    <a:pt x="1405" y="302"/>
                  </a:lnTo>
                  <a:lnTo>
                    <a:pt x="1440" y="272"/>
                  </a:lnTo>
                  <a:lnTo>
                    <a:pt x="1477" y="242"/>
                  </a:lnTo>
                  <a:lnTo>
                    <a:pt x="1513" y="213"/>
                  </a:lnTo>
                  <a:lnTo>
                    <a:pt x="1549" y="185"/>
                  </a:lnTo>
                  <a:lnTo>
                    <a:pt x="1586" y="157"/>
                  </a:lnTo>
                  <a:lnTo>
                    <a:pt x="1623" y="129"/>
                  </a:lnTo>
                  <a:lnTo>
                    <a:pt x="1661" y="102"/>
                  </a:lnTo>
                  <a:lnTo>
                    <a:pt x="1701" y="76"/>
                  </a:lnTo>
                  <a:lnTo>
                    <a:pt x="1739" y="50"/>
                  </a:lnTo>
                  <a:lnTo>
                    <a:pt x="1706" y="0"/>
                  </a:lnTo>
                  <a:lnTo>
                    <a:pt x="1666" y="26"/>
                  </a:lnTo>
                  <a:lnTo>
                    <a:pt x="1627" y="53"/>
                  </a:lnTo>
                  <a:lnTo>
                    <a:pt x="1588" y="80"/>
                  </a:lnTo>
                  <a:lnTo>
                    <a:pt x="1550" y="108"/>
                  </a:lnTo>
                  <a:lnTo>
                    <a:pt x="1512" y="136"/>
                  </a:lnTo>
                  <a:lnTo>
                    <a:pt x="1475" y="166"/>
                  </a:lnTo>
                  <a:lnTo>
                    <a:pt x="1437" y="196"/>
                  </a:lnTo>
                  <a:lnTo>
                    <a:pt x="1401" y="226"/>
                  </a:lnTo>
                  <a:lnTo>
                    <a:pt x="1365" y="257"/>
                  </a:lnTo>
                  <a:lnTo>
                    <a:pt x="1330" y="288"/>
                  </a:lnTo>
                  <a:lnTo>
                    <a:pt x="1295" y="319"/>
                  </a:lnTo>
                  <a:lnTo>
                    <a:pt x="1261" y="353"/>
                  </a:lnTo>
                  <a:lnTo>
                    <a:pt x="1226" y="385"/>
                  </a:lnTo>
                  <a:lnTo>
                    <a:pt x="1193" y="419"/>
                  </a:lnTo>
                  <a:lnTo>
                    <a:pt x="1160" y="452"/>
                  </a:lnTo>
                  <a:lnTo>
                    <a:pt x="1127" y="487"/>
                  </a:lnTo>
                  <a:lnTo>
                    <a:pt x="1095" y="521"/>
                  </a:lnTo>
                  <a:lnTo>
                    <a:pt x="1064" y="557"/>
                  </a:lnTo>
                  <a:lnTo>
                    <a:pt x="1033" y="593"/>
                  </a:lnTo>
                  <a:lnTo>
                    <a:pt x="1001" y="629"/>
                  </a:lnTo>
                  <a:lnTo>
                    <a:pt x="971" y="665"/>
                  </a:lnTo>
                  <a:lnTo>
                    <a:pt x="942" y="702"/>
                  </a:lnTo>
                  <a:lnTo>
                    <a:pt x="912" y="740"/>
                  </a:lnTo>
                  <a:lnTo>
                    <a:pt x="884" y="778"/>
                  </a:lnTo>
                  <a:lnTo>
                    <a:pt x="856" y="817"/>
                  </a:lnTo>
                  <a:lnTo>
                    <a:pt x="828" y="855"/>
                  </a:lnTo>
                  <a:lnTo>
                    <a:pt x="801" y="894"/>
                  </a:lnTo>
                  <a:lnTo>
                    <a:pt x="773" y="933"/>
                  </a:lnTo>
                  <a:lnTo>
                    <a:pt x="747" y="974"/>
                  </a:lnTo>
                  <a:lnTo>
                    <a:pt x="721" y="1014"/>
                  </a:lnTo>
                  <a:lnTo>
                    <a:pt x="695" y="1055"/>
                  </a:lnTo>
                  <a:lnTo>
                    <a:pt x="671" y="1096"/>
                  </a:lnTo>
                  <a:lnTo>
                    <a:pt x="646" y="1137"/>
                  </a:lnTo>
                  <a:lnTo>
                    <a:pt x="622" y="1179"/>
                  </a:lnTo>
                  <a:lnTo>
                    <a:pt x="599" y="1221"/>
                  </a:lnTo>
                  <a:lnTo>
                    <a:pt x="576" y="1263"/>
                  </a:lnTo>
                  <a:lnTo>
                    <a:pt x="552" y="1306"/>
                  </a:lnTo>
                  <a:lnTo>
                    <a:pt x="530" y="1350"/>
                  </a:lnTo>
                  <a:lnTo>
                    <a:pt x="508" y="1393"/>
                  </a:lnTo>
                  <a:lnTo>
                    <a:pt x="487" y="1436"/>
                  </a:lnTo>
                  <a:lnTo>
                    <a:pt x="466" y="1480"/>
                  </a:lnTo>
                  <a:lnTo>
                    <a:pt x="446" y="1524"/>
                  </a:lnTo>
                  <a:lnTo>
                    <a:pt x="426" y="1569"/>
                  </a:lnTo>
                  <a:lnTo>
                    <a:pt x="407" y="1613"/>
                  </a:lnTo>
                  <a:lnTo>
                    <a:pt x="388" y="1658"/>
                  </a:lnTo>
                  <a:lnTo>
                    <a:pt x="369" y="1703"/>
                  </a:lnTo>
                  <a:lnTo>
                    <a:pt x="351" y="1750"/>
                  </a:lnTo>
                  <a:lnTo>
                    <a:pt x="333" y="1795"/>
                  </a:lnTo>
                  <a:lnTo>
                    <a:pt x="299" y="1887"/>
                  </a:lnTo>
                  <a:lnTo>
                    <a:pt x="267" y="1980"/>
                  </a:lnTo>
                  <a:lnTo>
                    <a:pt x="237" y="2074"/>
                  </a:lnTo>
                  <a:lnTo>
                    <a:pt x="209" y="2169"/>
                  </a:lnTo>
                  <a:lnTo>
                    <a:pt x="183" y="2263"/>
                  </a:lnTo>
                  <a:lnTo>
                    <a:pt x="158" y="2359"/>
                  </a:lnTo>
                  <a:lnTo>
                    <a:pt x="135" y="2455"/>
                  </a:lnTo>
                  <a:lnTo>
                    <a:pt x="114" y="2553"/>
                  </a:lnTo>
                  <a:lnTo>
                    <a:pt x="94" y="2649"/>
                  </a:lnTo>
                  <a:lnTo>
                    <a:pt x="77" y="2746"/>
                  </a:lnTo>
                  <a:lnTo>
                    <a:pt x="61" y="2845"/>
                  </a:lnTo>
                  <a:lnTo>
                    <a:pt x="47" y="2942"/>
                  </a:lnTo>
                  <a:lnTo>
                    <a:pt x="35" y="3041"/>
                  </a:lnTo>
                  <a:lnTo>
                    <a:pt x="25" y="3139"/>
                  </a:lnTo>
                  <a:lnTo>
                    <a:pt x="16" y="3238"/>
                  </a:lnTo>
                  <a:lnTo>
                    <a:pt x="10" y="3336"/>
                  </a:lnTo>
                  <a:lnTo>
                    <a:pt x="5" y="3435"/>
                  </a:lnTo>
                  <a:lnTo>
                    <a:pt x="2" y="3533"/>
                  </a:lnTo>
                  <a:lnTo>
                    <a:pt x="0" y="3632"/>
                  </a:lnTo>
                  <a:lnTo>
                    <a:pt x="1" y="3729"/>
                  </a:lnTo>
                  <a:lnTo>
                    <a:pt x="3" y="3827"/>
                  </a:lnTo>
                  <a:lnTo>
                    <a:pt x="7" y="3924"/>
                  </a:lnTo>
                  <a:lnTo>
                    <a:pt x="12" y="4021"/>
                  </a:lnTo>
                  <a:lnTo>
                    <a:pt x="19" y="4117"/>
                  </a:lnTo>
                  <a:lnTo>
                    <a:pt x="29" y="4213"/>
                  </a:lnTo>
                  <a:lnTo>
                    <a:pt x="39" y="4308"/>
                  </a:lnTo>
                  <a:lnTo>
                    <a:pt x="52" y="4403"/>
                  </a:lnTo>
                  <a:lnTo>
                    <a:pt x="66" y="4496"/>
                  </a:lnTo>
                  <a:lnTo>
                    <a:pt x="82" y="4590"/>
                  </a:lnTo>
                  <a:lnTo>
                    <a:pt x="100" y="4681"/>
                  </a:lnTo>
                  <a:lnTo>
                    <a:pt x="121" y="4773"/>
                  </a:lnTo>
                  <a:lnTo>
                    <a:pt x="142" y="4863"/>
                  </a:lnTo>
                  <a:lnTo>
                    <a:pt x="165" y="4952"/>
                  </a:lnTo>
                  <a:lnTo>
                    <a:pt x="189" y="5040"/>
                  </a:lnTo>
                  <a:lnTo>
                    <a:pt x="216" y="5127"/>
                  </a:lnTo>
                  <a:lnTo>
                    <a:pt x="244" y="5213"/>
                  </a:lnTo>
                  <a:lnTo>
                    <a:pt x="259" y="5255"/>
                  </a:lnTo>
                  <a:lnTo>
                    <a:pt x="274" y="5297"/>
                  </a:lnTo>
                  <a:lnTo>
                    <a:pt x="289" y="5339"/>
                  </a:lnTo>
                  <a:lnTo>
                    <a:pt x="305" y="5381"/>
                  </a:lnTo>
                  <a:lnTo>
                    <a:pt x="322" y="5422"/>
                  </a:lnTo>
                  <a:lnTo>
                    <a:pt x="340" y="5462"/>
                  </a:lnTo>
                  <a:lnTo>
                    <a:pt x="357" y="5502"/>
                  </a:lnTo>
                  <a:lnTo>
                    <a:pt x="374" y="5542"/>
                  </a:lnTo>
                  <a:lnTo>
                    <a:pt x="392" y="5582"/>
                  </a:lnTo>
                  <a:lnTo>
                    <a:pt x="411" y="5621"/>
                  </a:lnTo>
                  <a:lnTo>
                    <a:pt x="430" y="5660"/>
                  </a:lnTo>
                  <a:lnTo>
                    <a:pt x="449" y="5698"/>
                  </a:lnTo>
                  <a:lnTo>
                    <a:pt x="469" y="5736"/>
                  </a:lnTo>
                  <a:lnTo>
                    <a:pt x="489" y="5774"/>
                  </a:lnTo>
                  <a:lnTo>
                    <a:pt x="510" y="5811"/>
                  </a:lnTo>
                  <a:lnTo>
                    <a:pt x="531" y="5848"/>
                  </a:lnTo>
                  <a:lnTo>
                    <a:pt x="553" y="5884"/>
                  </a:lnTo>
                  <a:lnTo>
                    <a:pt x="576" y="5920"/>
                  </a:lnTo>
                  <a:lnTo>
                    <a:pt x="598" y="5955"/>
                  </a:lnTo>
                  <a:lnTo>
                    <a:pt x="621" y="5990"/>
                  </a:lnTo>
                  <a:lnTo>
                    <a:pt x="644" y="6025"/>
                  </a:lnTo>
                  <a:lnTo>
                    <a:pt x="668" y="6058"/>
                  </a:lnTo>
                  <a:lnTo>
                    <a:pt x="692" y="6092"/>
                  </a:lnTo>
                  <a:lnTo>
                    <a:pt x="716" y="6125"/>
                  </a:lnTo>
                  <a:lnTo>
                    <a:pt x="741" y="6157"/>
                  </a:lnTo>
                  <a:lnTo>
                    <a:pt x="766" y="6190"/>
                  </a:lnTo>
                  <a:lnTo>
                    <a:pt x="793" y="6221"/>
                  </a:lnTo>
                  <a:lnTo>
                    <a:pt x="819" y="6252"/>
                  </a:lnTo>
                  <a:lnTo>
                    <a:pt x="846" y="6282"/>
                  </a:lnTo>
                  <a:lnTo>
                    <a:pt x="873" y="6311"/>
                  </a:lnTo>
                  <a:lnTo>
                    <a:pt x="900" y="6340"/>
                  </a:lnTo>
                  <a:lnTo>
                    <a:pt x="928" y="6369"/>
                  </a:lnTo>
                  <a:lnTo>
                    <a:pt x="957" y="6398"/>
                  </a:lnTo>
                  <a:lnTo>
                    <a:pt x="985" y="6425"/>
                  </a:lnTo>
                  <a:lnTo>
                    <a:pt x="1015" y="6452"/>
                  </a:lnTo>
                  <a:lnTo>
                    <a:pt x="1045" y="6478"/>
                  </a:lnTo>
                  <a:lnTo>
                    <a:pt x="1075" y="6504"/>
                  </a:lnTo>
                  <a:lnTo>
                    <a:pt x="1105" y="6529"/>
                  </a:lnTo>
                  <a:lnTo>
                    <a:pt x="1136" y="6554"/>
                  </a:lnTo>
                  <a:lnTo>
                    <a:pt x="1168" y="6578"/>
                  </a:lnTo>
                  <a:lnTo>
                    <a:pt x="1199" y="6602"/>
                  </a:lnTo>
                  <a:lnTo>
                    <a:pt x="1231" y="6624"/>
                  </a:lnTo>
                  <a:lnTo>
                    <a:pt x="1265" y="6646"/>
                  </a:lnTo>
                  <a:lnTo>
                    <a:pt x="1298" y="6667"/>
                  </a:lnTo>
                  <a:lnTo>
                    <a:pt x="1331" y="6688"/>
                  </a:lnTo>
                  <a:lnTo>
                    <a:pt x="1365" y="6708"/>
                  </a:lnTo>
                  <a:lnTo>
                    <a:pt x="1399" y="6727"/>
                  </a:lnTo>
                  <a:lnTo>
                    <a:pt x="1433" y="6745"/>
                  </a:lnTo>
                  <a:lnTo>
                    <a:pt x="1469" y="6763"/>
                  </a:lnTo>
                  <a:lnTo>
                    <a:pt x="1505" y="6781"/>
                  </a:lnTo>
                  <a:lnTo>
                    <a:pt x="1541" y="6798"/>
                  </a:lnTo>
                  <a:lnTo>
                    <a:pt x="1577" y="6814"/>
                  </a:lnTo>
                  <a:lnTo>
                    <a:pt x="1613" y="6829"/>
                  </a:lnTo>
                  <a:lnTo>
                    <a:pt x="1650" y="6843"/>
                  </a:lnTo>
                  <a:lnTo>
                    <a:pt x="1688" y="6856"/>
                  </a:lnTo>
                  <a:lnTo>
                    <a:pt x="1727" y="6869"/>
                  </a:lnTo>
                  <a:lnTo>
                    <a:pt x="1765" y="6881"/>
                  </a:lnTo>
                  <a:lnTo>
                    <a:pt x="1804" y="6892"/>
                  </a:lnTo>
                  <a:lnTo>
                    <a:pt x="1843" y="6903"/>
                  </a:lnTo>
                  <a:lnTo>
                    <a:pt x="1882" y="6912"/>
                  </a:lnTo>
                  <a:lnTo>
                    <a:pt x="1923" y="6921"/>
                  </a:lnTo>
                  <a:lnTo>
                    <a:pt x="1963" y="6929"/>
                  </a:lnTo>
                  <a:lnTo>
                    <a:pt x="2004" y="6937"/>
                  </a:lnTo>
                  <a:lnTo>
                    <a:pt x="2045" y="6943"/>
                  </a:lnTo>
                  <a:lnTo>
                    <a:pt x="2086" y="6949"/>
                  </a:lnTo>
                  <a:lnTo>
                    <a:pt x="2128" y="6954"/>
                  </a:lnTo>
                  <a:lnTo>
                    <a:pt x="2171" y="6958"/>
                  </a:lnTo>
                  <a:lnTo>
                    <a:pt x="2214" y="6961"/>
                  </a:lnTo>
                  <a:lnTo>
                    <a:pt x="2257" y="6963"/>
                  </a:lnTo>
                  <a:lnTo>
                    <a:pt x="2301" y="6964"/>
                  </a:lnTo>
                  <a:lnTo>
                    <a:pt x="2344" y="6965"/>
                  </a:lnTo>
                  <a:lnTo>
                    <a:pt x="2389" y="6965"/>
                  </a:lnTo>
                  <a:lnTo>
                    <a:pt x="2434" y="6963"/>
                  </a:lnTo>
                  <a:lnTo>
                    <a:pt x="2479" y="6961"/>
                  </a:lnTo>
                  <a:lnTo>
                    <a:pt x="2524" y="6959"/>
                  </a:lnTo>
                  <a:lnTo>
                    <a:pt x="2570" y="6955"/>
                  </a:lnTo>
                  <a:lnTo>
                    <a:pt x="2617" y="6950"/>
                  </a:lnTo>
                  <a:lnTo>
                    <a:pt x="2664" y="6944"/>
                  </a:lnTo>
                  <a:lnTo>
                    <a:pt x="2711" y="6938"/>
                  </a:lnTo>
                  <a:lnTo>
                    <a:pt x="2758" y="6930"/>
                  </a:lnTo>
                  <a:lnTo>
                    <a:pt x="2806" y="6921"/>
                  </a:lnTo>
                  <a:lnTo>
                    <a:pt x="2855" y="6912"/>
                  </a:lnTo>
                  <a:lnTo>
                    <a:pt x="2903" y="6902"/>
                  </a:lnTo>
                  <a:lnTo>
                    <a:pt x="2952" y="6890"/>
                  </a:lnTo>
                  <a:lnTo>
                    <a:pt x="3001" y="6878"/>
                  </a:lnTo>
                  <a:lnTo>
                    <a:pt x="3050" y="6865"/>
                  </a:lnTo>
                  <a:lnTo>
                    <a:pt x="3101" y="6851"/>
                  </a:lnTo>
                  <a:lnTo>
                    <a:pt x="3152" y="6835"/>
                  </a:lnTo>
                  <a:lnTo>
                    <a:pt x="3202" y="6819"/>
                  </a:lnTo>
                  <a:lnTo>
                    <a:pt x="3254" y="6802"/>
                  </a:lnTo>
                  <a:lnTo>
                    <a:pt x="3306" y="6784"/>
                  </a:lnTo>
                  <a:lnTo>
                    <a:pt x="3358" y="6763"/>
                  </a:lnTo>
                  <a:lnTo>
                    <a:pt x="3410" y="6743"/>
                  </a:lnTo>
                  <a:lnTo>
                    <a:pt x="3463" y="6722"/>
                  </a:lnTo>
                  <a:lnTo>
                    <a:pt x="3516" y="6699"/>
                  </a:lnTo>
                  <a:lnTo>
                    <a:pt x="3570" y="6676"/>
                  </a:lnTo>
                  <a:lnTo>
                    <a:pt x="3623" y="6652"/>
                  </a:lnTo>
                  <a:lnTo>
                    <a:pt x="3678" y="6626"/>
                  </a:lnTo>
                  <a:lnTo>
                    <a:pt x="3733" y="6599"/>
                  </a:lnTo>
                  <a:lnTo>
                    <a:pt x="3788" y="6571"/>
                  </a:lnTo>
                  <a:lnTo>
                    <a:pt x="3843" y="6542"/>
                  </a:lnTo>
                  <a:lnTo>
                    <a:pt x="3898" y="6512"/>
                  </a:lnTo>
                  <a:lnTo>
                    <a:pt x="3954" y="6481"/>
                  </a:lnTo>
                  <a:lnTo>
                    <a:pt x="4012" y="6449"/>
                  </a:lnTo>
                  <a:lnTo>
                    <a:pt x="4068" y="6416"/>
                  </a:lnTo>
                  <a:lnTo>
                    <a:pt x="4125" y="6382"/>
                  </a:lnTo>
                  <a:lnTo>
                    <a:pt x="4184" y="6345"/>
                  </a:lnTo>
                  <a:lnTo>
                    <a:pt x="4242" y="6309"/>
                  </a:lnTo>
                  <a:lnTo>
                    <a:pt x="4300" y="6271"/>
                  </a:lnTo>
                  <a:lnTo>
                    <a:pt x="4358" y="6232"/>
                  </a:lnTo>
                  <a:lnTo>
                    <a:pt x="4418" y="6192"/>
                  </a:lnTo>
                  <a:lnTo>
                    <a:pt x="4478" y="6150"/>
                  </a:lnTo>
                  <a:lnTo>
                    <a:pt x="4537" y="6108"/>
                  </a:lnTo>
                  <a:lnTo>
                    <a:pt x="4597" y="6065"/>
                  </a:lnTo>
                  <a:lnTo>
                    <a:pt x="4659" y="6020"/>
                  </a:lnTo>
                  <a:lnTo>
                    <a:pt x="4719" y="5974"/>
                  </a:lnTo>
                  <a:lnTo>
                    <a:pt x="4780" y="5926"/>
                  </a:lnTo>
                  <a:lnTo>
                    <a:pt x="4842" y="5878"/>
                  </a:lnTo>
                  <a:lnTo>
                    <a:pt x="4905" y="5828"/>
                  </a:lnTo>
                  <a:lnTo>
                    <a:pt x="4967" y="5777"/>
                  </a:lnTo>
                  <a:lnTo>
                    <a:pt x="5030" y="5724"/>
                  </a:lnTo>
                  <a:lnTo>
                    <a:pt x="5094" y="5671"/>
                  </a:lnTo>
                  <a:lnTo>
                    <a:pt x="5157" y="5617"/>
                  </a:lnTo>
                  <a:lnTo>
                    <a:pt x="5221" y="5560"/>
                  </a:lnTo>
                  <a:lnTo>
                    <a:pt x="5285" y="5503"/>
                  </a:lnTo>
                  <a:lnTo>
                    <a:pt x="5350" y="5445"/>
                  </a:lnTo>
                  <a:lnTo>
                    <a:pt x="5415" y="5385"/>
                  </a:lnTo>
                  <a:lnTo>
                    <a:pt x="5480" y="5324"/>
                  </a:lnTo>
                  <a:lnTo>
                    <a:pt x="5547" y="5262"/>
                  </a:lnTo>
                  <a:lnTo>
                    <a:pt x="5613" y="5198"/>
                  </a:lnTo>
                  <a:lnTo>
                    <a:pt x="5679" y="5133"/>
                  </a:lnTo>
                  <a:lnTo>
                    <a:pt x="5746" y="5066"/>
                  </a:lnTo>
                  <a:lnTo>
                    <a:pt x="5814" y="4999"/>
                  </a:lnTo>
                  <a:lnTo>
                    <a:pt x="5881" y="4930"/>
                  </a:lnTo>
                  <a:lnTo>
                    <a:pt x="5949" y="4859"/>
                  </a:lnTo>
                  <a:lnTo>
                    <a:pt x="6018" y="4788"/>
                  </a:lnTo>
                  <a:lnTo>
                    <a:pt x="5973" y="4746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7550150" y="2005013"/>
              <a:ext cx="809625" cy="1844675"/>
            </a:xfrm>
            <a:custGeom>
              <a:avLst/>
              <a:gdLst>
                <a:gd name="T0" fmla="*/ 2147483647 w 2877"/>
                <a:gd name="T1" fmla="*/ 2147483647 h 7304"/>
                <a:gd name="T2" fmla="*/ 2147483647 w 2877"/>
                <a:gd name="T3" fmla="*/ 2147483647 h 7304"/>
                <a:gd name="T4" fmla="*/ 2147483647 w 2877"/>
                <a:gd name="T5" fmla="*/ 2147483647 h 7304"/>
                <a:gd name="T6" fmla="*/ 2147483647 w 2877"/>
                <a:gd name="T7" fmla="*/ 2147483647 h 7304"/>
                <a:gd name="T8" fmla="*/ 2147483647 w 2877"/>
                <a:gd name="T9" fmla="*/ 2147483647 h 7304"/>
                <a:gd name="T10" fmla="*/ 2147483647 w 2877"/>
                <a:gd name="T11" fmla="*/ 2147483647 h 7304"/>
                <a:gd name="T12" fmla="*/ 2147483647 w 2877"/>
                <a:gd name="T13" fmla="*/ 2147483647 h 7304"/>
                <a:gd name="T14" fmla="*/ 2147483647 w 2877"/>
                <a:gd name="T15" fmla="*/ 2147483647 h 7304"/>
                <a:gd name="T16" fmla="*/ 2147483647 w 2877"/>
                <a:gd name="T17" fmla="*/ 2147483647 h 7304"/>
                <a:gd name="T18" fmla="*/ 2147483647 w 2877"/>
                <a:gd name="T19" fmla="*/ 2147483647 h 7304"/>
                <a:gd name="T20" fmla="*/ 2147483647 w 2877"/>
                <a:gd name="T21" fmla="*/ 2147483647 h 7304"/>
                <a:gd name="T22" fmla="*/ 2147483647 w 2877"/>
                <a:gd name="T23" fmla="*/ 2147483647 h 7304"/>
                <a:gd name="T24" fmla="*/ 2147483647 w 2877"/>
                <a:gd name="T25" fmla="*/ 2147483647 h 7304"/>
                <a:gd name="T26" fmla="*/ 2147483647 w 2877"/>
                <a:gd name="T27" fmla="*/ 2147483647 h 7304"/>
                <a:gd name="T28" fmla="*/ 2147483647 w 2877"/>
                <a:gd name="T29" fmla="*/ 2147483647 h 7304"/>
                <a:gd name="T30" fmla="*/ 2147483647 w 2877"/>
                <a:gd name="T31" fmla="*/ 2147483647 h 7304"/>
                <a:gd name="T32" fmla="*/ 2147483647 w 2877"/>
                <a:gd name="T33" fmla="*/ 2147483647 h 7304"/>
                <a:gd name="T34" fmla="*/ 2147483647 w 2877"/>
                <a:gd name="T35" fmla="*/ 2147483647 h 7304"/>
                <a:gd name="T36" fmla="*/ 2147483647 w 2877"/>
                <a:gd name="T37" fmla="*/ 2147483647 h 7304"/>
                <a:gd name="T38" fmla="*/ 2147483647 w 2877"/>
                <a:gd name="T39" fmla="*/ 2147483647 h 7304"/>
                <a:gd name="T40" fmla="*/ 2147483647 w 2877"/>
                <a:gd name="T41" fmla="*/ 2147483647 h 7304"/>
                <a:gd name="T42" fmla="*/ 2147483647 w 2877"/>
                <a:gd name="T43" fmla="*/ 2147483647 h 7304"/>
                <a:gd name="T44" fmla="*/ 2147483647 w 2877"/>
                <a:gd name="T45" fmla="*/ 2147483647 h 7304"/>
                <a:gd name="T46" fmla="*/ 2147483647 w 2877"/>
                <a:gd name="T47" fmla="*/ 2147483647 h 7304"/>
                <a:gd name="T48" fmla="*/ 2147483647 w 2877"/>
                <a:gd name="T49" fmla="*/ 2147483647 h 7304"/>
                <a:gd name="T50" fmla="*/ 2147483647 w 2877"/>
                <a:gd name="T51" fmla="*/ 2147483647 h 7304"/>
                <a:gd name="T52" fmla="*/ 2147483647 w 2877"/>
                <a:gd name="T53" fmla="*/ 2147483647 h 7304"/>
                <a:gd name="T54" fmla="*/ 2147483647 w 2877"/>
                <a:gd name="T55" fmla="*/ 2147483647 h 7304"/>
                <a:gd name="T56" fmla="*/ 2147483647 w 2877"/>
                <a:gd name="T57" fmla="*/ 2147483647 h 7304"/>
                <a:gd name="T58" fmla="*/ 2147483647 w 2877"/>
                <a:gd name="T59" fmla="*/ 2147483647 h 7304"/>
                <a:gd name="T60" fmla="*/ 2147483647 w 2877"/>
                <a:gd name="T61" fmla="*/ 2147483647 h 7304"/>
                <a:gd name="T62" fmla="*/ 2147483647 w 2877"/>
                <a:gd name="T63" fmla="*/ 2147483647 h 7304"/>
                <a:gd name="T64" fmla="*/ 2147483647 w 2877"/>
                <a:gd name="T65" fmla="*/ 2147483647 h 7304"/>
                <a:gd name="T66" fmla="*/ 2147483647 w 2877"/>
                <a:gd name="T67" fmla="*/ 2147483647 h 7304"/>
                <a:gd name="T68" fmla="*/ 2147483647 w 2877"/>
                <a:gd name="T69" fmla="*/ 2147483647 h 7304"/>
                <a:gd name="T70" fmla="*/ 2147483647 w 2877"/>
                <a:gd name="T71" fmla="*/ 2147483647 h 7304"/>
                <a:gd name="T72" fmla="*/ 2147483647 w 2877"/>
                <a:gd name="T73" fmla="*/ 2147483647 h 7304"/>
                <a:gd name="T74" fmla="*/ 2147483647 w 2877"/>
                <a:gd name="T75" fmla="*/ 2147483647 h 7304"/>
                <a:gd name="T76" fmla="*/ 2147483647 w 2877"/>
                <a:gd name="T77" fmla="*/ 2147483647 h 7304"/>
                <a:gd name="T78" fmla="*/ 2147483647 w 2877"/>
                <a:gd name="T79" fmla="*/ 2147483647 h 7304"/>
                <a:gd name="T80" fmla="*/ 2147483647 w 2877"/>
                <a:gd name="T81" fmla="*/ 2147483647 h 7304"/>
                <a:gd name="T82" fmla="*/ 2147483647 w 2877"/>
                <a:gd name="T83" fmla="*/ 2147483647 h 7304"/>
                <a:gd name="T84" fmla="*/ 2147483647 w 2877"/>
                <a:gd name="T85" fmla="*/ 2147483647 h 7304"/>
                <a:gd name="T86" fmla="*/ 2147483647 w 2877"/>
                <a:gd name="T87" fmla="*/ 2147483647 h 7304"/>
                <a:gd name="T88" fmla="*/ 2147483647 w 2877"/>
                <a:gd name="T89" fmla="*/ 2147483647 h 7304"/>
                <a:gd name="T90" fmla="*/ 2147483647 w 2877"/>
                <a:gd name="T91" fmla="*/ 2147483647 h 7304"/>
                <a:gd name="T92" fmla="*/ 2147483647 w 2877"/>
                <a:gd name="T93" fmla="*/ 2147483647 h 7304"/>
                <a:gd name="T94" fmla="*/ 2147483647 w 2877"/>
                <a:gd name="T95" fmla="*/ 2147483647 h 7304"/>
                <a:gd name="T96" fmla="*/ 2147483647 w 2877"/>
                <a:gd name="T97" fmla="*/ 2147483647 h 7304"/>
                <a:gd name="T98" fmla="*/ 2147483647 w 2877"/>
                <a:gd name="T99" fmla="*/ 2147483647 h 7304"/>
                <a:gd name="T100" fmla="*/ 2147483647 w 2877"/>
                <a:gd name="T101" fmla="*/ 2147483647 h 7304"/>
                <a:gd name="T102" fmla="*/ 2147483647 w 2877"/>
                <a:gd name="T103" fmla="*/ 2147483647 h 7304"/>
                <a:gd name="T104" fmla="*/ 2147483647 w 2877"/>
                <a:gd name="T105" fmla="*/ 0 h 7304"/>
                <a:gd name="T106" fmla="*/ 2147483647 w 2877"/>
                <a:gd name="T107" fmla="*/ 0 h 73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77"/>
                <a:gd name="T163" fmla="*/ 0 h 7304"/>
                <a:gd name="T164" fmla="*/ 2877 w 2877"/>
                <a:gd name="T165" fmla="*/ 7304 h 73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77" h="7304">
                  <a:moveTo>
                    <a:pt x="2775" y="13"/>
                  </a:moveTo>
                  <a:lnTo>
                    <a:pt x="2774" y="10"/>
                  </a:lnTo>
                  <a:lnTo>
                    <a:pt x="2781" y="73"/>
                  </a:lnTo>
                  <a:lnTo>
                    <a:pt x="2787" y="135"/>
                  </a:lnTo>
                  <a:lnTo>
                    <a:pt x="2793" y="196"/>
                  </a:lnTo>
                  <a:lnTo>
                    <a:pt x="2798" y="259"/>
                  </a:lnTo>
                  <a:lnTo>
                    <a:pt x="2802" y="321"/>
                  </a:lnTo>
                  <a:lnTo>
                    <a:pt x="2806" y="383"/>
                  </a:lnTo>
                  <a:lnTo>
                    <a:pt x="2809" y="447"/>
                  </a:lnTo>
                  <a:lnTo>
                    <a:pt x="2812" y="509"/>
                  </a:lnTo>
                  <a:lnTo>
                    <a:pt x="2814" y="571"/>
                  </a:lnTo>
                  <a:lnTo>
                    <a:pt x="2815" y="633"/>
                  </a:lnTo>
                  <a:lnTo>
                    <a:pt x="2816" y="696"/>
                  </a:lnTo>
                  <a:lnTo>
                    <a:pt x="2817" y="758"/>
                  </a:lnTo>
                  <a:lnTo>
                    <a:pt x="2816" y="821"/>
                  </a:lnTo>
                  <a:lnTo>
                    <a:pt x="2816" y="884"/>
                  </a:lnTo>
                  <a:lnTo>
                    <a:pt x="2815" y="946"/>
                  </a:lnTo>
                  <a:lnTo>
                    <a:pt x="2813" y="1008"/>
                  </a:lnTo>
                  <a:lnTo>
                    <a:pt x="2810" y="1071"/>
                  </a:lnTo>
                  <a:lnTo>
                    <a:pt x="2807" y="1134"/>
                  </a:lnTo>
                  <a:lnTo>
                    <a:pt x="2804" y="1196"/>
                  </a:lnTo>
                  <a:lnTo>
                    <a:pt x="2800" y="1259"/>
                  </a:lnTo>
                  <a:lnTo>
                    <a:pt x="2795" y="1321"/>
                  </a:lnTo>
                  <a:lnTo>
                    <a:pt x="2790" y="1383"/>
                  </a:lnTo>
                  <a:lnTo>
                    <a:pt x="2784" y="1446"/>
                  </a:lnTo>
                  <a:lnTo>
                    <a:pt x="2778" y="1509"/>
                  </a:lnTo>
                  <a:lnTo>
                    <a:pt x="2772" y="1571"/>
                  </a:lnTo>
                  <a:lnTo>
                    <a:pt x="2764" y="1633"/>
                  </a:lnTo>
                  <a:lnTo>
                    <a:pt x="2757" y="1696"/>
                  </a:lnTo>
                  <a:lnTo>
                    <a:pt x="2749" y="1758"/>
                  </a:lnTo>
                  <a:lnTo>
                    <a:pt x="2730" y="1883"/>
                  </a:lnTo>
                  <a:lnTo>
                    <a:pt x="2710" y="2007"/>
                  </a:lnTo>
                  <a:lnTo>
                    <a:pt x="2688" y="2131"/>
                  </a:lnTo>
                  <a:lnTo>
                    <a:pt x="2664" y="2256"/>
                  </a:lnTo>
                  <a:lnTo>
                    <a:pt x="2638" y="2379"/>
                  </a:lnTo>
                  <a:lnTo>
                    <a:pt x="2611" y="2502"/>
                  </a:lnTo>
                  <a:lnTo>
                    <a:pt x="2582" y="2625"/>
                  </a:lnTo>
                  <a:lnTo>
                    <a:pt x="2550" y="2748"/>
                  </a:lnTo>
                  <a:lnTo>
                    <a:pt x="2518" y="2871"/>
                  </a:lnTo>
                  <a:lnTo>
                    <a:pt x="2482" y="2992"/>
                  </a:lnTo>
                  <a:lnTo>
                    <a:pt x="2445" y="3114"/>
                  </a:lnTo>
                  <a:lnTo>
                    <a:pt x="2407" y="3235"/>
                  </a:lnTo>
                  <a:lnTo>
                    <a:pt x="2368" y="3356"/>
                  </a:lnTo>
                  <a:lnTo>
                    <a:pt x="2326" y="3477"/>
                  </a:lnTo>
                  <a:lnTo>
                    <a:pt x="2282" y="3596"/>
                  </a:lnTo>
                  <a:lnTo>
                    <a:pt x="2238" y="3715"/>
                  </a:lnTo>
                  <a:lnTo>
                    <a:pt x="2192" y="3834"/>
                  </a:lnTo>
                  <a:lnTo>
                    <a:pt x="2144" y="3952"/>
                  </a:lnTo>
                  <a:lnTo>
                    <a:pt x="2095" y="4070"/>
                  </a:lnTo>
                  <a:lnTo>
                    <a:pt x="2044" y="4186"/>
                  </a:lnTo>
                  <a:lnTo>
                    <a:pt x="1992" y="4303"/>
                  </a:lnTo>
                  <a:lnTo>
                    <a:pt x="1939" y="4418"/>
                  </a:lnTo>
                  <a:lnTo>
                    <a:pt x="1884" y="4533"/>
                  </a:lnTo>
                  <a:lnTo>
                    <a:pt x="1827" y="4646"/>
                  </a:lnTo>
                  <a:lnTo>
                    <a:pt x="1770" y="4760"/>
                  </a:lnTo>
                  <a:lnTo>
                    <a:pt x="1711" y="4872"/>
                  </a:lnTo>
                  <a:lnTo>
                    <a:pt x="1652" y="4983"/>
                  </a:lnTo>
                  <a:lnTo>
                    <a:pt x="1590" y="5095"/>
                  </a:lnTo>
                  <a:lnTo>
                    <a:pt x="1528" y="5204"/>
                  </a:lnTo>
                  <a:lnTo>
                    <a:pt x="1464" y="5313"/>
                  </a:lnTo>
                  <a:lnTo>
                    <a:pt x="1400" y="5421"/>
                  </a:lnTo>
                  <a:lnTo>
                    <a:pt x="1334" y="5528"/>
                  </a:lnTo>
                  <a:lnTo>
                    <a:pt x="1267" y="5634"/>
                  </a:lnTo>
                  <a:lnTo>
                    <a:pt x="1200" y="5739"/>
                  </a:lnTo>
                  <a:lnTo>
                    <a:pt x="1130" y="5843"/>
                  </a:lnTo>
                  <a:lnTo>
                    <a:pt x="1061" y="5946"/>
                  </a:lnTo>
                  <a:lnTo>
                    <a:pt x="990" y="6048"/>
                  </a:lnTo>
                  <a:lnTo>
                    <a:pt x="918" y="6149"/>
                  </a:lnTo>
                  <a:lnTo>
                    <a:pt x="846" y="6248"/>
                  </a:lnTo>
                  <a:lnTo>
                    <a:pt x="773" y="6347"/>
                  </a:lnTo>
                  <a:lnTo>
                    <a:pt x="698" y="6444"/>
                  </a:lnTo>
                  <a:lnTo>
                    <a:pt x="624" y="6541"/>
                  </a:lnTo>
                  <a:lnTo>
                    <a:pt x="548" y="6635"/>
                  </a:lnTo>
                  <a:lnTo>
                    <a:pt x="471" y="6729"/>
                  </a:lnTo>
                  <a:lnTo>
                    <a:pt x="395" y="6821"/>
                  </a:lnTo>
                  <a:lnTo>
                    <a:pt x="317" y="6913"/>
                  </a:lnTo>
                  <a:lnTo>
                    <a:pt x="238" y="7002"/>
                  </a:lnTo>
                  <a:lnTo>
                    <a:pt x="160" y="7090"/>
                  </a:lnTo>
                  <a:lnTo>
                    <a:pt x="81" y="7177"/>
                  </a:lnTo>
                  <a:lnTo>
                    <a:pt x="0" y="7262"/>
                  </a:lnTo>
                  <a:lnTo>
                    <a:pt x="45" y="7304"/>
                  </a:lnTo>
                  <a:lnTo>
                    <a:pt x="125" y="7218"/>
                  </a:lnTo>
                  <a:lnTo>
                    <a:pt x="205" y="7131"/>
                  </a:lnTo>
                  <a:lnTo>
                    <a:pt x="285" y="7041"/>
                  </a:lnTo>
                  <a:lnTo>
                    <a:pt x="363" y="6952"/>
                  </a:lnTo>
                  <a:lnTo>
                    <a:pt x="441" y="6860"/>
                  </a:lnTo>
                  <a:lnTo>
                    <a:pt x="519" y="6767"/>
                  </a:lnTo>
                  <a:lnTo>
                    <a:pt x="596" y="6673"/>
                  </a:lnTo>
                  <a:lnTo>
                    <a:pt x="671" y="6578"/>
                  </a:lnTo>
                  <a:lnTo>
                    <a:pt x="747" y="6482"/>
                  </a:lnTo>
                  <a:lnTo>
                    <a:pt x="821" y="6383"/>
                  </a:lnTo>
                  <a:lnTo>
                    <a:pt x="895" y="6285"/>
                  </a:lnTo>
                  <a:lnTo>
                    <a:pt x="968" y="6184"/>
                  </a:lnTo>
                  <a:lnTo>
                    <a:pt x="1040" y="6083"/>
                  </a:lnTo>
                  <a:lnTo>
                    <a:pt x="1111" y="5980"/>
                  </a:lnTo>
                  <a:lnTo>
                    <a:pt x="1182" y="5877"/>
                  </a:lnTo>
                  <a:lnTo>
                    <a:pt x="1250" y="5772"/>
                  </a:lnTo>
                  <a:lnTo>
                    <a:pt x="1318" y="5666"/>
                  </a:lnTo>
                  <a:lnTo>
                    <a:pt x="1386" y="5560"/>
                  </a:lnTo>
                  <a:lnTo>
                    <a:pt x="1452" y="5452"/>
                  </a:lnTo>
                  <a:lnTo>
                    <a:pt x="1517" y="5344"/>
                  </a:lnTo>
                  <a:lnTo>
                    <a:pt x="1580" y="5234"/>
                  </a:lnTo>
                  <a:lnTo>
                    <a:pt x="1644" y="5124"/>
                  </a:lnTo>
                  <a:lnTo>
                    <a:pt x="1705" y="5012"/>
                  </a:lnTo>
                  <a:lnTo>
                    <a:pt x="1765" y="4901"/>
                  </a:lnTo>
                  <a:lnTo>
                    <a:pt x="1824" y="4787"/>
                  </a:lnTo>
                  <a:lnTo>
                    <a:pt x="1882" y="4674"/>
                  </a:lnTo>
                  <a:lnTo>
                    <a:pt x="1939" y="4559"/>
                  </a:lnTo>
                  <a:lnTo>
                    <a:pt x="1993" y="4443"/>
                  </a:lnTo>
                  <a:lnTo>
                    <a:pt x="2047" y="4327"/>
                  </a:lnTo>
                  <a:lnTo>
                    <a:pt x="2100" y="4210"/>
                  </a:lnTo>
                  <a:lnTo>
                    <a:pt x="2151" y="4093"/>
                  </a:lnTo>
                  <a:lnTo>
                    <a:pt x="2200" y="3975"/>
                  </a:lnTo>
                  <a:lnTo>
                    <a:pt x="2248" y="3856"/>
                  </a:lnTo>
                  <a:lnTo>
                    <a:pt x="2295" y="3737"/>
                  </a:lnTo>
                  <a:lnTo>
                    <a:pt x="2340" y="3616"/>
                  </a:lnTo>
                  <a:lnTo>
                    <a:pt x="2383" y="3497"/>
                  </a:lnTo>
                  <a:lnTo>
                    <a:pt x="2425" y="3375"/>
                  </a:lnTo>
                  <a:lnTo>
                    <a:pt x="2465" y="3253"/>
                  </a:lnTo>
                  <a:lnTo>
                    <a:pt x="2503" y="3132"/>
                  </a:lnTo>
                  <a:lnTo>
                    <a:pt x="2541" y="3009"/>
                  </a:lnTo>
                  <a:lnTo>
                    <a:pt x="2576" y="2887"/>
                  </a:lnTo>
                  <a:lnTo>
                    <a:pt x="2609" y="2763"/>
                  </a:lnTo>
                  <a:lnTo>
                    <a:pt x="2640" y="2639"/>
                  </a:lnTo>
                  <a:lnTo>
                    <a:pt x="2670" y="2516"/>
                  </a:lnTo>
                  <a:lnTo>
                    <a:pt x="2698" y="2391"/>
                  </a:lnTo>
                  <a:lnTo>
                    <a:pt x="2724" y="2267"/>
                  </a:lnTo>
                  <a:lnTo>
                    <a:pt x="2748" y="2142"/>
                  </a:lnTo>
                  <a:lnTo>
                    <a:pt x="2770" y="2017"/>
                  </a:lnTo>
                  <a:lnTo>
                    <a:pt x="2791" y="1892"/>
                  </a:lnTo>
                  <a:lnTo>
                    <a:pt x="2808" y="1766"/>
                  </a:lnTo>
                  <a:lnTo>
                    <a:pt x="2817" y="1703"/>
                  </a:lnTo>
                  <a:lnTo>
                    <a:pt x="2825" y="1640"/>
                  </a:lnTo>
                  <a:lnTo>
                    <a:pt x="2832" y="1577"/>
                  </a:lnTo>
                  <a:lnTo>
                    <a:pt x="2838" y="1515"/>
                  </a:lnTo>
                  <a:lnTo>
                    <a:pt x="2845" y="1452"/>
                  </a:lnTo>
                  <a:lnTo>
                    <a:pt x="2850" y="1388"/>
                  </a:lnTo>
                  <a:lnTo>
                    <a:pt x="2855" y="1326"/>
                  </a:lnTo>
                  <a:lnTo>
                    <a:pt x="2860" y="1263"/>
                  </a:lnTo>
                  <a:lnTo>
                    <a:pt x="2864" y="1199"/>
                  </a:lnTo>
                  <a:lnTo>
                    <a:pt x="2868" y="1137"/>
                  </a:lnTo>
                  <a:lnTo>
                    <a:pt x="2871" y="1074"/>
                  </a:lnTo>
                  <a:lnTo>
                    <a:pt x="2873" y="1010"/>
                  </a:lnTo>
                  <a:lnTo>
                    <a:pt x="2875" y="947"/>
                  </a:lnTo>
                  <a:lnTo>
                    <a:pt x="2876" y="885"/>
                  </a:lnTo>
                  <a:lnTo>
                    <a:pt x="2877" y="821"/>
                  </a:lnTo>
                  <a:lnTo>
                    <a:pt x="2877" y="758"/>
                  </a:lnTo>
                  <a:lnTo>
                    <a:pt x="2877" y="696"/>
                  </a:lnTo>
                  <a:lnTo>
                    <a:pt x="2876" y="632"/>
                  </a:lnTo>
                  <a:lnTo>
                    <a:pt x="2874" y="569"/>
                  </a:lnTo>
                  <a:lnTo>
                    <a:pt x="2872" y="506"/>
                  </a:lnTo>
                  <a:lnTo>
                    <a:pt x="2870" y="443"/>
                  </a:lnTo>
                  <a:lnTo>
                    <a:pt x="2866" y="380"/>
                  </a:lnTo>
                  <a:lnTo>
                    <a:pt x="2863" y="318"/>
                  </a:lnTo>
                  <a:lnTo>
                    <a:pt x="2858" y="255"/>
                  </a:lnTo>
                  <a:lnTo>
                    <a:pt x="2853" y="192"/>
                  </a:lnTo>
                  <a:lnTo>
                    <a:pt x="2847" y="129"/>
                  </a:lnTo>
                  <a:lnTo>
                    <a:pt x="2841" y="67"/>
                  </a:lnTo>
                  <a:lnTo>
                    <a:pt x="2834" y="3"/>
                  </a:lnTo>
                  <a:lnTo>
                    <a:pt x="2834" y="0"/>
                  </a:lnTo>
                  <a:lnTo>
                    <a:pt x="2834" y="3"/>
                  </a:lnTo>
                  <a:lnTo>
                    <a:pt x="2834" y="2"/>
                  </a:lnTo>
                  <a:lnTo>
                    <a:pt x="2834" y="0"/>
                  </a:lnTo>
                  <a:lnTo>
                    <a:pt x="2775" y="1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8323263" y="1970088"/>
              <a:ext cx="23813" cy="38100"/>
            </a:xfrm>
            <a:custGeom>
              <a:avLst/>
              <a:gdLst>
                <a:gd name="T0" fmla="*/ 2147483647 w 81"/>
                <a:gd name="T1" fmla="*/ 2147483647 h 148"/>
                <a:gd name="T2" fmla="*/ 0 w 81"/>
                <a:gd name="T3" fmla="*/ 2147483647 h 148"/>
                <a:gd name="T4" fmla="*/ 2147483647 w 81"/>
                <a:gd name="T5" fmla="*/ 2147483647 h 148"/>
                <a:gd name="T6" fmla="*/ 2147483647 w 81"/>
                <a:gd name="T7" fmla="*/ 2147483647 h 148"/>
                <a:gd name="T8" fmla="*/ 2147483647 w 81"/>
                <a:gd name="T9" fmla="*/ 2147483647 h 148"/>
                <a:gd name="T10" fmla="*/ 2147483647 w 81"/>
                <a:gd name="T11" fmla="*/ 0 h 148"/>
                <a:gd name="T12" fmla="*/ 2147483647 w 81"/>
                <a:gd name="T13" fmla="*/ 2147483647 h 148"/>
                <a:gd name="T14" fmla="*/ 2147483647 w 81"/>
                <a:gd name="T15" fmla="*/ 0 h 148"/>
                <a:gd name="T16" fmla="*/ 2147483647 w 81"/>
                <a:gd name="T17" fmla="*/ 0 h 148"/>
                <a:gd name="T18" fmla="*/ 2147483647 w 81"/>
                <a:gd name="T19" fmla="*/ 2147483647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148"/>
                <a:gd name="T32" fmla="*/ 81 w 81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148">
                  <a:moveTo>
                    <a:pt x="40" y="69"/>
                  </a:moveTo>
                  <a:lnTo>
                    <a:pt x="0" y="48"/>
                  </a:lnTo>
                  <a:lnTo>
                    <a:pt x="22" y="148"/>
                  </a:lnTo>
                  <a:lnTo>
                    <a:pt x="81" y="135"/>
                  </a:lnTo>
                  <a:lnTo>
                    <a:pt x="59" y="35"/>
                  </a:lnTo>
                  <a:lnTo>
                    <a:pt x="18" y="13"/>
                  </a:lnTo>
                  <a:lnTo>
                    <a:pt x="59" y="35"/>
                  </a:lnTo>
                  <a:lnTo>
                    <a:pt x="51" y="0"/>
                  </a:lnTo>
                  <a:lnTo>
                    <a:pt x="18" y="13"/>
                  </a:lnTo>
                  <a:lnTo>
                    <a:pt x="40" y="6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6330950" y="1987550"/>
              <a:ext cx="2073275" cy="1800225"/>
            </a:xfrm>
            <a:custGeom>
              <a:avLst/>
              <a:gdLst>
                <a:gd name="T0" fmla="*/ 2147483647 w 7370"/>
                <a:gd name="T1" fmla="*/ 2147483647 h 7132"/>
                <a:gd name="T2" fmla="*/ 2147483647 w 7370"/>
                <a:gd name="T3" fmla="*/ 2147483647 h 7132"/>
                <a:gd name="T4" fmla="*/ 2147483647 w 7370"/>
                <a:gd name="T5" fmla="*/ 2147483647 h 7132"/>
                <a:gd name="T6" fmla="*/ 2147483647 w 7370"/>
                <a:gd name="T7" fmla="*/ 2147483647 h 7132"/>
                <a:gd name="T8" fmla="*/ 2147483647 w 7370"/>
                <a:gd name="T9" fmla="*/ 2147483647 h 7132"/>
                <a:gd name="T10" fmla="*/ 2147483647 w 7370"/>
                <a:gd name="T11" fmla="*/ 2147483647 h 7132"/>
                <a:gd name="T12" fmla="*/ 2147483647 w 7370"/>
                <a:gd name="T13" fmla="*/ 2147483647 h 7132"/>
                <a:gd name="T14" fmla="*/ 2147483647 w 7370"/>
                <a:gd name="T15" fmla="*/ 2147483647 h 7132"/>
                <a:gd name="T16" fmla="*/ 2147483647 w 7370"/>
                <a:gd name="T17" fmla="*/ 2147483647 h 7132"/>
                <a:gd name="T18" fmla="*/ 2147483647 w 7370"/>
                <a:gd name="T19" fmla="*/ 2147483647 h 7132"/>
                <a:gd name="T20" fmla="*/ 2147483647 w 7370"/>
                <a:gd name="T21" fmla="*/ 2147483647 h 7132"/>
                <a:gd name="T22" fmla="*/ 2147483647 w 7370"/>
                <a:gd name="T23" fmla="*/ 2147483647 h 7132"/>
                <a:gd name="T24" fmla="*/ 2147483647 w 7370"/>
                <a:gd name="T25" fmla="*/ 2147483647 h 7132"/>
                <a:gd name="T26" fmla="*/ 2147483647 w 7370"/>
                <a:gd name="T27" fmla="*/ 2147483647 h 7132"/>
                <a:gd name="T28" fmla="*/ 2147483647 w 7370"/>
                <a:gd name="T29" fmla="*/ 2147483647 h 7132"/>
                <a:gd name="T30" fmla="*/ 2147483647 w 7370"/>
                <a:gd name="T31" fmla="*/ 2147483647 h 7132"/>
                <a:gd name="T32" fmla="*/ 2147483647 w 7370"/>
                <a:gd name="T33" fmla="*/ 2147483647 h 7132"/>
                <a:gd name="T34" fmla="*/ 2147483647 w 7370"/>
                <a:gd name="T35" fmla="*/ 2147483647 h 7132"/>
                <a:gd name="T36" fmla="*/ 2147483647 w 7370"/>
                <a:gd name="T37" fmla="*/ 2147483647 h 7132"/>
                <a:gd name="T38" fmla="*/ 2147483647 w 7370"/>
                <a:gd name="T39" fmla="*/ 2147483647 h 7132"/>
                <a:gd name="T40" fmla="*/ 2147483647 w 7370"/>
                <a:gd name="T41" fmla="*/ 2147483647 h 7132"/>
                <a:gd name="T42" fmla="*/ 2147483647 w 7370"/>
                <a:gd name="T43" fmla="*/ 2147483647 h 7132"/>
                <a:gd name="T44" fmla="*/ 2147483647 w 7370"/>
                <a:gd name="T45" fmla="*/ 2147483647 h 7132"/>
                <a:gd name="T46" fmla="*/ 2147483647 w 7370"/>
                <a:gd name="T47" fmla="*/ 2147483647 h 7132"/>
                <a:gd name="T48" fmla="*/ 2147483647 w 7370"/>
                <a:gd name="T49" fmla="*/ 0 h 7132"/>
                <a:gd name="T50" fmla="*/ 2147483647 w 7370"/>
                <a:gd name="T51" fmla="*/ 2147483647 h 7132"/>
                <a:gd name="T52" fmla="*/ 2147483647 w 7370"/>
                <a:gd name="T53" fmla="*/ 2147483647 h 7132"/>
                <a:gd name="T54" fmla="*/ 2147483647 w 7370"/>
                <a:gd name="T55" fmla="*/ 2147483647 h 7132"/>
                <a:gd name="T56" fmla="*/ 2147483647 w 7370"/>
                <a:gd name="T57" fmla="*/ 2147483647 h 7132"/>
                <a:gd name="T58" fmla="*/ 2147483647 w 7370"/>
                <a:gd name="T59" fmla="*/ 2147483647 h 7132"/>
                <a:gd name="T60" fmla="*/ 2147483647 w 7370"/>
                <a:gd name="T61" fmla="*/ 2147483647 h 7132"/>
                <a:gd name="T62" fmla="*/ 2147483647 w 7370"/>
                <a:gd name="T63" fmla="*/ 2147483647 h 7132"/>
                <a:gd name="T64" fmla="*/ 2147483647 w 7370"/>
                <a:gd name="T65" fmla="*/ 2147483647 h 7132"/>
                <a:gd name="T66" fmla="*/ 2147483647 w 7370"/>
                <a:gd name="T67" fmla="*/ 2147483647 h 7132"/>
                <a:gd name="T68" fmla="*/ 2147483647 w 7370"/>
                <a:gd name="T69" fmla="*/ 2147483647 h 7132"/>
                <a:gd name="T70" fmla="*/ 2147483647 w 7370"/>
                <a:gd name="T71" fmla="*/ 2147483647 h 7132"/>
                <a:gd name="T72" fmla="*/ 2147483647 w 7370"/>
                <a:gd name="T73" fmla="*/ 2147483647 h 7132"/>
                <a:gd name="T74" fmla="*/ 2147483647 w 7370"/>
                <a:gd name="T75" fmla="*/ 2147483647 h 7132"/>
                <a:gd name="T76" fmla="*/ 2147483647 w 7370"/>
                <a:gd name="T77" fmla="*/ 2147483647 h 7132"/>
                <a:gd name="T78" fmla="*/ 2147483647 w 7370"/>
                <a:gd name="T79" fmla="*/ 2147483647 h 7132"/>
                <a:gd name="T80" fmla="*/ 2147483647 w 7370"/>
                <a:gd name="T81" fmla="*/ 2147483647 h 7132"/>
                <a:gd name="T82" fmla="*/ 2147483647 w 7370"/>
                <a:gd name="T83" fmla="*/ 2147483647 h 7132"/>
                <a:gd name="T84" fmla="*/ 2147483647 w 7370"/>
                <a:gd name="T85" fmla="*/ 2147483647 h 7132"/>
                <a:gd name="T86" fmla="*/ 2147483647 w 7370"/>
                <a:gd name="T87" fmla="*/ 2147483647 h 7132"/>
                <a:gd name="T88" fmla="*/ 2147483647 w 7370"/>
                <a:gd name="T89" fmla="*/ 2147483647 h 7132"/>
                <a:gd name="T90" fmla="*/ 2147483647 w 7370"/>
                <a:gd name="T91" fmla="*/ 2147483647 h 7132"/>
                <a:gd name="T92" fmla="*/ 2147483647 w 7370"/>
                <a:gd name="T93" fmla="*/ 2147483647 h 7132"/>
                <a:gd name="T94" fmla="*/ 2147483647 w 7370"/>
                <a:gd name="T95" fmla="*/ 2147483647 h 7132"/>
                <a:gd name="T96" fmla="*/ 0 w 7370"/>
                <a:gd name="T97" fmla="*/ 2147483647 h 7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70"/>
                <a:gd name="T148" fmla="*/ 0 h 7132"/>
                <a:gd name="T149" fmla="*/ 7370 w 7370"/>
                <a:gd name="T150" fmla="*/ 7132 h 71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70" h="7132">
                  <a:moveTo>
                    <a:pt x="48" y="7132"/>
                  </a:moveTo>
                  <a:lnTo>
                    <a:pt x="93" y="7075"/>
                  </a:lnTo>
                  <a:lnTo>
                    <a:pt x="143" y="7013"/>
                  </a:lnTo>
                  <a:lnTo>
                    <a:pt x="199" y="6946"/>
                  </a:lnTo>
                  <a:lnTo>
                    <a:pt x="261" y="6872"/>
                  </a:lnTo>
                  <a:lnTo>
                    <a:pt x="329" y="6795"/>
                  </a:lnTo>
                  <a:lnTo>
                    <a:pt x="401" y="6711"/>
                  </a:lnTo>
                  <a:lnTo>
                    <a:pt x="478" y="6624"/>
                  </a:lnTo>
                  <a:lnTo>
                    <a:pt x="562" y="6532"/>
                  </a:lnTo>
                  <a:lnTo>
                    <a:pt x="649" y="6437"/>
                  </a:lnTo>
                  <a:lnTo>
                    <a:pt x="742" y="6336"/>
                  </a:lnTo>
                  <a:lnTo>
                    <a:pt x="838" y="6233"/>
                  </a:lnTo>
                  <a:lnTo>
                    <a:pt x="938" y="6125"/>
                  </a:lnTo>
                  <a:lnTo>
                    <a:pt x="1151" y="5900"/>
                  </a:lnTo>
                  <a:lnTo>
                    <a:pt x="1378" y="5663"/>
                  </a:lnTo>
                  <a:lnTo>
                    <a:pt x="1619" y="5415"/>
                  </a:lnTo>
                  <a:lnTo>
                    <a:pt x="1872" y="5157"/>
                  </a:lnTo>
                  <a:lnTo>
                    <a:pt x="2134" y="4890"/>
                  </a:lnTo>
                  <a:lnTo>
                    <a:pt x="2405" y="4618"/>
                  </a:lnTo>
                  <a:lnTo>
                    <a:pt x="2682" y="4341"/>
                  </a:lnTo>
                  <a:lnTo>
                    <a:pt x="2966" y="4059"/>
                  </a:lnTo>
                  <a:lnTo>
                    <a:pt x="3255" y="3776"/>
                  </a:lnTo>
                  <a:lnTo>
                    <a:pt x="3545" y="3491"/>
                  </a:lnTo>
                  <a:lnTo>
                    <a:pt x="3837" y="3208"/>
                  </a:lnTo>
                  <a:lnTo>
                    <a:pt x="4129" y="2927"/>
                  </a:lnTo>
                  <a:lnTo>
                    <a:pt x="4419" y="2649"/>
                  </a:lnTo>
                  <a:lnTo>
                    <a:pt x="4706" y="2378"/>
                  </a:lnTo>
                  <a:lnTo>
                    <a:pt x="4988" y="2111"/>
                  </a:lnTo>
                  <a:lnTo>
                    <a:pt x="5265" y="1854"/>
                  </a:lnTo>
                  <a:lnTo>
                    <a:pt x="5400" y="1730"/>
                  </a:lnTo>
                  <a:lnTo>
                    <a:pt x="5534" y="1607"/>
                  </a:lnTo>
                  <a:lnTo>
                    <a:pt x="5664" y="1486"/>
                  </a:lnTo>
                  <a:lnTo>
                    <a:pt x="5793" y="1370"/>
                  </a:lnTo>
                  <a:lnTo>
                    <a:pt x="5919" y="1256"/>
                  </a:lnTo>
                  <a:lnTo>
                    <a:pt x="6043" y="1146"/>
                  </a:lnTo>
                  <a:lnTo>
                    <a:pt x="6162" y="1038"/>
                  </a:lnTo>
                  <a:lnTo>
                    <a:pt x="6280" y="935"/>
                  </a:lnTo>
                  <a:lnTo>
                    <a:pt x="6394" y="836"/>
                  </a:lnTo>
                  <a:lnTo>
                    <a:pt x="6504" y="741"/>
                  </a:lnTo>
                  <a:lnTo>
                    <a:pt x="6610" y="649"/>
                  </a:lnTo>
                  <a:lnTo>
                    <a:pt x="6713" y="563"/>
                  </a:lnTo>
                  <a:lnTo>
                    <a:pt x="6811" y="480"/>
                  </a:lnTo>
                  <a:lnTo>
                    <a:pt x="6906" y="403"/>
                  </a:lnTo>
                  <a:lnTo>
                    <a:pt x="6995" y="331"/>
                  </a:lnTo>
                  <a:lnTo>
                    <a:pt x="7081" y="263"/>
                  </a:lnTo>
                  <a:lnTo>
                    <a:pt x="7161" y="202"/>
                  </a:lnTo>
                  <a:lnTo>
                    <a:pt x="7235" y="146"/>
                  </a:lnTo>
                  <a:lnTo>
                    <a:pt x="7306" y="94"/>
                  </a:lnTo>
                  <a:lnTo>
                    <a:pt x="7370" y="50"/>
                  </a:lnTo>
                  <a:lnTo>
                    <a:pt x="7336" y="0"/>
                  </a:lnTo>
                  <a:lnTo>
                    <a:pt x="7270" y="45"/>
                  </a:lnTo>
                  <a:lnTo>
                    <a:pt x="7199" y="96"/>
                  </a:lnTo>
                  <a:lnTo>
                    <a:pt x="7124" y="154"/>
                  </a:lnTo>
                  <a:lnTo>
                    <a:pt x="7043" y="216"/>
                  </a:lnTo>
                  <a:lnTo>
                    <a:pt x="6957" y="283"/>
                  </a:lnTo>
                  <a:lnTo>
                    <a:pt x="6868" y="356"/>
                  </a:lnTo>
                  <a:lnTo>
                    <a:pt x="6772" y="433"/>
                  </a:lnTo>
                  <a:lnTo>
                    <a:pt x="6674" y="516"/>
                  </a:lnTo>
                  <a:lnTo>
                    <a:pt x="6571" y="603"/>
                  </a:lnTo>
                  <a:lnTo>
                    <a:pt x="6464" y="694"/>
                  </a:lnTo>
                  <a:lnTo>
                    <a:pt x="6353" y="790"/>
                  </a:lnTo>
                  <a:lnTo>
                    <a:pt x="6240" y="889"/>
                  </a:lnTo>
                  <a:lnTo>
                    <a:pt x="6122" y="993"/>
                  </a:lnTo>
                  <a:lnTo>
                    <a:pt x="6002" y="1100"/>
                  </a:lnTo>
                  <a:lnTo>
                    <a:pt x="5878" y="1211"/>
                  </a:lnTo>
                  <a:lnTo>
                    <a:pt x="5753" y="1325"/>
                  </a:lnTo>
                  <a:lnTo>
                    <a:pt x="5624" y="1442"/>
                  </a:lnTo>
                  <a:lnTo>
                    <a:pt x="5493" y="1562"/>
                  </a:lnTo>
                  <a:lnTo>
                    <a:pt x="5359" y="1684"/>
                  </a:lnTo>
                  <a:lnTo>
                    <a:pt x="5223" y="1810"/>
                  </a:lnTo>
                  <a:lnTo>
                    <a:pt x="4947" y="2067"/>
                  </a:lnTo>
                  <a:lnTo>
                    <a:pt x="4664" y="2334"/>
                  </a:lnTo>
                  <a:lnTo>
                    <a:pt x="4377" y="2606"/>
                  </a:lnTo>
                  <a:lnTo>
                    <a:pt x="4086" y="2883"/>
                  </a:lnTo>
                  <a:lnTo>
                    <a:pt x="3794" y="3165"/>
                  </a:lnTo>
                  <a:lnTo>
                    <a:pt x="3503" y="3448"/>
                  </a:lnTo>
                  <a:lnTo>
                    <a:pt x="3211" y="3733"/>
                  </a:lnTo>
                  <a:lnTo>
                    <a:pt x="2923" y="4016"/>
                  </a:lnTo>
                  <a:lnTo>
                    <a:pt x="2640" y="4297"/>
                  </a:lnTo>
                  <a:lnTo>
                    <a:pt x="2362" y="4575"/>
                  </a:lnTo>
                  <a:lnTo>
                    <a:pt x="2091" y="4848"/>
                  </a:lnTo>
                  <a:lnTo>
                    <a:pt x="1828" y="5114"/>
                  </a:lnTo>
                  <a:lnTo>
                    <a:pt x="1575" y="5373"/>
                  </a:lnTo>
                  <a:lnTo>
                    <a:pt x="1335" y="5621"/>
                  </a:lnTo>
                  <a:lnTo>
                    <a:pt x="1107" y="5859"/>
                  </a:lnTo>
                  <a:lnTo>
                    <a:pt x="894" y="6084"/>
                  </a:lnTo>
                  <a:lnTo>
                    <a:pt x="793" y="6192"/>
                  </a:lnTo>
                  <a:lnTo>
                    <a:pt x="696" y="6296"/>
                  </a:lnTo>
                  <a:lnTo>
                    <a:pt x="604" y="6396"/>
                  </a:lnTo>
                  <a:lnTo>
                    <a:pt x="517" y="6492"/>
                  </a:lnTo>
                  <a:lnTo>
                    <a:pt x="433" y="6584"/>
                  </a:lnTo>
                  <a:lnTo>
                    <a:pt x="356" y="6671"/>
                  </a:lnTo>
                  <a:lnTo>
                    <a:pt x="283" y="6755"/>
                  </a:lnTo>
                  <a:lnTo>
                    <a:pt x="215" y="6833"/>
                  </a:lnTo>
                  <a:lnTo>
                    <a:pt x="153" y="6906"/>
                  </a:lnTo>
                  <a:lnTo>
                    <a:pt x="96" y="6975"/>
                  </a:lnTo>
                  <a:lnTo>
                    <a:pt x="44" y="7038"/>
                  </a:lnTo>
                  <a:lnTo>
                    <a:pt x="0" y="7095"/>
                  </a:lnTo>
                  <a:lnTo>
                    <a:pt x="48" y="7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867400" y="3778250"/>
              <a:ext cx="2470150" cy="2017713"/>
            </a:xfrm>
            <a:custGeom>
              <a:avLst/>
              <a:gdLst>
                <a:gd name="T0" fmla="*/ 2147483647 w 8781"/>
                <a:gd name="T1" fmla="*/ 2147483647 h 7990"/>
                <a:gd name="T2" fmla="*/ 2147483647 w 8781"/>
                <a:gd name="T3" fmla="*/ 2147483647 h 7990"/>
                <a:gd name="T4" fmla="*/ 2147483647 w 8781"/>
                <a:gd name="T5" fmla="*/ 2147483647 h 7990"/>
                <a:gd name="T6" fmla="*/ 2147483647 w 8781"/>
                <a:gd name="T7" fmla="*/ 2147483647 h 7990"/>
                <a:gd name="T8" fmla="*/ 2147483647 w 8781"/>
                <a:gd name="T9" fmla="*/ 2147483647 h 7990"/>
                <a:gd name="T10" fmla="*/ 2147483647 w 8781"/>
                <a:gd name="T11" fmla="*/ 2147483647 h 7990"/>
                <a:gd name="T12" fmla="*/ 2147483647 w 8781"/>
                <a:gd name="T13" fmla="*/ 2147483647 h 7990"/>
                <a:gd name="T14" fmla="*/ 2147483647 w 8781"/>
                <a:gd name="T15" fmla="*/ 2147483647 h 7990"/>
                <a:gd name="T16" fmla="*/ 2147483647 w 8781"/>
                <a:gd name="T17" fmla="*/ 2147483647 h 7990"/>
                <a:gd name="T18" fmla="*/ 2147483647 w 8781"/>
                <a:gd name="T19" fmla="*/ 2147483647 h 7990"/>
                <a:gd name="T20" fmla="*/ 2147483647 w 8781"/>
                <a:gd name="T21" fmla="*/ 2147483647 h 7990"/>
                <a:gd name="T22" fmla="*/ 2147483647 w 8781"/>
                <a:gd name="T23" fmla="*/ 2147483647 h 7990"/>
                <a:gd name="T24" fmla="*/ 2147483647 w 8781"/>
                <a:gd name="T25" fmla="*/ 2147483647 h 7990"/>
                <a:gd name="T26" fmla="*/ 2147483647 w 8781"/>
                <a:gd name="T27" fmla="*/ 2147483647 h 7990"/>
                <a:gd name="T28" fmla="*/ 2147483647 w 8781"/>
                <a:gd name="T29" fmla="*/ 2147483647 h 7990"/>
                <a:gd name="T30" fmla="*/ 2147483647 w 8781"/>
                <a:gd name="T31" fmla="*/ 2147483647 h 7990"/>
                <a:gd name="T32" fmla="*/ 2147483647 w 8781"/>
                <a:gd name="T33" fmla="*/ 2147483647 h 7990"/>
                <a:gd name="T34" fmla="*/ 2147483647 w 8781"/>
                <a:gd name="T35" fmla="*/ 2147483647 h 7990"/>
                <a:gd name="T36" fmla="*/ 2147483647 w 8781"/>
                <a:gd name="T37" fmla="*/ 2147483647 h 7990"/>
                <a:gd name="T38" fmla="*/ 2147483647 w 8781"/>
                <a:gd name="T39" fmla="*/ 2147483647 h 7990"/>
                <a:gd name="T40" fmla="*/ 2147483647 w 8781"/>
                <a:gd name="T41" fmla="*/ 2147483647 h 7990"/>
                <a:gd name="T42" fmla="*/ 2147483647 w 8781"/>
                <a:gd name="T43" fmla="*/ 2147483647 h 7990"/>
                <a:gd name="T44" fmla="*/ 2147483647 w 8781"/>
                <a:gd name="T45" fmla="*/ 2147483647 h 7990"/>
                <a:gd name="T46" fmla="*/ 2147483647 w 8781"/>
                <a:gd name="T47" fmla="*/ 2147483647 h 7990"/>
                <a:gd name="T48" fmla="*/ 2147483647 w 8781"/>
                <a:gd name="T49" fmla="*/ 2147483647 h 7990"/>
                <a:gd name="T50" fmla="*/ 2147483647 w 8781"/>
                <a:gd name="T51" fmla="*/ 2147483647 h 7990"/>
                <a:gd name="T52" fmla="*/ 2147483647 w 8781"/>
                <a:gd name="T53" fmla="*/ 2147483647 h 7990"/>
                <a:gd name="T54" fmla="*/ 2147483647 w 8781"/>
                <a:gd name="T55" fmla="*/ 2147483647 h 7990"/>
                <a:gd name="T56" fmla="*/ 2147483647 w 8781"/>
                <a:gd name="T57" fmla="*/ 2147483647 h 7990"/>
                <a:gd name="T58" fmla="*/ 2147483647 w 8781"/>
                <a:gd name="T59" fmla="*/ 0 h 7990"/>
                <a:gd name="T60" fmla="*/ 2147483647 w 8781"/>
                <a:gd name="T61" fmla="*/ 2147483647 h 7990"/>
                <a:gd name="T62" fmla="*/ 2147483647 w 8781"/>
                <a:gd name="T63" fmla="*/ 2147483647 h 7990"/>
                <a:gd name="T64" fmla="*/ 2147483647 w 8781"/>
                <a:gd name="T65" fmla="*/ 2147483647 h 7990"/>
                <a:gd name="T66" fmla="*/ 2147483647 w 8781"/>
                <a:gd name="T67" fmla="*/ 2147483647 h 7990"/>
                <a:gd name="T68" fmla="*/ 2147483647 w 8781"/>
                <a:gd name="T69" fmla="*/ 2147483647 h 7990"/>
                <a:gd name="T70" fmla="*/ 2147483647 w 8781"/>
                <a:gd name="T71" fmla="*/ 2147483647 h 7990"/>
                <a:gd name="T72" fmla="*/ 0 w 8781"/>
                <a:gd name="T73" fmla="*/ 2147483647 h 7990"/>
                <a:gd name="T74" fmla="*/ 2147483647 w 8781"/>
                <a:gd name="T75" fmla="*/ 2147483647 h 7990"/>
                <a:gd name="T76" fmla="*/ 2147483647 w 8781"/>
                <a:gd name="T77" fmla="*/ 2147483647 h 7990"/>
                <a:gd name="T78" fmla="*/ 2147483647 w 8781"/>
                <a:gd name="T79" fmla="*/ 2147483647 h 7990"/>
                <a:gd name="T80" fmla="*/ 2147483647 w 8781"/>
                <a:gd name="T81" fmla="*/ 2147483647 h 7990"/>
                <a:gd name="T82" fmla="*/ 2147483647 w 8781"/>
                <a:gd name="T83" fmla="*/ 2147483647 h 7990"/>
                <a:gd name="T84" fmla="*/ 2147483647 w 8781"/>
                <a:gd name="T85" fmla="*/ 2147483647 h 7990"/>
                <a:gd name="T86" fmla="*/ 2147483647 w 8781"/>
                <a:gd name="T87" fmla="*/ 2147483647 h 7990"/>
                <a:gd name="T88" fmla="*/ 2147483647 w 8781"/>
                <a:gd name="T89" fmla="*/ 2147483647 h 7990"/>
                <a:gd name="T90" fmla="*/ 2147483647 w 8781"/>
                <a:gd name="T91" fmla="*/ 2147483647 h 7990"/>
                <a:gd name="T92" fmla="*/ 2147483647 w 8781"/>
                <a:gd name="T93" fmla="*/ 2147483647 h 7990"/>
                <a:gd name="T94" fmla="*/ 2147483647 w 8781"/>
                <a:gd name="T95" fmla="*/ 2147483647 h 7990"/>
                <a:gd name="T96" fmla="*/ 2147483647 w 8781"/>
                <a:gd name="T97" fmla="*/ 2147483647 h 7990"/>
                <a:gd name="T98" fmla="*/ 2147483647 w 8781"/>
                <a:gd name="T99" fmla="*/ 2147483647 h 7990"/>
                <a:gd name="T100" fmla="*/ 2147483647 w 8781"/>
                <a:gd name="T101" fmla="*/ 2147483647 h 7990"/>
                <a:gd name="T102" fmla="*/ 2147483647 w 8781"/>
                <a:gd name="T103" fmla="*/ 2147483647 h 7990"/>
                <a:gd name="T104" fmla="*/ 2147483647 w 8781"/>
                <a:gd name="T105" fmla="*/ 2147483647 h 7990"/>
                <a:gd name="T106" fmla="*/ 2147483647 w 8781"/>
                <a:gd name="T107" fmla="*/ 2147483647 h 7990"/>
                <a:gd name="T108" fmla="*/ 2147483647 w 8781"/>
                <a:gd name="T109" fmla="*/ 2147483647 h 7990"/>
                <a:gd name="T110" fmla="*/ 2147483647 w 8781"/>
                <a:gd name="T111" fmla="*/ 2147483647 h 7990"/>
                <a:gd name="T112" fmla="*/ 2147483647 w 8781"/>
                <a:gd name="T113" fmla="*/ 2147483647 h 7990"/>
                <a:gd name="T114" fmla="*/ 2147483647 w 8781"/>
                <a:gd name="T115" fmla="*/ 2147483647 h 7990"/>
                <a:gd name="T116" fmla="*/ 2147483647 w 8781"/>
                <a:gd name="T117" fmla="*/ 2147483647 h 79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81"/>
                <a:gd name="T178" fmla="*/ 0 h 7990"/>
                <a:gd name="T179" fmla="*/ 8781 w 8781"/>
                <a:gd name="T180" fmla="*/ 7990 h 79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81" h="7990">
                  <a:moveTo>
                    <a:pt x="8769" y="7519"/>
                  </a:moveTo>
                  <a:lnTo>
                    <a:pt x="8648" y="7543"/>
                  </a:lnTo>
                  <a:lnTo>
                    <a:pt x="8530" y="7565"/>
                  </a:lnTo>
                  <a:lnTo>
                    <a:pt x="8411" y="7588"/>
                  </a:lnTo>
                  <a:lnTo>
                    <a:pt x="8294" y="7609"/>
                  </a:lnTo>
                  <a:lnTo>
                    <a:pt x="8178" y="7629"/>
                  </a:lnTo>
                  <a:lnTo>
                    <a:pt x="8063" y="7649"/>
                  </a:lnTo>
                  <a:lnTo>
                    <a:pt x="7948" y="7668"/>
                  </a:lnTo>
                  <a:lnTo>
                    <a:pt x="7836" y="7687"/>
                  </a:lnTo>
                  <a:lnTo>
                    <a:pt x="7723" y="7705"/>
                  </a:lnTo>
                  <a:lnTo>
                    <a:pt x="7612" y="7722"/>
                  </a:lnTo>
                  <a:lnTo>
                    <a:pt x="7501" y="7739"/>
                  </a:lnTo>
                  <a:lnTo>
                    <a:pt x="7392" y="7754"/>
                  </a:lnTo>
                  <a:lnTo>
                    <a:pt x="7283" y="7769"/>
                  </a:lnTo>
                  <a:lnTo>
                    <a:pt x="7176" y="7783"/>
                  </a:lnTo>
                  <a:lnTo>
                    <a:pt x="7069" y="7797"/>
                  </a:lnTo>
                  <a:lnTo>
                    <a:pt x="6964" y="7809"/>
                  </a:lnTo>
                  <a:lnTo>
                    <a:pt x="6859" y="7822"/>
                  </a:lnTo>
                  <a:lnTo>
                    <a:pt x="6756" y="7833"/>
                  </a:lnTo>
                  <a:lnTo>
                    <a:pt x="6652" y="7844"/>
                  </a:lnTo>
                  <a:lnTo>
                    <a:pt x="6551" y="7854"/>
                  </a:lnTo>
                  <a:lnTo>
                    <a:pt x="6449" y="7864"/>
                  </a:lnTo>
                  <a:lnTo>
                    <a:pt x="6350" y="7872"/>
                  </a:lnTo>
                  <a:lnTo>
                    <a:pt x="6251" y="7880"/>
                  </a:lnTo>
                  <a:lnTo>
                    <a:pt x="6153" y="7888"/>
                  </a:lnTo>
                  <a:lnTo>
                    <a:pt x="6056" y="7896"/>
                  </a:lnTo>
                  <a:lnTo>
                    <a:pt x="5959" y="7902"/>
                  </a:lnTo>
                  <a:lnTo>
                    <a:pt x="5864" y="7908"/>
                  </a:lnTo>
                  <a:lnTo>
                    <a:pt x="5769" y="7913"/>
                  </a:lnTo>
                  <a:lnTo>
                    <a:pt x="5676" y="7917"/>
                  </a:lnTo>
                  <a:lnTo>
                    <a:pt x="5584" y="7921"/>
                  </a:lnTo>
                  <a:lnTo>
                    <a:pt x="5491" y="7924"/>
                  </a:lnTo>
                  <a:lnTo>
                    <a:pt x="5401" y="7926"/>
                  </a:lnTo>
                  <a:lnTo>
                    <a:pt x="5310" y="7928"/>
                  </a:lnTo>
                  <a:lnTo>
                    <a:pt x="5222" y="7929"/>
                  </a:lnTo>
                  <a:lnTo>
                    <a:pt x="5134" y="7929"/>
                  </a:lnTo>
                  <a:lnTo>
                    <a:pt x="5046" y="7929"/>
                  </a:lnTo>
                  <a:lnTo>
                    <a:pt x="4960" y="7929"/>
                  </a:lnTo>
                  <a:lnTo>
                    <a:pt x="4875" y="7928"/>
                  </a:lnTo>
                  <a:lnTo>
                    <a:pt x="4790" y="7926"/>
                  </a:lnTo>
                  <a:lnTo>
                    <a:pt x="4706" y="7923"/>
                  </a:lnTo>
                  <a:lnTo>
                    <a:pt x="4623" y="7920"/>
                  </a:lnTo>
                  <a:lnTo>
                    <a:pt x="4541" y="7917"/>
                  </a:lnTo>
                  <a:lnTo>
                    <a:pt x="4460" y="7913"/>
                  </a:lnTo>
                  <a:lnTo>
                    <a:pt x="4380" y="7908"/>
                  </a:lnTo>
                  <a:lnTo>
                    <a:pt x="4300" y="7903"/>
                  </a:lnTo>
                  <a:lnTo>
                    <a:pt x="4222" y="7897"/>
                  </a:lnTo>
                  <a:lnTo>
                    <a:pt x="4144" y="7890"/>
                  </a:lnTo>
                  <a:lnTo>
                    <a:pt x="4067" y="7882"/>
                  </a:lnTo>
                  <a:lnTo>
                    <a:pt x="3992" y="7875"/>
                  </a:lnTo>
                  <a:lnTo>
                    <a:pt x="3916" y="7867"/>
                  </a:lnTo>
                  <a:lnTo>
                    <a:pt x="3842" y="7858"/>
                  </a:lnTo>
                  <a:lnTo>
                    <a:pt x="3769" y="7849"/>
                  </a:lnTo>
                  <a:lnTo>
                    <a:pt x="3695" y="7839"/>
                  </a:lnTo>
                  <a:lnTo>
                    <a:pt x="3624" y="7829"/>
                  </a:lnTo>
                  <a:lnTo>
                    <a:pt x="3553" y="7818"/>
                  </a:lnTo>
                  <a:lnTo>
                    <a:pt x="3482" y="7807"/>
                  </a:lnTo>
                  <a:lnTo>
                    <a:pt x="3413" y="7795"/>
                  </a:lnTo>
                  <a:lnTo>
                    <a:pt x="3345" y="7783"/>
                  </a:lnTo>
                  <a:lnTo>
                    <a:pt x="3277" y="7770"/>
                  </a:lnTo>
                  <a:lnTo>
                    <a:pt x="3210" y="7756"/>
                  </a:lnTo>
                  <a:lnTo>
                    <a:pt x="3144" y="7742"/>
                  </a:lnTo>
                  <a:lnTo>
                    <a:pt x="3079" y="7728"/>
                  </a:lnTo>
                  <a:lnTo>
                    <a:pt x="3014" y="7713"/>
                  </a:lnTo>
                  <a:lnTo>
                    <a:pt x="2951" y="7698"/>
                  </a:lnTo>
                  <a:lnTo>
                    <a:pt x="2888" y="7681"/>
                  </a:lnTo>
                  <a:lnTo>
                    <a:pt x="2825" y="7664"/>
                  </a:lnTo>
                  <a:lnTo>
                    <a:pt x="2764" y="7647"/>
                  </a:lnTo>
                  <a:lnTo>
                    <a:pt x="2704" y="7630"/>
                  </a:lnTo>
                  <a:lnTo>
                    <a:pt x="2644" y="7612"/>
                  </a:lnTo>
                  <a:lnTo>
                    <a:pt x="2585" y="7594"/>
                  </a:lnTo>
                  <a:lnTo>
                    <a:pt x="2527" y="7575"/>
                  </a:lnTo>
                  <a:lnTo>
                    <a:pt x="2470" y="7556"/>
                  </a:lnTo>
                  <a:lnTo>
                    <a:pt x="2413" y="7536"/>
                  </a:lnTo>
                  <a:lnTo>
                    <a:pt x="2357" y="7516"/>
                  </a:lnTo>
                  <a:lnTo>
                    <a:pt x="2302" y="7496"/>
                  </a:lnTo>
                  <a:lnTo>
                    <a:pt x="2248" y="7474"/>
                  </a:lnTo>
                  <a:lnTo>
                    <a:pt x="2194" y="7452"/>
                  </a:lnTo>
                  <a:lnTo>
                    <a:pt x="2141" y="7430"/>
                  </a:lnTo>
                  <a:lnTo>
                    <a:pt x="2089" y="7408"/>
                  </a:lnTo>
                  <a:lnTo>
                    <a:pt x="2038" y="7385"/>
                  </a:lnTo>
                  <a:lnTo>
                    <a:pt x="1987" y="7362"/>
                  </a:lnTo>
                  <a:lnTo>
                    <a:pt x="1938" y="7338"/>
                  </a:lnTo>
                  <a:lnTo>
                    <a:pt x="1888" y="7314"/>
                  </a:lnTo>
                  <a:lnTo>
                    <a:pt x="1840" y="7289"/>
                  </a:lnTo>
                  <a:lnTo>
                    <a:pt x="1792" y="7264"/>
                  </a:lnTo>
                  <a:lnTo>
                    <a:pt x="1746" y="7238"/>
                  </a:lnTo>
                  <a:lnTo>
                    <a:pt x="1700" y="7212"/>
                  </a:lnTo>
                  <a:lnTo>
                    <a:pt x="1654" y="7186"/>
                  </a:lnTo>
                  <a:lnTo>
                    <a:pt x="1609" y="7160"/>
                  </a:lnTo>
                  <a:lnTo>
                    <a:pt x="1565" y="7133"/>
                  </a:lnTo>
                  <a:lnTo>
                    <a:pt x="1522" y="7105"/>
                  </a:lnTo>
                  <a:lnTo>
                    <a:pt x="1480" y="7077"/>
                  </a:lnTo>
                  <a:lnTo>
                    <a:pt x="1437" y="7049"/>
                  </a:lnTo>
                  <a:lnTo>
                    <a:pt x="1396" y="7020"/>
                  </a:lnTo>
                  <a:lnTo>
                    <a:pt x="1356" y="6991"/>
                  </a:lnTo>
                  <a:lnTo>
                    <a:pt x="1316" y="6962"/>
                  </a:lnTo>
                  <a:lnTo>
                    <a:pt x="1277" y="6933"/>
                  </a:lnTo>
                  <a:lnTo>
                    <a:pt x="1238" y="6903"/>
                  </a:lnTo>
                  <a:lnTo>
                    <a:pt x="1200" y="6871"/>
                  </a:lnTo>
                  <a:lnTo>
                    <a:pt x="1163" y="6841"/>
                  </a:lnTo>
                  <a:lnTo>
                    <a:pt x="1127" y="6810"/>
                  </a:lnTo>
                  <a:lnTo>
                    <a:pt x="1092" y="6778"/>
                  </a:lnTo>
                  <a:lnTo>
                    <a:pt x="1057" y="6747"/>
                  </a:lnTo>
                  <a:lnTo>
                    <a:pt x="1023" y="6715"/>
                  </a:lnTo>
                  <a:lnTo>
                    <a:pt x="988" y="6681"/>
                  </a:lnTo>
                  <a:lnTo>
                    <a:pt x="955" y="6649"/>
                  </a:lnTo>
                  <a:lnTo>
                    <a:pt x="923" y="6615"/>
                  </a:lnTo>
                  <a:lnTo>
                    <a:pt x="891" y="6582"/>
                  </a:lnTo>
                  <a:lnTo>
                    <a:pt x="860" y="6548"/>
                  </a:lnTo>
                  <a:lnTo>
                    <a:pt x="830" y="6514"/>
                  </a:lnTo>
                  <a:lnTo>
                    <a:pt x="800" y="6479"/>
                  </a:lnTo>
                  <a:lnTo>
                    <a:pt x="770" y="6444"/>
                  </a:lnTo>
                  <a:lnTo>
                    <a:pt x="742" y="6409"/>
                  </a:lnTo>
                  <a:lnTo>
                    <a:pt x="714" y="6374"/>
                  </a:lnTo>
                  <a:lnTo>
                    <a:pt x="687" y="6339"/>
                  </a:lnTo>
                  <a:lnTo>
                    <a:pt x="661" y="6303"/>
                  </a:lnTo>
                  <a:lnTo>
                    <a:pt x="635" y="6265"/>
                  </a:lnTo>
                  <a:lnTo>
                    <a:pt x="610" y="6229"/>
                  </a:lnTo>
                  <a:lnTo>
                    <a:pt x="585" y="6192"/>
                  </a:lnTo>
                  <a:lnTo>
                    <a:pt x="560" y="6155"/>
                  </a:lnTo>
                  <a:lnTo>
                    <a:pt x="537" y="6118"/>
                  </a:lnTo>
                  <a:lnTo>
                    <a:pt x="514" y="6079"/>
                  </a:lnTo>
                  <a:lnTo>
                    <a:pt x="492" y="6042"/>
                  </a:lnTo>
                  <a:lnTo>
                    <a:pt x="470" y="6003"/>
                  </a:lnTo>
                  <a:lnTo>
                    <a:pt x="449" y="5965"/>
                  </a:lnTo>
                  <a:lnTo>
                    <a:pt x="429" y="5926"/>
                  </a:lnTo>
                  <a:lnTo>
                    <a:pt x="409" y="5887"/>
                  </a:lnTo>
                  <a:lnTo>
                    <a:pt x="390" y="5847"/>
                  </a:lnTo>
                  <a:lnTo>
                    <a:pt x="371" y="5808"/>
                  </a:lnTo>
                  <a:lnTo>
                    <a:pt x="353" y="5768"/>
                  </a:lnTo>
                  <a:lnTo>
                    <a:pt x="334" y="5728"/>
                  </a:lnTo>
                  <a:lnTo>
                    <a:pt x="317" y="5688"/>
                  </a:lnTo>
                  <a:lnTo>
                    <a:pt x="301" y="5647"/>
                  </a:lnTo>
                  <a:lnTo>
                    <a:pt x="285" y="5606"/>
                  </a:lnTo>
                  <a:lnTo>
                    <a:pt x="270" y="5565"/>
                  </a:lnTo>
                  <a:lnTo>
                    <a:pt x="255" y="5524"/>
                  </a:lnTo>
                  <a:lnTo>
                    <a:pt x="241" y="5483"/>
                  </a:lnTo>
                  <a:lnTo>
                    <a:pt x="228" y="5440"/>
                  </a:lnTo>
                  <a:lnTo>
                    <a:pt x="215" y="5399"/>
                  </a:lnTo>
                  <a:lnTo>
                    <a:pt x="202" y="5357"/>
                  </a:lnTo>
                  <a:lnTo>
                    <a:pt x="191" y="5315"/>
                  </a:lnTo>
                  <a:lnTo>
                    <a:pt x="179" y="5271"/>
                  </a:lnTo>
                  <a:lnTo>
                    <a:pt x="168" y="5229"/>
                  </a:lnTo>
                  <a:lnTo>
                    <a:pt x="158" y="5186"/>
                  </a:lnTo>
                  <a:lnTo>
                    <a:pt x="149" y="5143"/>
                  </a:lnTo>
                  <a:lnTo>
                    <a:pt x="139" y="5100"/>
                  </a:lnTo>
                  <a:lnTo>
                    <a:pt x="131" y="5055"/>
                  </a:lnTo>
                  <a:lnTo>
                    <a:pt x="122" y="5012"/>
                  </a:lnTo>
                  <a:lnTo>
                    <a:pt x="115" y="4968"/>
                  </a:lnTo>
                  <a:lnTo>
                    <a:pt x="107" y="4924"/>
                  </a:lnTo>
                  <a:lnTo>
                    <a:pt x="100" y="4880"/>
                  </a:lnTo>
                  <a:lnTo>
                    <a:pt x="94" y="4835"/>
                  </a:lnTo>
                  <a:lnTo>
                    <a:pt x="89" y="4791"/>
                  </a:lnTo>
                  <a:lnTo>
                    <a:pt x="84" y="4746"/>
                  </a:lnTo>
                  <a:lnTo>
                    <a:pt x="79" y="4702"/>
                  </a:lnTo>
                  <a:lnTo>
                    <a:pt x="75" y="4656"/>
                  </a:lnTo>
                  <a:lnTo>
                    <a:pt x="72" y="4611"/>
                  </a:lnTo>
                  <a:lnTo>
                    <a:pt x="68" y="4566"/>
                  </a:lnTo>
                  <a:lnTo>
                    <a:pt x="66" y="4520"/>
                  </a:lnTo>
                  <a:lnTo>
                    <a:pt x="64" y="4475"/>
                  </a:lnTo>
                  <a:lnTo>
                    <a:pt x="61" y="4383"/>
                  </a:lnTo>
                  <a:lnTo>
                    <a:pt x="61" y="4291"/>
                  </a:lnTo>
                  <a:lnTo>
                    <a:pt x="62" y="4198"/>
                  </a:lnTo>
                  <a:lnTo>
                    <a:pt x="65" y="4105"/>
                  </a:lnTo>
                  <a:lnTo>
                    <a:pt x="70" y="4011"/>
                  </a:lnTo>
                  <a:lnTo>
                    <a:pt x="77" y="3917"/>
                  </a:lnTo>
                  <a:lnTo>
                    <a:pt x="85" y="3823"/>
                  </a:lnTo>
                  <a:lnTo>
                    <a:pt x="95" y="3729"/>
                  </a:lnTo>
                  <a:lnTo>
                    <a:pt x="107" y="3633"/>
                  </a:lnTo>
                  <a:lnTo>
                    <a:pt x="122" y="3539"/>
                  </a:lnTo>
                  <a:lnTo>
                    <a:pt x="138" y="3443"/>
                  </a:lnTo>
                  <a:lnTo>
                    <a:pt x="155" y="3348"/>
                  </a:lnTo>
                  <a:lnTo>
                    <a:pt x="174" y="3251"/>
                  </a:lnTo>
                  <a:lnTo>
                    <a:pt x="194" y="3156"/>
                  </a:lnTo>
                  <a:lnTo>
                    <a:pt x="217" y="3059"/>
                  </a:lnTo>
                  <a:lnTo>
                    <a:pt x="240" y="2964"/>
                  </a:lnTo>
                  <a:lnTo>
                    <a:pt x="266" y="2868"/>
                  </a:lnTo>
                  <a:lnTo>
                    <a:pt x="292" y="2772"/>
                  </a:lnTo>
                  <a:lnTo>
                    <a:pt x="321" y="2676"/>
                  </a:lnTo>
                  <a:lnTo>
                    <a:pt x="352" y="2579"/>
                  </a:lnTo>
                  <a:lnTo>
                    <a:pt x="383" y="2484"/>
                  </a:lnTo>
                  <a:lnTo>
                    <a:pt x="416" y="2388"/>
                  </a:lnTo>
                  <a:lnTo>
                    <a:pt x="450" y="2292"/>
                  </a:lnTo>
                  <a:lnTo>
                    <a:pt x="485" y="2196"/>
                  </a:lnTo>
                  <a:lnTo>
                    <a:pt x="522" y="2102"/>
                  </a:lnTo>
                  <a:lnTo>
                    <a:pt x="560" y="2006"/>
                  </a:lnTo>
                  <a:lnTo>
                    <a:pt x="601" y="1912"/>
                  </a:lnTo>
                  <a:lnTo>
                    <a:pt x="642" y="1817"/>
                  </a:lnTo>
                  <a:lnTo>
                    <a:pt x="684" y="1723"/>
                  </a:lnTo>
                  <a:lnTo>
                    <a:pt x="727" y="1629"/>
                  </a:lnTo>
                  <a:lnTo>
                    <a:pt x="772" y="1535"/>
                  </a:lnTo>
                  <a:lnTo>
                    <a:pt x="818" y="1442"/>
                  </a:lnTo>
                  <a:lnTo>
                    <a:pt x="865" y="1350"/>
                  </a:lnTo>
                  <a:lnTo>
                    <a:pt x="913" y="1258"/>
                  </a:lnTo>
                  <a:lnTo>
                    <a:pt x="962" y="1166"/>
                  </a:lnTo>
                  <a:lnTo>
                    <a:pt x="1013" y="1076"/>
                  </a:lnTo>
                  <a:lnTo>
                    <a:pt x="1065" y="985"/>
                  </a:lnTo>
                  <a:lnTo>
                    <a:pt x="1117" y="895"/>
                  </a:lnTo>
                  <a:lnTo>
                    <a:pt x="1171" y="806"/>
                  </a:lnTo>
                  <a:lnTo>
                    <a:pt x="1225" y="717"/>
                  </a:lnTo>
                  <a:lnTo>
                    <a:pt x="1281" y="629"/>
                  </a:lnTo>
                  <a:lnTo>
                    <a:pt x="1338" y="542"/>
                  </a:lnTo>
                  <a:lnTo>
                    <a:pt x="1395" y="457"/>
                  </a:lnTo>
                  <a:lnTo>
                    <a:pt x="1453" y="370"/>
                  </a:lnTo>
                  <a:lnTo>
                    <a:pt x="1513" y="286"/>
                  </a:lnTo>
                  <a:lnTo>
                    <a:pt x="1573" y="202"/>
                  </a:lnTo>
                  <a:lnTo>
                    <a:pt x="1633" y="119"/>
                  </a:lnTo>
                  <a:lnTo>
                    <a:pt x="1695" y="37"/>
                  </a:lnTo>
                  <a:lnTo>
                    <a:pt x="1647" y="0"/>
                  </a:lnTo>
                  <a:lnTo>
                    <a:pt x="1585" y="83"/>
                  </a:lnTo>
                  <a:lnTo>
                    <a:pt x="1524" y="166"/>
                  </a:lnTo>
                  <a:lnTo>
                    <a:pt x="1463" y="250"/>
                  </a:lnTo>
                  <a:lnTo>
                    <a:pt x="1403" y="336"/>
                  </a:lnTo>
                  <a:lnTo>
                    <a:pt x="1345" y="422"/>
                  </a:lnTo>
                  <a:lnTo>
                    <a:pt x="1287" y="509"/>
                  </a:lnTo>
                  <a:lnTo>
                    <a:pt x="1230" y="597"/>
                  </a:lnTo>
                  <a:lnTo>
                    <a:pt x="1174" y="686"/>
                  </a:lnTo>
                  <a:lnTo>
                    <a:pt x="1119" y="774"/>
                  </a:lnTo>
                  <a:lnTo>
                    <a:pt x="1065" y="865"/>
                  </a:lnTo>
                  <a:lnTo>
                    <a:pt x="1012" y="955"/>
                  </a:lnTo>
                  <a:lnTo>
                    <a:pt x="960" y="1045"/>
                  </a:lnTo>
                  <a:lnTo>
                    <a:pt x="909" y="1137"/>
                  </a:lnTo>
                  <a:lnTo>
                    <a:pt x="860" y="1229"/>
                  </a:lnTo>
                  <a:lnTo>
                    <a:pt x="812" y="1322"/>
                  </a:lnTo>
                  <a:lnTo>
                    <a:pt x="763" y="1415"/>
                  </a:lnTo>
                  <a:lnTo>
                    <a:pt x="717" y="1509"/>
                  </a:lnTo>
                  <a:lnTo>
                    <a:pt x="672" y="1603"/>
                  </a:lnTo>
                  <a:lnTo>
                    <a:pt x="629" y="1698"/>
                  </a:lnTo>
                  <a:lnTo>
                    <a:pt x="586" y="1792"/>
                  </a:lnTo>
                  <a:lnTo>
                    <a:pt x="544" y="1888"/>
                  </a:lnTo>
                  <a:lnTo>
                    <a:pt x="504" y="1983"/>
                  </a:lnTo>
                  <a:lnTo>
                    <a:pt x="466" y="2079"/>
                  </a:lnTo>
                  <a:lnTo>
                    <a:pt x="429" y="2175"/>
                  </a:lnTo>
                  <a:lnTo>
                    <a:pt x="393" y="2272"/>
                  </a:lnTo>
                  <a:lnTo>
                    <a:pt x="358" y="2368"/>
                  </a:lnTo>
                  <a:lnTo>
                    <a:pt x="324" y="2465"/>
                  </a:lnTo>
                  <a:lnTo>
                    <a:pt x="293" y="2561"/>
                  </a:lnTo>
                  <a:lnTo>
                    <a:pt x="263" y="2658"/>
                  </a:lnTo>
                  <a:lnTo>
                    <a:pt x="234" y="2755"/>
                  </a:lnTo>
                  <a:lnTo>
                    <a:pt x="207" y="2851"/>
                  </a:lnTo>
                  <a:lnTo>
                    <a:pt x="182" y="2949"/>
                  </a:lnTo>
                  <a:lnTo>
                    <a:pt x="158" y="3045"/>
                  </a:lnTo>
                  <a:lnTo>
                    <a:pt x="135" y="3143"/>
                  </a:lnTo>
                  <a:lnTo>
                    <a:pt x="115" y="3239"/>
                  </a:lnTo>
                  <a:lnTo>
                    <a:pt x="95" y="3336"/>
                  </a:lnTo>
                  <a:lnTo>
                    <a:pt x="77" y="3432"/>
                  </a:lnTo>
                  <a:lnTo>
                    <a:pt x="62" y="3529"/>
                  </a:lnTo>
                  <a:lnTo>
                    <a:pt x="48" y="3625"/>
                  </a:lnTo>
                  <a:lnTo>
                    <a:pt x="35" y="3722"/>
                  </a:lnTo>
                  <a:lnTo>
                    <a:pt x="25" y="3817"/>
                  </a:lnTo>
                  <a:lnTo>
                    <a:pt x="16" y="3913"/>
                  </a:lnTo>
                  <a:lnTo>
                    <a:pt x="9" y="4007"/>
                  </a:lnTo>
                  <a:lnTo>
                    <a:pt x="4" y="4103"/>
                  </a:lnTo>
                  <a:lnTo>
                    <a:pt x="1" y="4196"/>
                  </a:lnTo>
                  <a:lnTo>
                    <a:pt x="0" y="4291"/>
                  </a:lnTo>
                  <a:lnTo>
                    <a:pt x="1" y="4384"/>
                  </a:lnTo>
                  <a:lnTo>
                    <a:pt x="3" y="4477"/>
                  </a:lnTo>
                  <a:lnTo>
                    <a:pt x="6" y="4523"/>
                  </a:lnTo>
                  <a:lnTo>
                    <a:pt x="8" y="4569"/>
                  </a:lnTo>
                  <a:lnTo>
                    <a:pt x="11" y="4615"/>
                  </a:lnTo>
                  <a:lnTo>
                    <a:pt x="15" y="4661"/>
                  </a:lnTo>
                  <a:lnTo>
                    <a:pt x="19" y="4707"/>
                  </a:lnTo>
                  <a:lnTo>
                    <a:pt x="23" y="4753"/>
                  </a:lnTo>
                  <a:lnTo>
                    <a:pt x="29" y="4798"/>
                  </a:lnTo>
                  <a:lnTo>
                    <a:pt x="34" y="4843"/>
                  </a:lnTo>
                  <a:lnTo>
                    <a:pt x="40" y="4889"/>
                  </a:lnTo>
                  <a:lnTo>
                    <a:pt x="47" y="4934"/>
                  </a:lnTo>
                  <a:lnTo>
                    <a:pt x="54" y="4978"/>
                  </a:lnTo>
                  <a:lnTo>
                    <a:pt x="62" y="5023"/>
                  </a:lnTo>
                  <a:lnTo>
                    <a:pt x="70" y="5067"/>
                  </a:lnTo>
                  <a:lnTo>
                    <a:pt x="79" y="5112"/>
                  </a:lnTo>
                  <a:lnTo>
                    <a:pt x="88" y="5156"/>
                  </a:lnTo>
                  <a:lnTo>
                    <a:pt x="98" y="5200"/>
                  </a:lnTo>
                  <a:lnTo>
                    <a:pt x="109" y="5243"/>
                  </a:lnTo>
                  <a:lnTo>
                    <a:pt x="121" y="5287"/>
                  </a:lnTo>
                  <a:lnTo>
                    <a:pt x="132" y="5330"/>
                  </a:lnTo>
                  <a:lnTo>
                    <a:pt x="144" y="5373"/>
                  </a:lnTo>
                  <a:lnTo>
                    <a:pt x="157" y="5416"/>
                  </a:lnTo>
                  <a:lnTo>
                    <a:pt x="170" y="5459"/>
                  </a:lnTo>
                  <a:lnTo>
                    <a:pt x="184" y="5502"/>
                  </a:lnTo>
                  <a:lnTo>
                    <a:pt x="198" y="5544"/>
                  </a:lnTo>
                  <a:lnTo>
                    <a:pt x="213" y="5586"/>
                  </a:lnTo>
                  <a:lnTo>
                    <a:pt x="229" y="5627"/>
                  </a:lnTo>
                  <a:lnTo>
                    <a:pt x="245" y="5669"/>
                  </a:lnTo>
                  <a:lnTo>
                    <a:pt x="262" y="5711"/>
                  </a:lnTo>
                  <a:lnTo>
                    <a:pt x="279" y="5752"/>
                  </a:lnTo>
                  <a:lnTo>
                    <a:pt x="297" y="5793"/>
                  </a:lnTo>
                  <a:lnTo>
                    <a:pt x="315" y="5833"/>
                  </a:lnTo>
                  <a:lnTo>
                    <a:pt x="334" y="5873"/>
                  </a:lnTo>
                  <a:lnTo>
                    <a:pt x="355" y="5914"/>
                  </a:lnTo>
                  <a:lnTo>
                    <a:pt x="375" y="5954"/>
                  </a:lnTo>
                  <a:lnTo>
                    <a:pt x="396" y="5994"/>
                  </a:lnTo>
                  <a:lnTo>
                    <a:pt x="417" y="6033"/>
                  </a:lnTo>
                  <a:lnTo>
                    <a:pt x="439" y="6072"/>
                  </a:lnTo>
                  <a:lnTo>
                    <a:pt x="462" y="6111"/>
                  </a:lnTo>
                  <a:lnTo>
                    <a:pt x="485" y="6150"/>
                  </a:lnTo>
                  <a:lnTo>
                    <a:pt x="509" y="6188"/>
                  </a:lnTo>
                  <a:lnTo>
                    <a:pt x="534" y="6225"/>
                  </a:lnTo>
                  <a:lnTo>
                    <a:pt x="559" y="6263"/>
                  </a:lnTo>
                  <a:lnTo>
                    <a:pt x="585" y="6301"/>
                  </a:lnTo>
                  <a:lnTo>
                    <a:pt x="612" y="6338"/>
                  </a:lnTo>
                  <a:lnTo>
                    <a:pt x="639" y="6375"/>
                  </a:lnTo>
                  <a:lnTo>
                    <a:pt x="666" y="6411"/>
                  </a:lnTo>
                  <a:lnTo>
                    <a:pt x="695" y="6447"/>
                  </a:lnTo>
                  <a:lnTo>
                    <a:pt x="724" y="6484"/>
                  </a:lnTo>
                  <a:lnTo>
                    <a:pt x="753" y="6519"/>
                  </a:lnTo>
                  <a:lnTo>
                    <a:pt x="784" y="6554"/>
                  </a:lnTo>
                  <a:lnTo>
                    <a:pt x="815" y="6589"/>
                  </a:lnTo>
                  <a:lnTo>
                    <a:pt x="847" y="6623"/>
                  </a:lnTo>
                  <a:lnTo>
                    <a:pt x="879" y="6657"/>
                  </a:lnTo>
                  <a:lnTo>
                    <a:pt x="912" y="6692"/>
                  </a:lnTo>
                  <a:lnTo>
                    <a:pt x="946" y="6725"/>
                  </a:lnTo>
                  <a:lnTo>
                    <a:pt x="980" y="6758"/>
                  </a:lnTo>
                  <a:lnTo>
                    <a:pt x="1015" y="6791"/>
                  </a:lnTo>
                  <a:lnTo>
                    <a:pt x="1051" y="6823"/>
                  </a:lnTo>
                  <a:lnTo>
                    <a:pt x="1087" y="6855"/>
                  </a:lnTo>
                  <a:lnTo>
                    <a:pt x="1124" y="6888"/>
                  </a:lnTo>
                  <a:lnTo>
                    <a:pt x="1162" y="6919"/>
                  </a:lnTo>
                  <a:lnTo>
                    <a:pt x="1200" y="6950"/>
                  </a:lnTo>
                  <a:lnTo>
                    <a:pt x="1239" y="6980"/>
                  </a:lnTo>
                  <a:lnTo>
                    <a:pt x="1280" y="7010"/>
                  </a:lnTo>
                  <a:lnTo>
                    <a:pt x="1320" y="7040"/>
                  </a:lnTo>
                  <a:lnTo>
                    <a:pt x="1361" y="7070"/>
                  </a:lnTo>
                  <a:lnTo>
                    <a:pt x="1403" y="7100"/>
                  </a:lnTo>
                  <a:lnTo>
                    <a:pt x="1445" y="7128"/>
                  </a:lnTo>
                  <a:lnTo>
                    <a:pt x="1489" y="7156"/>
                  </a:lnTo>
                  <a:lnTo>
                    <a:pt x="1533" y="7184"/>
                  </a:lnTo>
                  <a:lnTo>
                    <a:pt x="1578" y="7211"/>
                  </a:lnTo>
                  <a:lnTo>
                    <a:pt x="1623" y="7238"/>
                  </a:lnTo>
                  <a:lnTo>
                    <a:pt x="1669" y="7265"/>
                  </a:lnTo>
                  <a:lnTo>
                    <a:pt x="1717" y="7292"/>
                  </a:lnTo>
                  <a:lnTo>
                    <a:pt x="1764" y="7318"/>
                  </a:lnTo>
                  <a:lnTo>
                    <a:pt x="1812" y="7343"/>
                  </a:lnTo>
                  <a:lnTo>
                    <a:pt x="1861" y="7368"/>
                  </a:lnTo>
                  <a:lnTo>
                    <a:pt x="1911" y="7392"/>
                  </a:lnTo>
                  <a:lnTo>
                    <a:pt x="1962" y="7416"/>
                  </a:lnTo>
                  <a:lnTo>
                    <a:pt x="2013" y="7440"/>
                  </a:lnTo>
                  <a:lnTo>
                    <a:pt x="2065" y="7463"/>
                  </a:lnTo>
                  <a:lnTo>
                    <a:pt x="2117" y="7486"/>
                  </a:lnTo>
                  <a:lnTo>
                    <a:pt x="2171" y="7509"/>
                  </a:lnTo>
                  <a:lnTo>
                    <a:pt x="2225" y="7531"/>
                  </a:lnTo>
                  <a:lnTo>
                    <a:pt x="2280" y="7552"/>
                  </a:lnTo>
                  <a:lnTo>
                    <a:pt x="2336" y="7573"/>
                  </a:lnTo>
                  <a:lnTo>
                    <a:pt x="2393" y="7593"/>
                  </a:lnTo>
                  <a:lnTo>
                    <a:pt x="2450" y="7613"/>
                  </a:lnTo>
                  <a:lnTo>
                    <a:pt x="2508" y="7633"/>
                  </a:lnTo>
                  <a:lnTo>
                    <a:pt x="2566" y="7652"/>
                  </a:lnTo>
                  <a:lnTo>
                    <a:pt x="2627" y="7670"/>
                  </a:lnTo>
                  <a:lnTo>
                    <a:pt x="2687" y="7689"/>
                  </a:lnTo>
                  <a:lnTo>
                    <a:pt x="2748" y="7707"/>
                  </a:lnTo>
                  <a:lnTo>
                    <a:pt x="2809" y="7724"/>
                  </a:lnTo>
                  <a:lnTo>
                    <a:pt x="2873" y="7740"/>
                  </a:lnTo>
                  <a:lnTo>
                    <a:pt x="2936" y="7756"/>
                  </a:lnTo>
                  <a:lnTo>
                    <a:pt x="3000" y="7772"/>
                  </a:lnTo>
                  <a:lnTo>
                    <a:pt x="3066" y="7787"/>
                  </a:lnTo>
                  <a:lnTo>
                    <a:pt x="3131" y="7801"/>
                  </a:lnTo>
                  <a:lnTo>
                    <a:pt x="3198" y="7815"/>
                  </a:lnTo>
                  <a:lnTo>
                    <a:pt x="3265" y="7829"/>
                  </a:lnTo>
                  <a:lnTo>
                    <a:pt x="3334" y="7842"/>
                  </a:lnTo>
                  <a:lnTo>
                    <a:pt x="3403" y="7854"/>
                  </a:lnTo>
                  <a:lnTo>
                    <a:pt x="3472" y="7866"/>
                  </a:lnTo>
                  <a:lnTo>
                    <a:pt x="3544" y="7878"/>
                  </a:lnTo>
                  <a:lnTo>
                    <a:pt x="3615" y="7890"/>
                  </a:lnTo>
                  <a:lnTo>
                    <a:pt x="3687" y="7900"/>
                  </a:lnTo>
                  <a:lnTo>
                    <a:pt x="3761" y="7910"/>
                  </a:lnTo>
                  <a:lnTo>
                    <a:pt x="3835" y="7919"/>
                  </a:lnTo>
                  <a:lnTo>
                    <a:pt x="3909" y="7928"/>
                  </a:lnTo>
                  <a:lnTo>
                    <a:pt x="3985" y="7936"/>
                  </a:lnTo>
                  <a:lnTo>
                    <a:pt x="4062" y="7943"/>
                  </a:lnTo>
                  <a:lnTo>
                    <a:pt x="4139" y="7951"/>
                  </a:lnTo>
                  <a:lnTo>
                    <a:pt x="4218" y="7957"/>
                  </a:lnTo>
                  <a:lnTo>
                    <a:pt x="4296" y="7963"/>
                  </a:lnTo>
                  <a:lnTo>
                    <a:pt x="4376" y="7968"/>
                  </a:lnTo>
                  <a:lnTo>
                    <a:pt x="4457" y="7973"/>
                  </a:lnTo>
                  <a:lnTo>
                    <a:pt x="4538" y="7977"/>
                  </a:lnTo>
                  <a:lnTo>
                    <a:pt x="4620" y="7981"/>
                  </a:lnTo>
                  <a:lnTo>
                    <a:pt x="4704" y="7984"/>
                  </a:lnTo>
                  <a:lnTo>
                    <a:pt x="4788" y="7986"/>
                  </a:lnTo>
                  <a:lnTo>
                    <a:pt x="4874" y="7988"/>
                  </a:lnTo>
                  <a:lnTo>
                    <a:pt x="4960" y="7989"/>
                  </a:lnTo>
                  <a:lnTo>
                    <a:pt x="5046" y="7990"/>
                  </a:lnTo>
                  <a:lnTo>
                    <a:pt x="5134" y="7990"/>
                  </a:lnTo>
                  <a:lnTo>
                    <a:pt x="5222" y="7989"/>
                  </a:lnTo>
                  <a:lnTo>
                    <a:pt x="5311" y="7988"/>
                  </a:lnTo>
                  <a:lnTo>
                    <a:pt x="5402" y="7986"/>
                  </a:lnTo>
                  <a:lnTo>
                    <a:pt x="5493" y="7984"/>
                  </a:lnTo>
                  <a:lnTo>
                    <a:pt x="5586" y="7981"/>
                  </a:lnTo>
                  <a:lnTo>
                    <a:pt x="5679" y="7977"/>
                  </a:lnTo>
                  <a:lnTo>
                    <a:pt x="5772" y="7973"/>
                  </a:lnTo>
                  <a:lnTo>
                    <a:pt x="5867" y="7968"/>
                  </a:lnTo>
                  <a:lnTo>
                    <a:pt x="5963" y="7962"/>
                  </a:lnTo>
                  <a:lnTo>
                    <a:pt x="6060" y="7956"/>
                  </a:lnTo>
                  <a:lnTo>
                    <a:pt x="6157" y="7949"/>
                  </a:lnTo>
                  <a:lnTo>
                    <a:pt x="6256" y="7942"/>
                  </a:lnTo>
                  <a:lnTo>
                    <a:pt x="6355" y="7934"/>
                  </a:lnTo>
                  <a:lnTo>
                    <a:pt x="6456" y="7925"/>
                  </a:lnTo>
                  <a:lnTo>
                    <a:pt x="6557" y="7915"/>
                  </a:lnTo>
                  <a:lnTo>
                    <a:pt x="6658" y="7905"/>
                  </a:lnTo>
                  <a:lnTo>
                    <a:pt x="6762" y="7894"/>
                  </a:lnTo>
                  <a:lnTo>
                    <a:pt x="6866" y="7882"/>
                  </a:lnTo>
                  <a:lnTo>
                    <a:pt x="6971" y="7870"/>
                  </a:lnTo>
                  <a:lnTo>
                    <a:pt x="7076" y="7857"/>
                  </a:lnTo>
                  <a:lnTo>
                    <a:pt x="7184" y="7843"/>
                  </a:lnTo>
                  <a:lnTo>
                    <a:pt x="7291" y="7829"/>
                  </a:lnTo>
                  <a:lnTo>
                    <a:pt x="7400" y="7814"/>
                  </a:lnTo>
                  <a:lnTo>
                    <a:pt x="7510" y="7798"/>
                  </a:lnTo>
                  <a:lnTo>
                    <a:pt x="7621" y="7782"/>
                  </a:lnTo>
                  <a:lnTo>
                    <a:pt x="7732" y="7765"/>
                  </a:lnTo>
                  <a:lnTo>
                    <a:pt x="7845" y="7747"/>
                  </a:lnTo>
                  <a:lnTo>
                    <a:pt x="7958" y="7729"/>
                  </a:lnTo>
                  <a:lnTo>
                    <a:pt x="8073" y="7710"/>
                  </a:lnTo>
                  <a:lnTo>
                    <a:pt x="8188" y="7690"/>
                  </a:lnTo>
                  <a:lnTo>
                    <a:pt x="8305" y="7668"/>
                  </a:lnTo>
                  <a:lnTo>
                    <a:pt x="8422" y="7647"/>
                  </a:lnTo>
                  <a:lnTo>
                    <a:pt x="8541" y="7625"/>
                  </a:lnTo>
                  <a:lnTo>
                    <a:pt x="8660" y="7602"/>
                  </a:lnTo>
                  <a:lnTo>
                    <a:pt x="8781" y="7579"/>
                  </a:lnTo>
                  <a:lnTo>
                    <a:pt x="8769" y="75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8334375" y="1997075"/>
              <a:ext cx="401638" cy="3695700"/>
            </a:xfrm>
            <a:custGeom>
              <a:avLst/>
              <a:gdLst>
                <a:gd name="T0" fmla="*/ 2147483647 w 1428"/>
                <a:gd name="T1" fmla="*/ 2147483647 h 14636"/>
                <a:gd name="T2" fmla="*/ 2147483647 w 1428"/>
                <a:gd name="T3" fmla="*/ 2147483647 h 14636"/>
                <a:gd name="T4" fmla="*/ 2147483647 w 1428"/>
                <a:gd name="T5" fmla="*/ 2147483647 h 14636"/>
                <a:gd name="T6" fmla="*/ 2147483647 w 1428"/>
                <a:gd name="T7" fmla="*/ 2147483647 h 14636"/>
                <a:gd name="T8" fmla="*/ 2147483647 w 1428"/>
                <a:gd name="T9" fmla="*/ 2147483647 h 14636"/>
                <a:gd name="T10" fmla="*/ 2147483647 w 1428"/>
                <a:gd name="T11" fmla="*/ 2147483647 h 14636"/>
                <a:gd name="T12" fmla="*/ 2147483647 w 1428"/>
                <a:gd name="T13" fmla="*/ 2147483647 h 14636"/>
                <a:gd name="T14" fmla="*/ 2147483647 w 1428"/>
                <a:gd name="T15" fmla="*/ 2147483647 h 14636"/>
                <a:gd name="T16" fmla="*/ 2147483647 w 1428"/>
                <a:gd name="T17" fmla="*/ 2147483647 h 14636"/>
                <a:gd name="T18" fmla="*/ 2147483647 w 1428"/>
                <a:gd name="T19" fmla="*/ 2147483647 h 14636"/>
                <a:gd name="T20" fmla="*/ 2147483647 w 1428"/>
                <a:gd name="T21" fmla="*/ 2147483647 h 14636"/>
                <a:gd name="T22" fmla="*/ 2147483647 w 1428"/>
                <a:gd name="T23" fmla="*/ 2147483647 h 14636"/>
                <a:gd name="T24" fmla="*/ 2147483647 w 1428"/>
                <a:gd name="T25" fmla="*/ 2147483647 h 14636"/>
                <a:gd name="T26" fmla="*/ 2147483647 w 1428"/>
                <a:gd name="T27" fmla="*/ 2147483647 h 14636"/>
                <a:gd name="T28" fmla="*/ 2147483647 w 1428"/>
                <a:gd name="T29" fmla="*/ 2147483647 h 14636"/>
                <a:gd name="T30" fmla="*/ 2147483647 w 1428"/>
                <a:gd name="T31" fmla="*/ 2147483647 h 14636"/>
                <a:gd name="T32" fmla="*/ 2147483647 w 1428"/>
                <a:gd name="T33" fmla="*/ 2147483647 h 14636"/>
                <a:gd name="T34" fmla="*/ 2147483647 w 1428"/>
                <a:gd name="T35" fmla="*/ 2147483647 h 14636"/>
                <a:gd name="T36" fmla="*/ 2147483647 w 1428"/>
                <a:gd name="T37" fmla="*/ 2147483647 h 14636"/>
                <a:gd name="T38" fmla="*/ 2147483647 w 1428"/>
                <a:gd name="T39" fmla="*/ 2147483647 h 14636"/>
                <a:gd name="T40" fmla="*/ 2147483647 w 1428"/>
                <a:gd name="T41" fmla="*/ 2147483647 h 14636"/>
                <a:gd name="T42" fmla="*/ 2147483647 w 1428"/>
                <a:gd name="T43" fmla="*/ 2147483647 h 14636"/>
                <a:gd name="T44" fmla="*/ 2147483647 w 1428"/>
                <a:gd name="T45" fmla="*/ 2147483647 h 14636"/>
                <a:gd name="T46" fmla="*/ 2147483647 w 1428"/>
                <a:gd name="T47" fmla="*/ 2147483647 h 14636"/>
                <a:gd name="T48" fmla="*/ 2147483647 w 1428"/>
                <a:gd name="T49" fmla="*/ 2147483647 h 14636"/>
                <a:gd name="T50" fmla="*/ 2147483647 w 1428"/>
                <a:gd name="T51" fmla="*/ 2147483647 h 14636"/>
                <a:gd name="T52" fmla="*/ 2147483647 w 1428"/>
                <a:gd name="T53" fmla="*/ 2147483647 h 14636"/>
                <a:gd name="T54" fmla="*/ 2147483647 w 1428"/>
                <a:gd name="T55" fmla="*/ 2147483647 h 14636"/>
                <a:gd name="T56" fmla="*/ 2147483647 w 1428"/>
                <a:gd name="T57" fmla="*/ 2147483647 h 14636"/>
                <a:gd name="T58" fmla="*/ 2147483647 w 1428"/>
                <a:gd name="T59" fmla="*/ 2147483647 h 14636"/>
                <a:gd name="T60" fmla="*/ 2147483647 w 1428"/>
                <a:gd name="T61" fmla="*/ 2147483647 h 14636"/>
                <a:gd name="T62" fmla="*/ 2147483647 w 1428"/>
                <a:gd name="T63" fmla="*/ 2147483647 h 14636"/>
                <a:gd name="T64" fmla="*/ 2147483647 w 1428"/>
                <a:gd name="T65" fmla="*/ 2147483647 h 14636"/>
                <a:gd name="T66" fmla="*/ 2147483647 w 1428"/>
                <a:gd name="T67" fmla="*/ 2147483647 h 14636"/>
                <a:gd name="T68" fmla="*/ 2147483647 w 1428"/>
                <a:gd name="T69" fmla="*/ 2147483647 h 14636"/>
                <a:gd name="T70" fmla="*/ 2147483647 w 1428"/>
                <a:gd name="T71" fmla="*/ 2147483647 h 14636"/>
                <a:gd name="T72" fmla="*/ 2147483647 w 1428"/>
                <a:gd name="T73" fmla="*/ 2147483647 h 14636"/>
                <a:gd name="T74" fmla="*/ 2147483647 w 1428"/>
                <a:gd name="T75" fmla="*/ 2147483647 h 14636"/>
                <a:gd name="T76" fmla="*/ 2147483647 w 1428"/>
                <a:gd name="T77" fmla="*/ 2147483647 h 14636"/>
                <a:gd name="T78" fmla="*/ 2147483647 w 1428"/>
                <a:gd name="T79" fmla="*/ 2147483647 h 14636"/>
                <a:gd name="T80" fmla="*/ 2147483647 w 1428"/>
                <a:gd name="T81" fmla="*/ 2147483647 h 14636"/>
                <a:gd name="T82" fmla="*/ 2147483647 w 1428"/>
                <a:gd name="T83" fmla="*/ 2147483647 h 14636"/>
                <a:gd name="T84" fmla="*/ 2147483647 w 1428"/>
                <a:gd name="T85" fmla="*/ 2147483647 h 14636"/>
                <a:gd name="T86" fmla="*/ 2147483647 w 1428"/>
                <a:gd name="T87" fmla="*/ 2147483647 h 14636"/>
                <a:gd name="T88" fmla="*/ 2147483647 w 1428"/>
                <a:gd name="T89" fmla="*/ 2147483647 h 14636"/>
                <a:gd name="T90" fmla="*/ 2147483647 w 1428"/>
                <a:gd name="T91" fmla="*/ 2147483647 h 14636"/>
                <a:gd name="T92" fmla="*/ 2147483647 w 1428"/>
                <a:gd name="T93" fmla="*/ 2147483647 h 14636"/>
                <a:gd name="T94" fmla="*/ 2147483647 w 1428"/>
                <a:gd name="T95" fmla="*/ 2147483647 h 14636"/>
                <a:gd name="T96" fmla="*/ 2147483647 w 1428"/>
                <a:gd name="T97" fmla="*/ 2147483647 h 14636"/>
                <a:gd name="T98" fmla="*/ 2147483647 w 1428"/>
                <a:gd name="T99" fmla="*/ 2147483647 h 14636"/>
                <a:gd name="T100" fmla="*/ 2147483647 w 1428"/>
                <a:gd name="T101" fmla="*/ 2147483647 h 14636"/>
                <a:gd name="T102" fmla="*/ 2147483647 w 1428"/>
                <a:gd name="T103" fmla="*/ 2147483647 h 14636"/>
                <a:gd name="T104" fmla="*/ 2147483647 w 1428"/>
                <a:gd name="T105" fmla="*/ 2147483647 h 14636"/>
                <a:gd name="T106" fmla="*/ 2147483647 w 1428"/>
                <a:gd name="T107" fmla="*/ 2147483647 h 14636"/>
                <a:gd name="T108" fmla="*/ 2147483647 w 1428"/>
                <a:gd name="T109" fmla="*/ 2147483647 h 14636"/>
                <a:gd name="T110" fmla="*/ 2147483647 w 1428"/>
                <a:gd name="T111" fmla="*/ 2147483647 h 14636"/>
                <a:gd name="T112" fmla="*/ 2147483647 w 1428"/>
                <a:gd name="T113" fmla="*/ 2147483647 h 14636"/>
                <a:gd name="T114" fmla="*/ 2147483647 w 1428"/>
                <a:gd name="T115" fmla="*/ 2147483647 h 14636"/>
                <a:gd name="T116" fmla="*/ 2147483647 w 1428"/>
                <a:gd name="T117" fmla="*/ 2147483647 h 14636"/>
                <a:gd name="T118" fmla="*/ 2147483647 w 1428"/>
                <a:gd name="T119" fmla="*/ 2147483647 h 14636"/>
                <a:gd name="T120" fmla="*/ 2147483647 w 1428"/>
                <a:gd name="T121" fmla="*/ 0 h 14636"/>
                <a:gd name="T122" fmla="*/ 2147483647 w 1428"/>
                <a:gd name="T123" fmla="*/ 2147483647 h 146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8"/>
                <a:gd name="T187" fmla="*/ 0 h 14636"/>
                <a:gd name="T188" fmla="*/ 1428 w 1428"/>
                <a:gd name="T189" fmla="*/ 14636 h 146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8" h="14636">
                  <a:moveTo>
                    <a:pt x="313" y="55"/>
                  </a:moveTo>
                  <a:lnTo>
                    <a:pt x="295" y="34"/>
                  </a:lnTo>
                  <a:lnTo>
                    <a:pt x="337" y="226"/>
                  </a:lnTo>
                  <a:lnTo>
                    <a:pt x="378" y="426"/>
                  </a:lnTo>
                  <a:lnTo>
                    <a:pt x="421" y="634"/>
                  </a:lnTo>
                  <a:lnTo>
                    <a:pt x="463" y="850"/>
                  </a:lnTo>
                  <a:lnTo>
                    <a:pt x="505" y="1074"/>
                  </a:lnTo>
                  <a:lnTo>
                    <a:pt x="547" y="1306"/>
                  </a:lnTo>
                  <a:lnTo>
                    <a:pt x="588" y="1543"/>
                  </a:lnTo>
                  <a:lnTo>
                    <a:pt x="631" y="1787"/>
                  </a:lnTo>
                  <a:lnTo>
                    <a:pt x="672" y="2038"/>
                  </a:lnTo>
                  <a:lnTo>
                    <a:pt x="713" y="2294"/>
                  </a:lnTo>
                  <a:lnTo>
                    <a:pt x="754" y="2555"/>
                  </a:lnTo>
                  <a:lnTo>
                    <a:pt x="794" y="2821"/>
                  </a:lnTo>
                  <a:lnTo>
                    <a:pt x="833" y="3093"/>
                  </a:lnTo>
                  <a:lnTo>
                    <a:pt x="873" y="3368"/>
                  </a:lnTo>
                  <a:lnTo>
                    <a:pt x="911" y="3647"/>
                  </a:lnTo>
                  <a:lnTo>
                    <a:pt x="948" y="3930"/>
                  </a:lnTo>
                  <a:lnTo>
                    <a:pt x="983" y="4216"/>
                  </a:lnTo>
                  <a:lnTo>
                    <a:pt x="1018" y="4505"/>
                  </a:lnTo>
                  <a:lnTo>
                    <a:pt x="1052" y="4796"/>
                  </a:lnTo>
                  <a:lnTo>
                    <a:pt x="1086" y="5089"/>
                  </a:lnTo>
                  <a:lnTo>
                    <a:pt x="1117" y="5384"/>
                  </a:lnTo>
                  <a:lnTo>
                    <a:pt x="1146" y="5680"/>
                  </a:lnTo>
                  <a:lnTo>
                    <a:pt x="1175" y="5978"/>
                  </a:lnTo>
                  <a:lnTo>
                    <a:pt x="1201" y="6276"/>
                  </a:lnTo>
                  <a:lnTo>
                    <a:pt x="1226" y="6575"/>
                  </a:lnTo>
                  <a:lnTo>
                    <a:pt x="1250" y="6872"/>
                  </a:lnTo>
                  <a:lnTo>
                    <a:pt x="1271" y="7171"/>
                  </a:lnTo>
                  <a:lnTo>
                    <a:pt x="1291" y="7468"/>
                  </a:lnTo>
                  <a:lnTo>
                    <a:pt x="1300" y="7616"/>
                  </a:lnTo>
                  <a:lnTo>
                    <a:pt x="1309" y="7764"/>
                  </a:lnTo>
                  <a:lnTo>
                    <a:pt x="1317" y="7912"/>
                  </a:lnTo>
                  <a:lnTo>
                    <a:pt x="1324" y="8058"/>
                  </a:lnTo>
                  <a:lnTo>
                    <a:pt x="1331" y="8205"/>
                  </a:lnTo>
                  <a:lnTo>
                    <a:pt x="1338" y="8351"/>
                  </a:lnTo>
                  <a:lnTo>
                    <a:pt x="1343" y="8496"/>
                  </a:lnTo>
                  <a:lnTo>
                    <a:pt x="1349" y="8641"/>
                  </a:lnTo>
                  <a:lnTo>
                    <a:pt x="1353" y="8785"/>
                  </a:lnTo>
                  <a:lnTo>
                    <a:pt x="1357" y="8929"/>
                  </a:lnTo>
                  <a:lnTo>
                    <a:pt x="1360" y="9071"/>
                  </a:lnTo>
                  <a:lnTo>
                    <a:pt x="1363" y="9214"/>
                  </a:lnTo>
                  <a:lnTo>
                    <a:pt x="1365" y="9355"/>
                  </a:lnTo>
                  <a:lnTo>
                    <a:pt x="1367" y="9495"/>
                  </a:lnTo>
                  <a:lnTo>
                    <a:pt x="1367" y="9634"/>
                  </a:lnTo>
                  <a:lnTo>
                    <a:pt x="1368" y="9773"/>
                  </a:lnTo>
                  <a:lnTo>
                    <a:pt x="1367" y="9910"/>
                  </a:lnTo>
                  <a:lnTo>
                    <a:pt x="1366" y="10047"/>
                  </a:lnTo>
                  <a:lnTo>
                    <a:pt x="1364" y="10182"/>
                  </a:lnTo>
                  <a:lnTo>
                    <a:pt x="1361" y="10316"/>
                  </a:lnTo>
                  <a:lnTo>
                    <a:pt x="1358" y="10449"/>
                  </a:lnTo>
                  <a:lnTo>
                    <a:pt x="1354" y="10581"/>
                  </a:lnTo>
                  <a:lnTo>
                    <a:pt x="1349" y="10711"/>
                  </a:lnTo>
                  <a:lnTo>
                    <a:pt x="1344" y="10840"/>
                  </a:lnTo>
                  <a:lnTo>
                    <a:pt x="1337" y="10968"/>
                  </a:lnTo>
                  <a:lnTo>
                    <a:pt x="1330" y="11094"/>
                  </a:lnTo>
                  <a:lnTo>
                    <a:pt x="1322" y="11219"/>
                  </a:lnTo>
                  <a:lnTo>
                    <a:pt x="1314" y="11342"/>
                  </a:lnTo>
                  <a:lnTo>
                    <a:pt x="1303" y="11464"/>
                  </a:lnTo>
                  <a:lnTo>
                    <a:pt x="1293" y="11584"/>
                  </a:lnTo>
                  <a:lnTo>
                    <a:pt x="1282" y="11702"/>
                  </a:lnTo>
                  <a:lnTo>
                    <a:pt x="1270" y="11819"/>
                  </a:lnTo>
                  <a:lnTo>
                    <a:pt x="1257" y="11935"/>
                  </a:lnTo>
                  <a:lnTo>
                    <a:pt x="1244" y="12047"/>
                  </a:lnTo>
                  <a:lnTo>
                    <a:pt x="1229" y="12159"/>
                  </a:lnTo>
                  <a:lnTo>
                    <a:pt x="1214" y="12268"/>
                  </a:lnTo>
                  <a:lnTo>
                    <a:pt x="1198" y="12376"/>
                  </a:lnTo>
                  <a:lnTo>
                    <a:pt x="1180" y="12481"/>
                  </a:lnTo>
                  <a:lnTo>
                    <a:pt x="1162" y="12585"/>
                  </a:lnTo>
                  <a:lnTo>
                    <a:pt x="1143" y="12687"/>
                  </a:lnTo>
                  <a:lnTo>
                    <a:pt x="1123" y="12786"/>
                  </a:lnTo>
                  <a:lnTo>
                    <a:pt x="1103" y="12883"/>
                  </a:lnTo>
                  <a:lnTo>
                    <a:pt x="1081" y="12979"/>
                  </a:lnTo>
                  <a:lnTo>
                    <a:pt x="1057" y="13071"/>
                  </a:lnTo>
                  <a:lnTo>
                    <a:pt x="1033" y="13162"/>
                  </a:lnTo>
                  <a:lnTo>
                    <a:pt x="1009" y="13250"/>
                  </a:lnTo>
                  <a:lnTo>
                    <a:pt x="983" y="13336"/>
                  </a:lnTo>
                  <a:lnTo>
                    <a:pt x="956" y="13420"/>
                  </a:lnTo>
                  <a:lnTo>
                    <a:pt x="929" y="13500"/>
                  </a:lnTo>
                  <a:lnTo>
                    <a:pt x="900" y="13579"/>
                  </a:lnTo>
                  <a:lnTo>
                    <a:pt x="870" y="13655"/>
                  </a:lnTo>
                  <a:lnTo>
                    <a:pt x="839" y="13728"/>
                  </a:lnTo>
                  <a:lnTo>
                    <a:pt x="823" y="13764"/>
                  </a:lnTo>
                  <a:lnTo>
                    <a:pt x="807" y="13799"/>
                  </a:lnTo>
                  <a:lnTo>
                    <a:pt x="791" y="13833"/>
                  </a:lnTo>
                  <a:lnTo>
                    <a:pt x="774" y="13866"/>
                  </a:lnTo>
                  <a:lnTo>
                    <a:pt x="757" y="13899"/>
                  </a:lnTo>
                  <a:lnTo>
                    <a:pt x="740" y="13931"/>
                  </a:lnTo>
                  <a:lnTo>
                    <a:pt x="723" y="13963"/>
                  </a:lnTo>
                  <a:lnTo>
                    <a:pt x="706" y="13994"/>
                  </a:lnTo>
                  <a:lnTo>
                    <a:pt x="688" y="14024"/>
                  </a:lnTo>
                  <a:lnTo>
                    <a:pt x="670" y="14053"/>
                  </a:lnTo>
                  <a:lnTo>
                    <a:pt x="651" y="14081"/>
                  </a:lnTo>
                  <a:lnTo>
                    <a:pt x="633" y="14109"/>
                  </a:lnTo>
                  <a:lnTo>
                    <a:pt x="613" y="14136"/>
                  </a:lnTo>
                  <a:lnTo>
                    <a:pt x="594" y="14163"/>
                  </a:lnTo>
                  <a:lnTo>
                    <a:pt x="574" y="14189"/>
                  </a:lnTo>
                  <a:lnTo>
                    <a:pt x="555" y="14214"/>
                  </a:lnTo>
                  <a:lnTo>
                    <a:pt x="535" y="14238"/>
                  </a:lnTo>
                  <a:lnTo>
                    <a:pt x="515" y="14261"/>
                  </a:lnTo>
                  <a:lnTo>
                    <a:pt x="494" y="14284"/>
                  </a:lnTo>
                  <a:lnTo>
                    <a:pt x="474" y="14305"/>
                  </a:lnTo>
                  <a:lnTo>
                    <a:pt x="452" y="14326"/>
                  </a:lnTo>
                  <a:lnTo>
                    <a:pt x="431" y="14348"/>
                  </a:lnTo>
                  <a:lnTo>
                    <a:pt x="410" y="14367"/>
                  </a:lnTo>
                  <a:lnTo>
                    <a:pt x="387" y="14386"/>
                  </a:lnTo>
                  <a:lnTo>
                    <a:pt x="365" y="14404"/>
                  </a:lnTo>
                  <a:lnTo>
                    <a:pt x="343" y="14421"/>
                  </a:lnTo>
                  <a:lnTo>
                    <a:pt x="320" y="14437"/>
                  </a:lnTo>
                  <a:lnTo>
                    <a:pt x="297" y="14453"/>
                  </a:lnTo>
                  <a:lnTo>
                    <a:pt x="274" y="14467"/>
                  </a:lnTo>
                  <a:lnTo>
                    <a:pt x="251" y="14481"/>
                  </a:lnTo>
                  <a:lnTo>
                    <a:pt x="227" y="14494"/>
                  </a:lnTo>
                  <a:lnTo>
                    <a:pt x="203" y="14507"/>
                  </a:lnTo>
                  <a:lnTo>
                    <a:pt x="179" y="14518"/>
                  </a:lnTo>
                  <a:lnTo>
                    <a:pt x="153" y="14529"/>
                  </a:lnTo>
                  <a:lnTo>
                    <a:pt x="129" y="14538"/>
                  </a:lnTo>
                  <a:lnTo>
                    <a:pt x="103" y="14548"/>
                  </a:lnTo>
                  <a:lnTo>
                    <a:pt x="78" y="14557"/>
                  </a:lnTo>
                  <a:lnTo>
                    <a:pt x="52" y="14564"/>
                  </a:lnTo>
                  <a:lnTo>
                    <a:pt x="26" y="14571"/>
                  </a:lnTo>
                  <a:lnTo>
                    <a:pt x="0" y="14576"/>
                  </a:lnTo>
                  <a:lnTo>
                    <a:pt x="12" y="14636"/>
                  </a:lnTo>
                  <a:lnTo>
                    <a:pt x="40" y="14629"/>
                  </a:lnTo>
                  <a:lnTo>
                    <a:pt x="68" y="14622"/>
                  </a:lnTo>
                  <a:lnTo>
                    <a:pt x="96" y="14614"/>
                  </a:lnTo>
                  <a:lnTo>
                    <a:pt x="123" y="14606"/>
                  </a:lnTo>
                  <a:lnTo>
                    <a:pt x="150" y="14596"/>
                  </a:lnTo>
                  <a:lnTo>
                    <a:pt x="178" y="14585"/>
                  </a:lnTo>
                  <a:lnTo>
                    <a:pt x="204" y="14574"/>
                  </a:lnTo>
                  <a:lnTo>
                    <a:pt x="230" y="14562"/>
                  </a:lnTo>
                  <a:lnTo>
                    <a:pt x="256" y="14548"/>
                  </a:lnTo>
                  <a:lnTo>
                    <a:pt x="281" y="14534"/>
                  </a:lnTo>
                  <a:lnTo>
                    <a:pt x="306" y="14519"/>
                  </a:lnTo>
                  <a:lnTo>
                    <a:pt x="330" y="14503"/>
                  </a:lnTo>
                  <a:lnTo>
                    <a:pt x="355" y="14486"/>
                  </a:lnTo>
                  <a:lnTo>
                    <a:pt x="379" y="14469"/>
                  </a:lnTo>
                  <a:lnTo>
                    <a:pt x="403" y="14451"/>
                  </a:lnTo>
                  <a:lnTo>
                    <a:pt x="427" y="14432"/>
                  </a:lnTo>
                  <a:lnTo>
                    <a:pt x="450" y="14412"/>
                  </a:lnTo>
                  <a:lnTo>
                    <a:pt x="473" y="14392"/>
                  </a:lnTo>
                  <a:lnTo>
                    <a:pt x="495" y="14371"/>
                  </a:lnTo>
                  <a:lnTo>
                    <a:pt x="517" y="14349"/>
                  </a:lnTo>
                  <a:lnTo>
                    <a:pt x="539" y="14325"/>
                  </a:lnTo>
                  <a:lnTo>
                    <a:pt x="560" y="14301"/>
                  </a:lnTo>
                  <a:lnTo>
                    <a:pt x="581" y="14277"/>
                  </a:lnTo>
                  <a:lnTo>
                    <a:pt x="602" y="14252"/>
                  </a:lnTo>
                  <a:lnTo>
                    <a:pt x="622" y="14226"/>
                  </a:lnTo>
                  <a:lnTo>
                    <a:pt x="643" y="14199"/>
                  </a:lnTo>
                  <a:lnTo>
                    <a:pt x="663" y="14172"/>
                  </a:lnTo>
                  <a:lnTo>
                    <a:pt x="683" y="14144"/>
                  </a:lnTo>
                  <a:lnTo>
                    <a:pt x="702" y="14115"/>
                  </a:lnTo>
                  <a:lnTo>
                    <a:pt x="721" y="14085"/>
                  </a:lnTo>
                  <a:lnTo>
                    <a:pt x="739" y="14055"/>
                  </a:lnTo>
                  <a:lnTo>
                    <a:pt x="758" y="14024"/>
                  </a:lnTo>
                  <a:lnTo>
                    <a:pt x="776" y="13993"/>
                  </a:lnTo>
                  <a:lnTo>
                    <a:pt x="794" y="13961"/>
                  </a:lnTo>
                  <a:lnTo>
                    <a:pt x="811" y="13927"/>
                  </a:lnTo>
                  <a:lnTo>
                    <a:pt x="828" y="13893"/>
                  </a:lnTo>
                  <a:lnTo>
                    <a:pt x="845" y="13859"/>
                  </a:lnTo>
                  <a:lnTo>
                    <a:pt x="863" y="13824"/>
                  </a:lnTo>
                  <a:lnTo>
                    <a:pt x="879" y="13789"/>
                  </a:lnTo>
                  <a:lnTo>
                    <a:pt x="895" y="13752"/>
                  </a:lnTo>
                  <a:lnTo>
                    <a:pt x="926" y="13677"/>
                  </a:lnTo>
                  <a:lnTo>
                    <a:pt x="957" y="13601"/>
                  </a:lnTo>
                  <a:lnTo>
                    <a:pt x="986" y="13520"/>
                  </a:lnTo>
                  <a:lnTo>
                    <a:pt x="1014" y="13439"/>
                  </a:lnTo>
                  <a:lnTo>
                    <a:pt x="1041" y="13354"/>
                  </a:lnTo>
                  <a:lnTo>
                    <a:pt x="1067" y="13267"/>
                  </a:lnTo>
                  <a:lnTo>
                    <a:pt x="1093" y="13178"/>
                  </a:lnTo>
                  <a:lnTo>
                    <a:pt x="1117" y="13086"/>
                  </a:lnTo>
                  <a:lnTo>
                    <a:pt x="1140" y="12993"/>
                  </a:lnTo>
                  <a:lnTo>
                    <a:pt x="1162" y="12896"/>
                  </a:lnTo>
                  <a:lnTo>
                    <a:pt x="1183" y="12799"/>
                  </a:lnTo>
                  <a:lnTo>
                    <a:pt x="1203" y="12698"/>
                  </a:lnTo>
                  <a:lnTo>
                    <a:pt x="1222" y="12596"/>
                  </a:lnTo>
                  <a:lnTo>
                    <a:pt x="1240" y="12491"/>
                  </a:lnTo>
                  <a:lnTo>
                    <a:pt x="1257" y="12385"/>
                  </a:lnTo>
                  <a:lnTo>
                    <a:pt x="1274" y="12277"/>
                  </a:lnTo>
                  <a:lnTo>
                    <a:pt x="1289" y="12167"/>
                  </a:lnTo>
                  <a:lnTo>
                    <a:pt x="1304" y="12055"/>
                  </a:lnTo>
                  <a:lnTo>
                    <a:pt x="1318" y="11941"/>
                  </a:lnTo>
                  <a:lnTo>
                    <a:pt x="1331" y="11825"/>
                  </a:lnTo>
                  <a:lnTo>
                    <a:pt x="1343" y="11708"/>
                  </a:lnTo>
                  <a:lnTo>
                    <a:pt x="1354" y="11589"/>
                  </a:lnTo>
                  <a:lnTo>
                    <a:pt x="1365" y="11468"/>
                  </a:lnTo>
                  <a:lnTo>
                    <a:pt x="1374" y="11347"/>
                  </a:lnTo>
                  <a:lnTo>
                    <a:pt x="1383" y="11223"/>
                  </a:lnTo>
                  <a:lnTo>
                    <a:pt x="1391" y="11097"/>
                  </a:lnTo>
                  <a:lnTo>
                    <a:pt x="1398" y="10971"/>
                  </a:lnTo>
                  <a:lnTo>
                    <a:pt x="1404" y="10843"/>
                  </a:lnTo>
                  <a:lnTo>
                    <a:pt x="1410" y="10713"/>
                  </a:lnTo>
                  <a:lnTo>
                    <a:pt x="1414" y="10583"/>
                  </a:lnTo>
                  <a:lnTo>
                    <a:pt x="1419" y="10450"/>
                  </a:lnTo>
                  <a:lnTo>
                    <a:pt x="1422" y="10317"/>
                  </a:lnTo>
                  <a:lnTo>
                    <a:pt x="1425" y="10183"/>
                  </a:lnTo>
                  <a:lnTo>
                    <a:pt x="1426" y="10047"/>
                  </a:lnTo>
                  <a:lnTo>
                    <a:pt x="1428" y="9910"/>
                  </a:lnTo>
                  <a:lnTo>
                    <a:pt x="1428" y="9773"/>
                  </a:lnTo>
                  <a:lnTo>
                    <a:pt x="1428" y="9634"/>
                  </a:lnTo>
                  <a:lnTo>
                    <a:pt x="1427" y="9494"/>
                  </a:lnTo>
                  <a:lnTo>
                    <a:pt x="1426" y="9354"/>
                  </a:lnTo>
                  <a:lnTo>
                    <a:pt x="1424" y="9213"/>
                  </a:lnTo>
                  <a:lnTo>
                    <a:pt x="1421" y="9070"/>
                  </a:lnTo>
                  <a:lnTo>
                    <a:pt x="1417" y="8928"/>
                  </a:lnTo>
                  <a:lnTo>
                    <a:pt x="1413" y="8784"/>
                  </a:lnTo>
                  <a:lnTo>
                    <a:pt x="1409" y="8639"/>
                  </a:lnTo>
                  <a:lnTo>
                    <a:pt x="1404" y="8494"/>
                  </a:lnTo>
                  <a:lnTo>
                    <a:pt x="1398" y="8349"/>
                  </a:lnTo>
                  <a:lnTo>
                    <a:pt x="1392" y="8202"/>
                  </a:lnTo>
                  <a:lnTo>
                    <a:pt x="1385" y="8055"/>
                  </a:lnTo>
                  <a:lnTo>
                    <a:pt x="1377" y="7908"/>
                  </a:lnTo>
                  <a:lnTo>
                    <a:pt x="1369" y="7761"/>
                  </a:lnTo>
                  <a:lnTo>
                    <a:pt x="1361" y="7612"/>
                  </a:lnTo>
                  <a:lnTo>
                    <a:pt x="1352" y="7464"/>
                  </a:lnTo>
                  <a:lnTo>
                    <a:pt x="1332" y="7167"/>
                  </a:lnTo>
                  <a:lnTo>
                    <a:pt x="1311" y="6868"/>
                  </a:lnTo>
                  <a:lnTo>
                    <a:pt x="1287" y="6570"/>
                  </a:lnTo>
                  <a:lnTo>
                    <a:pt x="1262" y="6270"/>
                  </a:lnTo>
                  <a:lnTo>
                    <a:pt x="1235" y="5973"/>
                  </a:lnTo>
                  <a:lnTo>
                    <a:pt x="1207" y="5674"/>
                  </a:lnTo>
                  <a:lnTo>
                    <a:pt x="1177" y="5378"/>
                  </a:lnTo>
                  <a:lnTo>
                    <a:pt x="1146" y="5082"/>
                  </a:lnTo>
                  <a:lnTo>
                    <a:pt x="1113" y="4789"/>
                  </a:lnTo>
                  <a:lnTo>
                    <a:pt x="1078" y="4498"/>
                  </a:lnTo>
                  <a:lnTo>
                    <a:pt x="1044" y="4208"/>
                  </a:lnTo>
                  <a:lnTo>
                    <a:pt x="1007" y="3923"/>
                  </a:lnTo>
                  <a:lnTo>
                    <a:pt x="971" y="3639"/>
                  </a:lnTo>
                  <a:lnTo>
                    <a:pt x="933" y="3360"/>
                  </a:lnTo>
                  <a:lnTo>
                    <a:pt x="894" y="3084"/>
                  </a:lnTo>
                  <a:lnTo>
                    <a:pt x="855" y="2813"/>
                  </a:lnTo>
                  <a:lnTo>
                    <a:pt x="814" y="2546"/>
                  </a:lnTo>
                  <a:lnTo>
                    <a:pt x="773" y="2285"/>
                  </a:lnTo>
                  <a:lnTo>
                    <a:pt x="732" y="2028"/>
                  </a:lnTo>
                  <a:lnTo>
                    <a:pt x="691" y="1778"/>
                  </a:lnTo>
                  <a:lnTo>
                    <a:pt x="649" y="1533"/>
                  </a:lnTo>
                  <a:lnTo>
                    <a:pt x="606" y="1295"/>
                  </a:lnTo>
                  <a:lnTo>
                    <a:pt x="564" y="1063"/>
                  </a:lnTo>
                  <a:lnTo>
                    <a:pt x="522" y="839"/>
                  </a:lnTo>
                  <a:lnTo>
                    <a:pt x="480" y="622"/>
                  </a:lnTo>
                  <a:lnTo>
                    <a:pt x="438" y="414"/>
                  </a:lnTo>
                  <a:lnTo>
                    <a:pt x="396" y="213"/>
                  </a:lnTo>
                  <a:lnTo>
                    <a:pt x="355" y="21"/>
                  </a:lnTo>
                  <a:lnTo>
                    <a:pt x="337" y="0"/>
                  </a:lnTo>
                  <a:lnTo>
                    <a:pt x="355" y="21"/>
                  </a:lnTo>
                  <a:lnTo>
                    <a:pt x="351" y="6"/>
                  </a:lnTo>
                  <a:lnTo>
                    <a:pt x="337" y="0"/>
                  </a:lnTo>
                  <a:lnTo>
                    <a:pt x="313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8394700" y="1984375"/>
              <a:ext cx="34925" cy="28575"/>
            </a:xfrm>
            <a:custGeom>
              <a:avLst/>
              <a:gdLst>
                <a:gd name="T0" fmla="*/ 2147483647 w 123"/>
                <a:gd name="T1" fmla="*/ 2147483647 h 102"/>
                <a:gd name="T2" fmla="*/ 0 w 123"/>
                <a:gd name="T3" fmla="*/ 2147483647 h 102"/>
                <a:gd name="T4" fmla="*/ 2147483647 w 123"/>
                <a:gd name="T5" fmla="*/ 2147483647 h 102"/>
                <a:gd name="T6" fmla="*/ 2147483647 w 123"/>
                <a:gd name="T7" fmla="*/ 2147483647 h 102"/>
                <a:gd name="T8" fmla="*/ 2147483647 w 123"/>
                <a:gd name="T9" fmla="*/ 0 h 102"/>
                <a:gd name="T10" fmla="*/ 0 w 123"/>
                <a:gd name="T11" fmla="*/ 0 h 102"/>
                <a:gd name="T12" fmla="*/ 2147483647 w 123"/>
                <a:gd name="T13" fmla="*/ 0 h 102"/>
                <a:gd name="T14" fmla="*/ 2147483647 w 123"/>
                <a:gd name="T15" fmla="*/ 0 h 102"/>
                <a:gd name="T16" fmla="*/ 0 w 123"/>
                <a:gd name="T17" fmla="*/ 0 h 102"/>
                <a:gd name="T18" fmla="*/ 2147483647 w 123"/>
                <a:gd name="T19" fmla="*/ 214748364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102"/>
                <a:gd name="T32" fmla="*/ 123 w 123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102">
                  <a:moveTo>
                    <a:pt x="34" y="59"/>
                  </a:moveTo>
                  <a:lnTo>
                    <a:pt x="5" y="62"/>
                  </a:lnTo>
                  <a:lnTo>
                    <a:pt x="99" y="102"/>
                  </a:lnTo>
                  <a:lnTo>
                    <a:pt x="123" y="47"/>
                  </a:lnTo>
                  <a:lnTo>
                    <a:pt x="29" y="6"/>
                  </a:lnTo>
                  <a:lnTo>
                    <a:pt x="0" y="9"/>
                  </a:lnTo>
                  <a:lnTo>
                    <a:pt x="29" y="6"/>
                  </a:lnTo>
                  <a:lnTo>
                    <a:pt x="14" y="0"/>
                  </a:lnTo>
                  <a:lnTo>
                    <a:pt x="0" y="9"/>
                  </a:lnTo>
                  <a:lnTo>
                    <a:pt x="34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 flipH="1">
              <a:off x="8253413" y="1930400"/>
              <a:ext cx="73025" cy="396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 flipH="1">
              <a:off x="8318500" y="1933575"/>
              <a:ext cx="60325" cy="777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 flipH="1">
              <a:off x="8401050" y="1944688"/>
              <a:ext cx="15875" cy="80963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H="1">
              <a:off x="8253413" y="1930400"/>
              <a:ext cx="73025" cy="396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 flipH="1">
              <a:off x="8318500" y="1933575"/>
              <a:ext cx="60325" cy="7778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 flipH="1">
              <a:off x="8401050" y="1944688"/>
              <a:ext cx="15875" cy="80963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8347075" y="2028825"/>
              <a:ext cx="95250" cy="3175"/>
            </a:xfrm>
            <a:custGeom>
              <a:avLst/>
              <a:gdLst>
                <a:gd name="T0" fmla="*/ 0 w 342"/>
                <a:gd name="T1" fmla="*/ 0 h 8"/>
                <a:gd name="T2" fmla="*/ 2147483647 w 342"/>
                <a:gd name="T3" fmla="*/ 0 h 8"/>
                <a:gd name="T4" fmla="*/ 2147483647 w 342"/>
                <a:gd name="T5" fmla="*/ 0 h 8"/>
                <a:gd name="T6" fmla="*/ 2147483647 w 342"/>
                <a:gd name="T7" fmla="*/ 0 h 8"/>
                <a:gd name="T8" fmla="*/ 2147483647 w 342"/>
                <a:gd name="T9" fmla="*/ 0 h 8"/>
                <a:gd name="T10" fmla="*/ 2147483647 w 342"/>
                <a:gd name="T11" fmla="*/ 0 h 8"/>
                <a:gd name="T12" fmla="*/ 2147483647 w 342"/>
                <a:gd name="T13" fmla="*/ 2147483647 h 8"/>
                <a:gd name="T14" fmla="*/ 2147483647 w 342"/>
                <a:gd name="T15" fmla="*/ 2147483647 h 8"/>
                <a:gd name="T16" fmla="*/ 2147483647 w 342"/>
                <a:gd name="T17" fmla="*/ 2147483647 h 8"/>
                <a:gd name="T18" fmla="*/ 0 w 342"/>
                <a:gd name="T19" fmla="*/ 2147483647 h 8"/>
                <a:gd name="T20" fmla="*/ 0 w 342"/>
                <a:gd name="T21" fmla="*/ 0 h 8"/>
                <a:gd name="T22" fmla="*/ 0 w 342"/>
                <a:gd name="T23" fmla="*/ 0 h 8"/>
                <a:gd name="T24" fmla="*/ 0 w 342"/>
                <a:gd name="T25" fmla="*/ 0 h 8"/>
                <a:gd name="T26" fmla="*/ 0 w 342"/>
                <a:gd name="T27" fmla="*/ 0 h 8"/>
                <a:gd name="T28" fmla="*/ 0 w 342"/>
                <a:gd name="T29" fmla="*/ 0 h 8"/>
                <a:gd name="T30" fmla="*/ 0 w 342"/>
                <a:gd name="T31" fmla="*/ 0 h 8"/>
                <a:gd name="T32" fmla="*/ 0 w 342"/>
                <a:gd name="T33" fmla="*/ 0 h 8"/>
                <a:gd name="T34" fmla="*/ 0 w 342"/>
                <a:gd name="T35" fmla="*/ 0 h 8"/>
                <a:gd name="T36" fmla="*/ 0 w 342"/>
                <a:gd name="T37" fmla="*/ 0 h 8"/>
                <a:gd name="T38" fmla="*/ 2147483647 w 342"/>
                <a:gd name="T39" fmla="*/ 0 h 8"/>
                <a:gd name="T40" fmla="*/ 2147483647 w 342"/>
                <a:gd name="T41" fmla="*/ 0 h 8"/>
                <a:gd name="T42" fmla="*/ 2147483647 w 342"/>
                <a:gd name="T43" fmla="*/ 0 h 8"/>
                <a:gd name="T44" fmla="*/ 2147483647 w 342"/>
                <a:gd name="T45" fmla="*/ 0 h 8"/>
                <a:gd name="T46" fmla="*/ 2147483647 w 342"/>
                <a:gd name="T47" fmla="*/ 0 h 8"/>
                <a:gd name="T48" fmla="*/ 2147483647 w 342"/>
                <a:gd name="T49" fmla="*/ 0 h 8"/>
                <a:gd name="T50" fmla="*/ 2147483647 w 342"/>
                <a:gd name="T51" fmla="*/ 2147483647 h 8"/>
                <a:gd name="T52" fmla="*/ 2147483647 w 342"/>
                <a:gd name="T53" fmla="*/ 2147483647 h 8"/>
                <a:gd name="T54" fmla="*/ 2147483647 w 342"/>
                <a:gd name="T55" fmla="*/ 2147483647 h 8"/>
                <a:gd name="T56" fmla="*/ 2147483647 w 342"/>
                <a:gd name="T57" fmla="*/ 2147483647 h 8"/>
                <a:gd name="T58" fmla="*/ 2147483647 w 342"/>
                <a:gd name="T59" fmla="*/ 0 h 8"/>
                <a:gd name="T60" fmla="*/ 2147483647 w 342"/>
                <a:gd name="T61" fmla="*/ 0 h 8"/>
                <a:gd name="T62" fmla="*/ 2147483647 w 342"/>
                <a:gd name="T63" fmla="*/ 0 h 8"/>
                <a:gd name="T64" fmla="*/ 2147483647 w 342"/>
                <a:gd name="T65" fmla="*/ 0 h 8"/>
                <a:gd name="T66" fmla="*/ 2147483647 w 342"/>
                <a:gd name="T67" fmla="*/ 0 h 8"/>
                <a:gd name="T68" fmla="*/ 2147483647 w 342"/>
                <a:gd name="T69" fmla="*/ 0 h 8"/>
                <a:gd name="T70" fmla="*/ 2147483647 w 342"/>
                <a:gd name="T71" fmla="*/ 0 h 8"/>
                <a:gd name="T72" fmla="*/ 2147483647 w 342"/>
                <a:gd name="T73" fmla="*/ 0 h 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2"/>
                <a:gd name="T112" fmla="*/ 0 h 8"/>
                <a:gd name="T113" fmla="*/ 342 w 342"/>
                <a:gd name="T114" fmla="*/ 8 h 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2" h="8">
                  <a:moveTo>
                    <a:pt x="0" y="0"/>
                  </a:moveTo>
                  <a:lnTo>
                    <a:pt x="31" y="0"/>
                  </a:lnTo>
                  <a:lnTo>
                    <a:pt x="30" y="1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0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close/>
                  <a:moveTo>
                    <a:pt x="265" y="0"/>
                  </a:moveTo>
                  <a:lnTo>
                    <a:pt x="342" y="0"/>
                  </a:lnTo>
                  <a:lnTo>
                    <a:pt x="340" y="2"/>
                  </a:lnTo>
                  <a:lnTo>
                    <a:pt x="339" y="4"/>
                  </a:lnTo>
                  <a:lnTo>
                    <a:pt x="337" y="5"/>
                  </a:lnTo>
                  <a:lnTo>
                    <a:pt x="335" y="6"/>
                  </a:lnTo>
                  <a:lnTo>
                    <a:pt x="332" y="7"/>
                  </a:lnTo>
                  <a:lnTo>
                    <a:pt x="330" y="7"/>
                  </a:lnTo>
                  <a:lnTo>
                    <a:pt x="327" y="7"/>
                  </a:lnTo>
                  <a:lnTo>
                    <a:pt x="324" y="7"/>
                  </a:lnTo>
                  <a:lnTo>
                    <a:pt x="316" y="6"/>
                  </a:lnTo>
                  <a:lnTo>
                    <a:pt x="309" y="5"/>
                  </a:lnTo>
                  <a:lnTo>
                    <a:pt x="302" y="4"/>
                  </a:lnTo>
                  <a:lnTo>
                    <a:pt x="295" y="3"/>
                  </a:lnTo>
                  <a:lnTo>
                    <a:pt x="287" y="3"/>
                  </a:lnTo>
                  <a:lnTo>
                    <a:pt x="280" y="2"/>
                  </a:lnTo>
                  <a:lnTo>
                    <a:pt x="273" y="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2" name="Freeform 112"/>
            <p:cNvSpPr>
              <a:spLocks noEditPoints="1"/>
            </p:cNvSpPr>
            <p:nvPr/>
          </p:nvSpPr>
          <p:spPr bwMode="auto">
            <a:xfrm>
              <a:off x="8342313" y="2027238"/>
              <a:ext cx="101600" cy="4763"/>
            </a:xfrm>
            <a:custGeom>
              <a:avLst/>
              <a:gdLst>
                <a:gd name="T0" fmla="*/ 0 w 360"/>
                <a:gd name="T1" fmla="*/ 0 h 17"/>
                <a:gd name="T2" fmla="*/ 2147483647 w 360"/>
                <a:gd name="T3" fmla="*/ 0 h 17"/>
                <a:gd name="T4" fmla="*/ 2147483647 w 360"/>
                <a:gd name="T5" fmla="*/ 0 h 17"/>
                <a:gd name="T6" fmla="*/ 2147483647 w 360"/>
                <a:gd name="T7" fmla="*/ 0 h 17"/>
                <a:gd name="T8" fmla="*/ 2147483647 w 360"/>
                <a:gd name="T9" fmla="*/ 0 h 17"/>
                <a:gd name="T10" fmla="*/ 2147483647 w 360"/>
                <a:gd name="T11" fmla="*/ 2147483647 h 17"/>
                <a:gd name="T12" fmla="*/ 2147483647 w 360"/>
                <a:gd name="T13" fmla="*/ 2147483647 h 17"/>
                <a:gd name="T14" fmla="*/ 2147483647 w 360"/>
                <a:gd name="T15" fmla="*/ 2147483647 h 17"/>
                <a:gd name="T16" fmla="*/ 2147483647 w 360"/>
                <a:gd name="T17" fmla="*/ 2147483647 h 17"/>
                <a:gd name="T18" fmla="*/ 2147483647 w 360"/>
                <a:gd name="T19" fmla="*/ 2147483647 h 17"/>
                <a:gd name="T20" fmla="*/ 2147483647 w 360"/>
                <a:gd name="T21" fmla="*/ 2147483647 h 17"/>
                <a:gd name="T22" fmla="*/ 2147483647 w 360"/>
                <a:gd name="T23" fmla="*/ 0 h 17"/>
                <a:gd name="T24" fmla="*/ 2147483647 w 360"/>
                <a:gd name="T25" fmla="*/ 0 h 17"/>
                <a:gd name="T26" fmla="*/ 2147483647 w 360"/>
                <a:gd name="T27" fmla="*/ 0 h 17"/>
                <a:gd name="T28" fmla="*/ 0 w 360"/>
                <a:gd name="T29" fmla="*/ 0 h 17"/>
                <a:gd name="T30" fmla="*/ 0 w 360"/>
                <a:gd name="T31" fmla="*/ 0 h 17"/>
                <a:gd name="T32" fmla="*/ 0 w 360"/>
                <a:gd name="T33" fmla="*/ 0 h 17"/>
                <a:gd name="T34" fmla="*/ 0 w 360"/>
                <a:gd name="T35" fmla="*/ 0 h 17"/>
                <a:gd name="T36" fmla="*/ 0 w 360"/>
                <a:gd name="T37" fmla="*/ 0 h 17"/>
                <a:gd name="T38" fmla="*/ 2147483647 w 360"/>
                <a:gd name="T39" fmla="*/ 0 h 17"/>
                <a:gd name="T40" fmla="*/ 2147483647 w 360"/>
                <a:gd name="T41" fmla="*/ 0 h 17"/>
                <a:gd name="T42" fmla="*/ 2147483647 w 360"/>
                <a:gd name="T43" fmla="*/ 0 h 17"/>
                <a:gd name="T44" fmla="*/ 2147483647 w 360"/>
                <a:gd name="T45" fmla="*/ 0 h 17"/>
                <a:gd name="T46" fmla="*/ 2147483647 w 360"/>
                <a:gd name="T47" fmla="*/ 0 h 17"/>
                <a:gd name="T48" fmla="*/ 2147483647 w 360"/>
                <a:gd name="T49" fmla="*/ 0 h 17"/>
                <a:gd name="T50" fmla="*/ 2147483647 w 360"/>
                <a:gd name="T51" fmla="*/ 0 h 17"/>
                <a:gd name="T52" fmla="*/ 2147483647 w 360"/>
                <a:gd name="T53" fmla="*/ 2147483647 h 17"/>
                <a:gd name="T54" fmla="*/ 2147483647 w 360"/>
                <a:gd name="T55" fmla="*/ 2147483647 h 17"/>
                <a:gd name="T56" fmla="*/ 2147483647 w 360"/>
                <a:gd name="T57" fmla="*/ 2147483647 h 17"/>
                <a:gd name="T58" fmla="*/ 2147483647 w 360"/>
                <a:gd name="T59" fmla="*/ 2147483647 h 17"/>
                <a:gd name="T60" fmla="*/ 2147483647 w 360"/>
                <a:gd name="T61" fmla="*/ 0 h 17"/>
                <a:gd name="T62" fmla="*/ 2147483647 w 360"/>
                <a:gd name="T63" fmla="*/ 0 h 17"/>
                <a:gd name="T64" fmla="*/ 2147483647 w 360"/>
                <a:gd name="T65" fmla="*/ 0 h 17"/>
                <a:gd name="T66" fmla="*/ 2147483647 w 360"/>
                <a:gd name="T67" fmla="*/ 0 h 17"/>
                <a:gd name="T68" fmla="*/ 2147483647 w 360"/>
                <a:gd name="T69" fmla="*/ 0 h 17"/>
                <a:gd name="T70" fmla="*/ 2147483647 w 360"/>
                <a:gd name="T71" fmla="*/ 0 h 17"/>
                <a:gd name="T72" fmla="*/ 2147483647 w 360"/>
                <a:gd name="T73" fmla="*/ 0 h 17"/>
                <a:gd name="T74" fmla="*/ 2147483647 w 360"/>
                <a:gd name="T75" fmla="*/ 0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0"/>
                <a:gd name="T115" fmla="*/ 0 h 17"/>
                <a:gd name="T116" fmla="*/ 360 w 360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0" h="17">
                  <a:moveTo>
                    <a:pt x="0" y="0"/>
                  </a:moveTo>
                  <a:lnTo>
                    <a:pt x="54" y="0"/>
                  </a:lnTo>
                  <a:lnTo>
                    <a:pt x="46" y="10"/>
                  </a:lnTo>
                  <a:lnTo>
                    <a:pt x="44" y="12"/>
                  </a:lnTo>
                  <a:lnTo>
                    <a:pt x="42" y="14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4" y="17"/>
                  </a:lnTo>
                  <a:lnTo>
                    <a:pt x="32" y="17"/>
                  </a:lnTo>
                  <a:lnTo>
                    <a:pt x="29" y="16"/>
                  </a:lnTo>
                  <a:lnTo>
                    <a:pt x="26" y="15"/>
                  </a:lnTo>
                  <a:lnTo>
                    <a:pt x="23" y="13"/>
                  </a:lnTo>
                  <a:lnTo>
                    <a:pt x="20" y="11"/>
                  </a:lnTo>
                  <a:lnTo>
                    <a:pt x="16" y="9"/>
                  </a:lnTo>
                  <a:lnTo>
                    <a:pt x="13" y="7"/>
                  </a:lnTo>
                  <a:lnTo>
                    <a:pt x="10" y="5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close/>
                  <a:moveTo>
                    <a:pt x="211" y="0"/>
                  </a:moveTo>
                  <a:lnTo>
                    <a:pt x="360" y="0"/>
                  </a:lnTo>
                  <a:lnTo>
                    <a:pt x="360" y="2"/>
                  </a:lnTo>
                  <a:lnTo>
                    <a:pt x="359" y="6"/>
                  </a:lnTo>
                  <a:lnTo>
                    <a:pt x="357" y="10"/>
                  </a:lnTo>
                  <a:lnTo>
                    <a:pt x="355" y="12"/>
                  </a:lnTo>
                  <a:lnTo>
                    <a:pt x="353" y="14"/>
                  </a:lnTo>
                  <a:lnTo>
                    <a:pt x="350" y="15"/>
                  </a:lnTo>
                  <a:lnTo>
                    <a:pt x="347" y="16"/>
                  </a:lnTo>
                  <a:lnTo>
                    <a:pt x="344" y="16"/>
                  </a:lnTo>
                  <a:lnTo>
                    <a:pt x="340" y="16"/>
                  </a:lnTo>
                  <a:lnTo>
                    <a:pt x="323" y="14"/>
                  </a:lnTo>
                  <a:lnTo>
                    <a:pt x="307" y="12"/>
                  </a:lnTo>
                  <a:lnTo>
                    <a:pt x="291" y="10"/>
                  </a:lnTo>
                  <a:lnTo>
                    <a:pt x="275" y="8"/>
                  </a:lnTo>
                  <a:lnTo>
                    <a:pt x="259" y="6"/>
                  </a:lnTo>
                  <a:lnTo>
                    <a:pt x="243" y="4"/>
                  </a:lnTo>
                  <a:lnTo>
                    <a:pt x="227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8335963" y="2027238"/>
              <a:ext cx="107950" cy="1588"/>
            </a:xfrm>
            <a:custGeom>
              <a:avLst/>
              <a:gdLst>
                <a:gd name="T0" fmla="*/ 2147483647 w 378"/>
                <a:gd name="T1" fmla="*/ 0 h 19"/>
                <a:gd name="T2" fmla="*/ 2147483647 w 378"/>
                <a:gd name="T3" fmla="*/ 0 h 19"/>
                <a:gd name="T4" fmla="*/ 2147483647 w 378"/>
                <a:gd name="T5" fmla="*/ 0 h 19"/>
                <a:gd name="T6" fmla="*/ 2147483647 w 378"/>
                <a:gd name="T7" fmla="*/ 0 h 19"/>
                <a:gd name="T8" fmla="*/ 2147483647 w 378"/>
                <a:gd name="T9" fmla="*/ 0 h 19"/>
                <a:gd name="T10" fmla="*/ 2147483647 w 378"/>
                <a:gd name="T11" fmla="*/ 0 h 19"/>
                <a:gd name="T12" fmla="*/ 2147483647 w 378"/>
                <a:gd name="T13" fmla="*/ 0 h 19"/>
                <a:gd name="T14" fmla="*/ 2147483647 w 378"/>
                <a:gd name="T15" fmla="*/ 0 h 19"/>
                <a:gd name="T16" fmla="*/ 2147483647 w 378"/>
                <a:gd name="T17" fmla="*/ 0 h 19"/>
                <a:gd name="T18" fmla="*/ 2147483647 w 378"/>
                <a:gd name="T19" fmla="*/ 0 h 19"/>
                <a:gd name="T20" fmla="*/ 2147483647 w 378"/>
                <a:gd name="T21" fmla="*/ 0 h 19"/>
                <a:gd name="T22" fmla="*/ 2147483647 w 378"/>
                <a:gd name="T23" fmla="*/ 0 h 19"/>
                <a:gd name="T24" fmla="*/ 2147483647 w 378"/>
                <a:gd name="T25" fmla="*/ 0 h 19"/>
                <a:gd name="T26" fmla="*/ 2147483647 w 378"/>
                <a:gd name="T27" fmla="*/ 0 h 19"/>
                <a:gd name="T28" fmla="*/ 2147483647 w 378"/>
                <a:gd name="T29" fmla="*/ 0 h 19"/>
                <a:gd name="T30" fmla="*/ 2147483647 w 378"/>
                <a:gd name="T31" fmla="*/ 0 h 19"/>
                <a:gd name="T32" fmla="*/ 2147483647 w 378"/>
                <a:gd name="T33" fmla="*/ 0 h 19"/>
                <a:gd name="T34" fmla="*/ 2147483647 w 378"/>
                <a:gd name="T35" fmla="*/ 0 h 19"/>
                <a:gd name="T36" fmla="*/ 2147483647 w 378"/>
                <a:gd name="T37" fmla="*/ 0 h 19"/>
                <a:gd name="T38" fmla="*/ 2147483647 w 378"/>
                <a:gd name="T39" fmla="*/ 0 h 19"/>
                <a:gd name="T40" fmla="*/ 2147483647 w 378"/>
                <a:gd name="T41" fmla="*/ 0 h 19"/>
                <a:gd name="T42" fmla="*/ 2147483647 w 378"/>
                <a:gd name="T43" fmla="*/ 0 h 19"/>
                <a:gd name="T44" fmla="*/ 2147483647 w 378"/>
                <a:gd name="T45" fmla="*/ 0 h 19"/>
                <a:gd name="T46" fmla="*/ 2147483647 w 378"/>
                <a:gd name="T47" fmla="*/ 0 h 19"/>
                <a:gd name="T48" fmla="*/ 2147483647 w 378"/>
                <a:gd name="T49" fmla="*/ 0 h 19"/>
                <a:gd name="T50" fmla="*/ 2147483647 w 378"/>
                <a:gd name="T51" fmla="*/ 0 h 19"/>
                <a:gd name="T52" fmla="*/ 0 w 378"/>
                <a:gd name="T53" fmla="*/ 0 h 19"/>
                <a:gd name="T54" fmla="*/ 0 w 378"/>
                <a:gd name="T55" fmla="*/ 0 h 19"/>
                <a:gd name="T56" fmla="*/ 0 w 378"/>
                <a:gd name="T57" fmla="*/ 0 h 19"/>
                <a:gd name="T58" fmla="*/ 0 w 378"/>
                <a:gd name="T59" fmla="*/ 0 h 19"/>
                <a:gd name="T60" fmla="*/ 2147483647 w 378"/>
                <a:gd name="T61" fmla="*/ 0 h 19"/>
                <a:gd name="T62" fmla="*/ 2147483647 w 378"/>
                <a:gd name="T63" fmla="*/ 0 h 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8"/>
                <a:gd name="T97" fmla="*/ 0 h 19"/>
                <a:gd name="T98" fmla="*/ 378 w 378"/>
                <a:gd name="T99" fmla="*/ 19 h 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8" h="19">
                  <a:moveTo>
                    <a:pt x="374" y="19"/>
                  </a:moveTo>
                  <a:lnTo>
                    <a:pt x="297" y="19"/>
                  </a:lnTo>
                  <a:lnTo>
                    <a:pt x="281" y="17"/>
                  </a:lnTo>
                  <a:lnTo>
                    <a:pt x="264" y="15"/>
                  </a:lnTo>
                  <a:lnTo>
                    <a:pt x="247" y="13"/>
                  </a:lnTo>
                  <a:lnTo>
                    <a:pt x="231" y="10"/>
                  </a:lnTo>
                  <a:lnTo>
                    <a:pt x="214" y="8"/>
                  </a:lnTo>
                  <a:lnTo>
                    <a:pt x="198" y="5"/>
                  </a:lnTo>
                  <a:lnTo>
                    <a:pt x="181" y="3"/>
                  </a:lnTo>
                  <a:lnTo>
                    <a:pt x="164" y="0"/>
                  </a:lnTo>
                  <a:lnTo>
                    <a:pt x="378" y="0"/>
                  </a:lnTo>
                  <a:lnTo>
                    <a:pt x="376" y="12"/>
                  </a:lnTo>
                  <a:lnTo>
                    <a:pt x="376" y="13"/>
                  </a:lnTo>
                  <a:lnTo>
                    <a:pt x="376" y="14"/>
                  </a:lnTo>
                  <a:lnTo>
                    <a:pt x="375" y="15"/>
                  </a:lnTo>
                  <a:lnTo>
                    <a:pt x="375" y="16"/>
                  </a:lnTo>
                  <a:lnTo>
                    <a:pt x="375" y="17"/>
                  </a:lnTo>
                  <a:lnTo>
                    <a:pt x="374" y="18"/>
                  </a:lnTo>
                  <a:lnTo>
                    <a:pt x="374" y="19"/>
                  </a:lnTo>
                  <a:close/>
                  <a:moveTo>
                    <a:pt x="63" y="19"/>
                  </a:moveTo>
                  <a:lnTo>
                    <a:pt x="32" y="19"/>
                  </a:lnTo>
                  <a:lnTo>
                    <a:pt x="28" y="17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2" y="7"/>
                  </a:lnTo>
                  <a:lnTo>
                    <a:pt x="8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8332788" y="2024063"/>
              <a:ext cx="111125" cy="3175"/>
            </a:xfrm>
            <a:custGeom>
              <a:avLst/>
              <a:gdLst>
                <a:gd name="T0" fmla="*/ 2147483647 w 395"/>
                <a:gd name="T1" fmla="*/ 0 h 19"/>
                <a:gd name="T2" fmla="*/ 2147483647 w 395"/>
                <a:gd name="T3" fmla="*/ 0 h 19"/>
                <a:gd name="T4" fmla="*/ 2147483647 w 395"/>
                <a:gd name="T5" fmla="*/ 0 h 19"/>
                <a:gd name="T6" fmla="*/ 2147483647 w 395"/>
                <a:gd name="T7" fmla="*/ 0 h 19"/>
                <a:gd name="T8" fmla="*/ 2147483647 w 395"/>
                <a:gd name="T9" fmla="*/ 0 h 19"/>
                <a:gd name="T10" fmla="*/ 2147483647 w 395"/>
                <a:gd name="T11" fmla="*/ 0 h 19"/>
                <a:gd name="T12" fmla="*/ 2147483647 w 395"/>
                <a:gd name="T13" fmla="*/ 0 h 19"/>
                <a:gd name="T14" fmla="*/ 2147483647 w 395"/>
                <a:gd name="T15" fmla="*/ 0 h 19"/>
                <a:gd name="T16" fmla="*/ 2147483647 w 395"/>
                <a:gd name="T17" fmla="*/ 0 h 19"/>
                <a:gd name="T18" fmla="*/ 2147483647 w 395"/>
                <a:gd name="T19" fmla="*/ 0 h 19"/>
                <a:gd name="T20" fmla="*/ 2147483647 w 395"/>
                <a:gd name="T21" fmla="*/ 0 h 19"/>
                <a:gd name="T22" fmla="*/ 2147483647 w 395"/>
                <a:gd name="T23" fmla="*/ 0 h 19"/>
                <a:gd name="T24" fmla="*/ 2147483647 w 395"/>
                <a:gd name="T25" fmla="*/ 0 h 19"/>
                <a:gd name="T26" fmla="*/ 2147483647 w 395"/>
                <a:gd name="T27" fmla="*/ 0 h 19"/>
                <a:gd name="T28" fmla="*/ 2147483647 w 395"/>
                <a:gd name="T29" fmla="*/ 0 h 19"/>
                <a:gd name="T30" fmla="*/ 2147483647 w 395"/>
                <a:gd name="T31" fmla="*/ 0 h 19"/>
                <a:gd name="T32" fmla="*/ 2147483647 w 395"/>
                <a:gd name="T33" fmla="*/ 0 h 19"/>
                <a:gd name="T34" fmla="*/ 2147483647 w 395"/>
                <a:gd name="T35" fmla="*/ 0 h 19"/>
                <a:gd name="T36" fmla="*/ 0 w 395"/>
                <a:gd name="T37" fmla="*/ 0 h 19"/>
                <a:gd name="T38" fmla="*/ 0 w 395"/>
                <a:gd name="T39" fmla="*/ 0 h 19"/>
                <a:gd name="T40" fmla="*/ 0 w 395"/>
                <a:gd name="T41" fmla="*/ 0 h 19"/>
                <a:gd name="T42" fmla="*/ 0 w 395"/>
                <a:gd name="T43" fmla="*/ 0 h 19"/>
                <a:gd name="T44" fmla="*/ 2147483647 w 395"/>
                <a:gd name="T45" fmla="*/ 0 h 19"/>
                <a:gd name="T46" fmla="*/ 2147483647 w 395"/>
                <a:gd name="T47" fmla="*/ 0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5"/>
                <a:gd name="T73" fmla="*/ 0 h 19"/>
                <a:gd name="T74" fmla="*/ 395 w 395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5" h="19">
                  <a:moveTo>
                    <a:pt x="391" y="19"/>
                  </a:moveTo>
                  <a:lnTo>
                    <a:pt x="241" y="19"/>
                  </a:lnTo>
                  <a:lnTo>
                    <a:pt x="227" y="17"/>
                  </a:lnTo>
                  <a:lnTo>
                    <a:pt x="212" y="14"/>
                  </a:lnTo>
                  <a:lnTo>
                    <a:pt x="197" y="12"/>
                  </a:lnTo>
                  <a:lnTo>
                    <a:pt x="183" y="10"/>
                  </a:lnTo>
                  <a:lnTo>
                    <a:pt x="167" y="7"/>
                  </a:lnTo>
                  <a:lnTo>
                    <a:pt x="153" y="5"/>
                  </a:lnTo>
                  <a:lnTo>
                    <a:pt x="138" y="3"/>
                  </a:lnTo>
                  <a:lnTo>
                    <a:pt x="124" y="0"/>
                  </a:lnTo>
                  <a:lnTo>
                    <a:pt x="395" y="0"/>
                  </a:lnTo>
                  <a:lnTo>
                    <a:pt x="391" y="19"/>
                  </a:lnTo>
                  <a:close/>
                  <a:moveTo>
                    <a:pt x="85" y="19"/>
                  </a:moveTo>
                  <a:lnTo>
                    <a:pt x="31" y="19"/>
                  </a:lnTo>
                  <a:lnTo>
                    <a:pt x="27" y="16"/>
                  </a:lnTo>
                  <a:lnTo>
                    <a:pt x="23" y="14"/>
                  </a:lnTo>
                  <a:lnTo>
                    <a:pt x="19" y="12"/>
                  </a:lnTo>
                  <a:lnTo>
                    <a:pt x="15" y="9"/>
                  </a:lnTo>
                  <a:lnTo>
                    <a:pt x="12" y="7"/>
                  </a:lnTo>
                  <a:lnTo>
                    <a:pt x="8" y="5"/>
                  </a:lnTo>
                  <a:lnTo>
                    <a:pt x="4" y="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8328025" y="2020888"/>
              <a:ext cx="117475" cy="6350"/>
            </a:xfrm>
            <a:custGeom>
              <a:avLst/>
              <a:gdLst>
                <a:gd name="T0" fmla="*/ 2147483647 w 411"/>
                <a:gd name="T1" fmla="*/ 2147483647 h 18"/>
                <a:gd name="T2" fmla="*/ 2147483647 w 411"/>
                <a:gd name="T3" fmla="*/ 2147483647 h 18"/>
                <a:gd name="T4" fmla="*/ 2147483647 w 411"/>
                <a:gd name="T5" fmla="*/ 2147483647 h 18"/>
                <a:gd name="T6" fmla="*/ 2147483647 w 411"/>
                <a:gd name="T7" fmla="*/ 2147483647 h 18"/>
                <a:gd name="T8" fmla="*/ 2147483647 w 411"/>
                <a:gd name="T9" fmla="*/ 2147483647 h 18"/>
                <a:gd name="T10" fmla="*/ 2147483647 w 411"/>
                <a:gd name="T11" fmla="*/ 2147483647 h 18"/>
                <a:gd name="T12" fmla="*/ 2147483647 w 411"/>
                <a:gd name="T13" fmla="*/ 0 h 18"/>
                <a:gd name="T14" fmla="*/ 2147483647 w 411"/>
                <a:gd name="T15" fmla="*/ 0 h 18"/>
                <a:gd name="T16" fmla="*/ 2147483647 w 411"/>
                <a:gd name="T17" fmla="*/ 0 h 18"/>
                <a:gd name="T18" fmla="*/ 2147483647 w 411"/>
                <a:gd name="T19" fmla="*/ 0 h 18"/>
                <a:gd name="T20" fmla="*/ 2147483647 w 411"/>
                <a:gd name="T21" fmla="*/ 2147483647 h 18"/>
                <a:gd name="T22" fmla="*/ 2147483647 w 411"/>
                <a:gd name="T23" fmla="*/ 2147483647 h 18"/>
                <a:gd name="T24" fmla="*/ 2147483647 w 411"/>
                <a:gd name="T25" fmla="*/ 2147483647 h 18"/>
                <a:gd name="T26" fmla="*/ 2147483647 w 411"/>
                <a:gd name="T27" fmla="*/ 2147483647 h 18"/>
                <a:gd name="T28" fmla="*/ 2147483647 w 411"/>
                <a:gd name="T29" fmla="*/ 0 h 18"/>
                <a:gd name="T30" fmla="*/ 2147483647 w 411"/>
                <a:gd name="T31" fmla="*/ 0 h 18"/>
                <a:gd name="T32" fmla="*/ 0 w 411"/>
                <a:gd name="T33" fmla="*/ 0 h 18"/>
                <a:gd name="T34" fmla="*/ 0 w 411"/>
                <a:gd name="T35" fmla="*/ 0 h 18"/>
                <a:gd name="T36" fmla="*/ 0 w 411"/>
                <a:gd name="T37" fmla="*/ 0 h 18"/>
                <a:gd name="T38" fmla="*/ 0 w 411"/>
                <a:gd name="T39" fmla="*/ 0 h 18"/>
                <a:gd name="T40" fmla="*/ 2147483647 w 411"/>
                <a:gd name="T41" fmla="*/ 0 h 18"/>
                <a:gd name="T42" fmla="*/ 2147483647 w 411"/>
                <a:gd name="T43" fmla="*/ 2147483647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1"/>
                <a:gd name="T67" fmla="*/ 0 h 18"/>
                <a:gd name="T68" fmla="*/ 411 w 411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1" h="18">
                  <a:moveTo>
                    <a:pt x="408" y="18"/>
                  </a:moveTo>
                  <a:lnTo>
                    <a:pt x="194" y="18"/>
                  </a:lnTo>
                  <a:lnTo>
                    <a:pt x="184" y="17"/>
                  </a:lnTo>
                  <a:lnTo>
                    <a:pt x="174" y="15"/>
                  </a:lnTo>
                  <a:lnTo>
                    <a:pt x="164" y="13"/>
                  </a:lnTo>
                  <a:lnTo>
                    <a:pt x="155" y="12"/>
                  </a:lnTo>
                  <a:lnTo>
                    <a:pt x="145" y="10"/>
                  </a:lnTo>
                  <a:lnTo>
                    <a:pt x="135" y="8"/>
                  </a:lnTo>
                  <a:lnTo>
                    <a:pt x="126" y="7"/>
                  </a:lnTo>
                  <a:lnTo>
                    <a:pt x="116" y="5"/>
                  </a:lnTo>
                  <a:lnTo>
                    <a:pt x="106" y="18"/>
                  </a:lnTo>
                  <a:lnTo>
                    <a:pt x="30" y="18"/>
                  </a:lnTo>
                  <a:lnTo>
                    <a:pt x="27" y="16"/>
                  </a:lnTo>
                  <a:lnTo>
                    <a:pt x="23" y="14"/>
                  </a:lnTo>
                  <a:lnTo>
                    <a:pt x="19" y="11"/>
                  </a:lnTo>
                  <a:lnTo>
                    <a:pt x="15" y="9"/>
                  </a:lnTo>
                  <a:lnTo>
                    <a:pt x="11" y="7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411" y="0"/>
                  </a:lnTo>
                  <a:lnTo>
                    <a:pt x="408" y="18"/>
                  </a:ln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8323263" y="2017713"/>
              <a:ext cx="122238" cy="6350"/>
            </a:xfrm>
            <a:custGeom>
              <a:avLst/>
              <a:gdLst>
                <a:gd name="T0" fmla="*/ 2147483647 w 428"/>
                <a:gd name="T1" fmla="*/ 2147483647 h 19"/>
                <a:gd name="T2" fmla="*/ 2147483647 w 428"/>
                <a:gd name="T3" fmla="*/ 2147483647 h 19"/>
                <a:gd name="T4" fmla="*/ 2147483647 w 428"/>
                <a:gd name="T5" fmla="*/ 2147483647 h 19"/>
                <a:gd name="T6" fmla="*/ 2147483647 w 428"/>
                <a:gd name="T7" fmla="*/ 2147483647 h 19"/>
                <a:gd name="T8" fmla="*/ 2147483647 w 428"/>
                <a:gd name="T9" fmla="*/ 2147483647 h 19"/>
                <a:gd name="T10" fmla="*/ 2147483647 w 428"/>
                <a:gd name="T11" fmla="*/ 2147483647 h 19"/>
                <a:gd name="T12" fmla="*/ 2147483647 w 428"/>
                <a:gd name="T13" fmla="*/ 2147483647 h 19"/>
                <a:gd name="T14" fmla="*/ 2147483647 w 428"/>
                <a:gd name="T15" fmla="*/ 2147483647 h 19"/>
                <a:gd name="T16" fmla="*/ 2147483647 w 428"/>
                <a:gd name="T17" fmla="*/ 2147483647 h 19"/>
                <a:gd name="T18" fmla="*/ 2147483647 w 428"/>
                <a:gd name="T19" fmla="*/ 2147483647 h 19"/>
                <a:gd name="T20" fmla="*/ 2147483647 w 428"/>
                <a:gd name="T21" fmla="*/ 2147483647 h 19"/>
                <a:gd name="T22" fmla="*/ 2147483647 w 428"/>
                <a:gd name="T23" fmla="*/ 2147483647 h 19"/>
                <a:gd name="T24" fmla="*/ 2147483647 w 428"/>
                <a:gd name="T25" fmla="*/ 2147483647 h 19"/>
                <a:gd name="T26" fmla="*/ 2147483647 w 428"/>
                <a:gd name="T27" fmla="*/ 2147483647 h 19"/>
                <a:gd name="T28" fmla="*/ 2147483647 w 428"/>
                <a:gd name="T29" fmla="*/ 2147483647 h 19"/>
                <a:gd name="T30" fmla="*/ 2147483647 w 428"/>
                <a:gd name="T31" fmla="*/ 0 h 19"/>
                <a:gd name="T32" fmla="*/ 0 w 428"/>
                <a:gd name="T33" fmla="*/ 0 h 19"/>
                <a:gd name="T34" fmla="*/ 0 w 428"/>
                <a:gd name="T35" fmla="*/ 0 h 19"/>
                <a:gd name="T36" fmla="*/ 0 w 428"/>
                <a:gd name="T37" fmla="*/ 0 h 19"/>
                <a:gd name="T38" fmla="*/ 0 w 428"/>
                <a:gd name="T39" fmla="*/ 0 h 19"/>
                <a:gd name="T40" fmla="*/ 2147483647 w 428"/>
                <a:gd name="T41" fmla="*/ 0 h 19"/>
                <a:gd name="T42" fmla="*/ 2147483647 w 428"/>
                <a:gd name="T43" fmla="*/ 2147483647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"/>
                <a:gd name="T67" fmla="*/ 0 h 19"/>
                <a:gd name="T68" fmla="*/ 428 w 428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" h="19">
                  <a:moveTo>
                    <a:pt x="425" y="19"/>
                  </a:moveTo>
                  <a:lnTo>
                    <a:pt x="154" y="19"/>
                  </a:lnTo>
                  <a:lnTo>
                    <a:pt x="151" y="18"/>
                  </a:lnTo>
                  <a:lnTo>
                    <a:pt x="148" y="18"/>
                  </a:lnTo>
                  <a:lnTo>
                    <a:pt x="145" y="17"/>
                  </a:lnTo>
                  <a:lnTo>
                    <a:pt x="142" y="17"/>
                  </a:lnTo>
                  <a:lnTo>
                    <a:pt x="140" y="16"/>
                  </a:lnTo>
                  <a:lnTo>
                    <a:pt x="137" y="16"/>
                  </a:lnTo>
                  <a:lnTo>
                    <a:pt x="134" y="15"/>
                  </a:lnTo>
                  <a:lnTo>
                    <a:pt x="131" y="15"/>
                  </a:lnTo>
                  <a:lnTo>
                    <a:pt x="128" y="19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425" y="19"/>
                  </a:lnTo>
                  <a:close/>
                </a:path>
              </a:pathLst>
            </a:custGeom>
            <a:solidFill>
              <a:srgbClr val="0303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8318500" y="2016125"/>
              <a:ext cx="127000" cy="4763"/>
            </a:xfrm>
            <a:custGeom>
              <a:avLst/>
              <a:gdLst>
                <a:gd name="T0" fmla="*/ 2147483647 w 445"/>
                <a:gd name="T1" fmla="*/ 0 h 19"/>
                <a:gd name="T2" fmla="*/ 2147483647 w 445"/>
                <a:gd name="T3" fmla="*/ 0 h 19"/>
                <a:gd name="T4" fmla="*/ 2147483647 w 445"/>
                <a:gd name="T5" fmla="*/ 0 h 19"/>
                <a:gd name="T6" fmla="*/ 2147483647 w 445"/>
                <a:gd name="T7" fmla="*/ 0 h 19"/>
                <a:gd name="T8" fmla="*/ 2147483647 w 445"/>
                <a:gd name="T9" fmla="*/ 0 h 19"/>
                <a:gd name="T10" fmla="*/ 2147483647 w 445"/>
                <a:gd name="T11" fmla="*/ 0 h 19"/>
                <a:gd name="T12" fmla="*/ 0 w 445"/>
                <a:gd name="T13" fmla="*/ 0 h 19"/>
                <a:gd name="T14" fmla="*/ 0 w 445"/>
                <a:gd name="T15" fmla="*/ 0 h 19"/>
                <a:gd name="T16" fmla="*/ 0 w 445"/>
                <a:gd name="T17" fmla="*/ 0 h 19"/>
                <a:gd name="T18" fmla="*/ 0 w 445"/>
                <a:gd name="T19" fmla="*/ 0 h 19"/>
                <a:gd name="T20" fmla="*/ 2147483647 w 445"/>
                <a:gd name="T21" fmla="*/ 0 h 19"/>
                <a:gd name="T22" fmla="*/ 2147483647 w 445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5"/>
                <a:gd name="T37" fmla="*/ 0 h 19"/>
                <a:gd name="T38" fmla="*/ 445 w 445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5" h="19">
                  <a:moveTo>
                    <a:pt x="441" y="19"/>
                  </a:moveTo>
                  <a:lnTo>
                    <a:pt x="30" y="19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1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445" y="0"/>
                  </a:lnTo>
                  <a:lnTo>
                    <a:pt x="441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8315325" y="2012950"/>
              <a:ext cx="131763" cy="4763"/>
            </a:xfrm>
            <a:custGeom>
              <a:avLst/>
              <a:gdLst>
                <a:gd name="T0" fmla="*/ 2147483647 w 462"/>
                <a:gd name="T1" fmla="*/ 0 h 19"/>
                <a:gd name="T2" fmla="*/ 2147483647 w 462"/>
                <a:gd name="T3" fmla="*/ 0 h 19"/>
                <a:gd name="T4" fmla="*/ 2147483647 w 462"/>
                <a:gd name="T5" fmla="*/ 0 h 19"/>
                <a:gd name="T6" fmla="*/ 2147483647 w 462"/>
                <a:gd name="T7" fmla="*/ 0 h 19"/>
                <a:gd name="T8" fmla="*/ 2147483647 w 462"/>
                <a:gd name="T9" fmla="*/ 0 h 19"/>
                <a:gd name="T10" fmla="*/ 2147483647 w 462"/>
                <a:gd name="T11" fmla="*/ 0 h 19"/>
                <a:gd name="T12" fmla="*/ 0 w 462"/>
                <a:gd name="T13" fmla="*/ 0 h 19"/>
                <a:gd name="T14" fmla="*/ 0 w 462"/>
                <a:gd name="T15" fmla="*/ 0 h 19"/>
                <a:gd name="T16" fmla="*/ 0 w 462"/>
                <a:gd name="T17" fmla="*/ 0 h 19"/>
                <a:gd name="T18" fmla="*/ 0 w 462"/>
                <a:gd name="T19" fmla="*/ 0 h 19"/>
                <a:gd name="T20" fmla="*/ 2147483647 w 462"/>
                <a:gd name="T21" fmla="*/ 0 h 19"/>
                <a:gd name="T22" fmla="*/ 2147483647 w 462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2"/>
                <a:gd name="T37" fmla="*/ 0 h 19"/>
                <a:gd name="T38" fmla="*/ 462 w 46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2" h="19">
                  <a:moveTo>
                    <a:pt x="459" y="19"/>
                  </a:moveTo>
                  <a:lnTo>
                    <a:pt x="31" y="19"/>
                  </a:lnTo>
                  <a:lnTo>
                    <a:pt x="27" y="17"/>
                  </a:lnTo>
                  <a:lnTo>
                    <a:pt x="23" y="15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459" y="1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8310563" y="2011363"/>
              <a:ext cx="136525" cy="4763"/>
            </a:xfrm>
            <a:custGeom>
              <a:avLst/>
              <a:gdLst>
                <a:gd name="T0" fmla="*/ 2147483647 w 479"/>
                <a:gd name="T1" fmla="*/ 0 h 20"/>
                <a:gd name="T2" fmla="*/ 2147483647 w 479"/>
                <a:gd name="T3" fmla="*/ 0 h 20"/>
                <a:gd name="T4" fmla="*/ 2147483647 w 479"/>
                <a:gd name="T5" fmla="*/ 0 h 20"/>
                <a:gd name="T6" fmla="*/ 2147483647 w 479"/>
                <a:gd name="T7" fmla="*/ 0 h 20"/>
                <a:gd name="T8" fmla="*/ 2147483647 w 479"/>
                <a:gd name="T9" fmla="*/ 0 h 20"/>
                <a:gd name="T10" fmla="*/ 2147483647 w 479"/>
                <a:gd name="T11" fmla="*/ 0 h 20"/>
                <a:gd name="T12" fmla="*/ 0 w 479"/>
                <a:gd name="T13" fmla="*/ 0 h 20"/>
                <a:gd name="T14" fmla="*/ 0 w 479"/>
                <a:gd name="T15" fmla="*/ 0 h 20"/>
                <a:gd name="T16" fmla="*/ 0 w 479"/>
                <a:gd name="T17" fmla="*/ 0 h 20"/>
                <a:gd name="T18" fmla="*/ 0 w 479"/>
                <a:gd name="T19" fmla="*/ 0 h 20"/>
                <a:gd name="T20" fmla="*/ 2147483647 w 479"/>
                <a:gd name="T21" fmla="*/ 0 h 20"/>
                <a:gd name="T22" fmla="*/ 2147483647 w 479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9"/>
                <a:gd name="T37" fmla="*/ 0 h 20"/>
                <a:gd name="T38" fmla="*/ 479 w 479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9" h="20">
                  <a:moveTo>
                    <a:pt x="476" y="20"/>
                  </a:moveTo>
                  <a:lnTo>
                    <a:pt x="31" y="20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1" y="7"/>
                  </a:lnTo>
                  <a:lnTo>
                    <a:pt x="8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76" y="2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8305800" y="2008188"/>
              <a:ext cx="141288" cy="4763"/>
            </a:xfrm>
            <a:custGeom>
              <a:avLst/>
              <a:gdLst>
                <a:gd name="T0" fmla="*/ 2147483647 w 495"/>
                <a:gd name="T1" fmla="*/ 0 h 18"/>
                <a:gd name="T2" fmla="*/ 2147483647 w 495"/>
                <a:gd name="T3" fmla="*/ 0 h 18"/>
                <a:gd name="T4" fmla="*/ 2147483647 w 495"/>
                <a:gd name="T5" fmla="*/ 0 h 18"/>
                <a:gd name="T6" fmla="*/ 2147483647 w 495"/>
                <a:gd name="T7" fmla="*/ 0 h 18"/>
                <a:gd name="T8" fmla="*/ 2147483647 w 495"/>
                <a:gd name="T9" fmla="*/ 0 h 18"/>
                <a:gd name="T10" fmla="*/ 2147483647 w 495"/>
                <a:gd name="T11" fmla="*/ 0 h 18"/>
                <a:gd name="T12" fmla="*/ 0 w 495"/>
                <a:gd name="T13" fmla="*/ 0 h 18"/>
                <a:gd name="T14" fmla="*/ 0 w 495"/>
                <a:gd name="T15" fmla="*/ 0 h 18"/>
                <a:gd name="T16" fmla="*/ 0 w 495"/>
                <a:gd name="T17" fmla="*/ 0 h 18"/>
                <a:gd name="T18" fmla="*/ 0 w 495"/>
                <a:gd name="T19" fmla="*/ 0 h 18"/>
                <a:gd name="T20" fmla="*/ 2147483647 w 495"/>
                <a:gd name="T21" fmla="*/ 0 h 18"/>
                <a:gd name="T22" fmla="*/ 2147483647 w 495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5"/>
                <a:gd name="T37" fmla="*/ 0 h 18"/>
                <a:gd name="T38" fmla="*/ 495 w 495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5" h="18">
                  <a:moveTo>
                    <a:pt x="491" y="18"/>
                  </a:moveTo>
                  <a:lnTo>
                    <a:pt x="29" y="18"/>
                  </a:lnTo>
                  <a:lnTo>
                    <a:pt x="25" y="16"/>
                  </a:lnTo>
                  <a:lnTo>
                    <a:pt x="22" y="14"/>
                  </a:lnTo>
                  <a:lnTo>
                    <a:pt x="18" y="12"/>
                  </a:lnTo>
                  <a:lnTo>
                    <a:pt x="15" y="9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495" y="0"/>
                  </a:lnTo>
                  <a:lnTo>
                    <a:pt x="491" y="18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8304213" y="2005013"/>
              <a:ext cx="144463" cy="6350"/>
            </a:xfrm>
            <a:custGeom>
              <a:avLst/>
              <a:gdLst>
                <a:gd name="T0" fmla="*/ 2147483647 w 510"/>
                <a:gd name="T1" fmla="*/ 2147483647 h 19"/>
                <a:gd name="T2" fmla="*/ 2147483647 w 510"/>
                <a:gd name="T3" fmla="*/ 2147483647 h 19"/>
                <a:gd name="T4" fmla="*/ 2147483647 w 510"/>
                <a:gd name="T5" fmla="*/ 2147483647 h 19"/>
                <a:gd name="T6" fmla="*/ 2147483647 w 510"/>
                <a:gd name="T7" fmla="*/ 2147483647 h 19"/>
                <a:gd name="T8" fmla="*/ 2147483647 w 510"/>
                <a:gd name="T9" fmla="*/ 2147483647 h 19"/>
                <a:gd name="T10" fmla="*/ 0 w 510"/>
                <a:gd name="T11" fmla="*/ 0 h 19"/>
                <a:gd name="T12" fmla="*/ 0 w 510"/>
                <a:gd name="T13" fmla="*/ 0 h 19"/>
                <a:gd name="T14" fmla="*/ 0 w 510"/>
                <a:gd name="T15" fmla="*/ 0 h 19"/>
                <a:gd name="T16" fmla="*/ 0 w 510"/>
                <a:gd name="T17" fmla="*/ 0 h 19"/>
                <a:gd name="T18" fmla="*/ 0 w 510"/>
                <a:gd name="T19" fmla="*/ 0 h 19"/>
                <a:gd name="T20" fmla="*/ 2147483647 w 510"/>
                <a:gd name="T21" fmla="*/ 0 h 19"/>
                <a:gd name="T22" fmla="*/ 2147483647 w 510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0"/>
                <a:gd name="T37" fmla="*/ 0 h 19"/>
                <a:gd name="T38" fmla="*/ 510 w 510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0" h="19">
                  <a:moveTo>
                    <a:pt x="507" y="19"/>
                  </a:moveTo>
                  <a:lnTo>
                    <a:pt x="28" y="19"/>
                  </a:lnTo>
                  <a:lnTo>
                    <a:pt x="25" y="17"/>
                  </a:lnTo>
                  <a:lnTo>
                    <a:pt x="21" y="14"/>
                  </a:lnTo>
                  <a:lnTo>
                    <a:pt x="18" y="12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510" y="0"/>
                  </a:lnTo>
                  <a:lnTo>
                    <a:pt x="507" y="19"/>
                  </a:lnTo>
                  <a:close/>
                </a:path>
              </a:pathLst>
            </a:custGeom>
            <a:solidFill>
              <a:srgbClr val="0808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8301038" y="2005013"/>
              <a:ext cx="147638" cy="3175"/>
            </a:xfrm>
            <a:custGeom>
              <a:avLst/>
              <a:gdLst>
                <a:gd name="T0" fmla="*/ 2147483647 w 527"/>
                <a:gd name="T1" fmla="*/ 0 h 19"/>
                <a:gd name="T2" fmla="*/ 2147483647 w 527"/>
                <a:gd name="T3" fmla="*/ 0 h 19"/>
                <a:gd name="T4" fmla="*/ 2147483647 w 527"/>
                <a:gd name="T5" fmla="*/ 0 h 19"/>
                <a:gd name="T6" fmla="*/ 2147483647 w 527"/>
                <a:gd name="T7" fmla="*/ 0 h 19"/>
                <a:gd name="T8" fmla="*/ 2147483647 w 527"/>
                <a:gd name="T9" fmla="*/ 0 h 19"/>
                <a:gd name="T10" fmla="*/ 0 w 527"/>
                <a:gd name="T11" fmla="*/ 0 h 19"/>
                <a:gd name="T12" fmla="*/ 0 w 527"/>
                <a:gd name="T13" fmla="*/ 0 h 19"/>
                <a:gd name="T14" fmla="*/ 0 w 527"/>
                <a:gd name="T15" fmla="*/ 0 h 19"/>
                <a:gd name="T16" fmla="*/ 0 w 527"/>
                <a:gd name="T17" fmla="*/ 0 h 19"/>
                <a:gd name="T18" fmla="*/ 0 w 527"/>
                <a:gd name="T19" fmla="*/ 0 h 19"/>
                <a:gd name="T20" fmla="*/ 2147483647 w 527"/>
                <a:gd name="T21" fmla="*/ 0 h 19"/>
                <a:gd name="T22" fmla="*/ 2147483647 w 527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19"/>
                <a:gd name="T38" fmla="*/ 527 w 52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19">
                  <a:moveTo>
                    <a:pt x="523" y="19"/>
                  </a:moveTo>
                  <a:lnTo>
                    <a:pt x="28" y="19"/>
                  </a:lnTo>
                  <a:lnTo>
                    <a:pt x="25" y="16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527" y="0"/>
                  </a:lnTo>
                  <a:lnTo>
                    <a:pt x="523" y="19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8296275" y="2001838"/>
              <a:ext cx="152400" cy="3175"/>
            </a:xfrm>
            <a:custGeom>
              <a:avLst/>
              <a:gdLst>
                <a:gd name="T0" fmla="*/ 2147483647 w 543"/>
                <a:gd name="T1" fmla="*/ 0 h 18"/>
                <a:gd name="T2" fmla="*/ 2147483647 w 543"/>
                <a:gd name="T3" fmla="*/ 0 h 18"/>
                <a:gd name="T4" fmla="*/ 2147483647 w 543"/>
                <a:gd name="T5" fmla="*/ 0 h 18"/>
                <a:gd name="T6" fmla="*/ 2147483647 w 543"/>
                <a:gd name="T7" fmla="*/ 0 h 18"/>
                <a:gd name="T8" fmla="*/ 2147483647 w 543"/>
                <a:gd name="T9" fmla="*/ 0 h 18"/>
                <a:gd name="T10" fmla="*/ 0 w 543"/>
                <a:gd name="T11" fmla="*/ 0 h 18"/>
                <a:gd name="T12" fmla="*/ 0 w 543"/>
                <a:gd name="T13" fmla="*/ 0 h 18"/>
                <a:gd name="T14" fmla="*/ 0 w 543"/>
                <a:gd name="T15" fmla="*/ 0 h 18"/>
                <a:gd name="T16" fmla="*/ 0 w 543"/>
                <a:gd name="T17" fmla="*/ 0 h 18"/>
                <a:gd name="T18" fmla="*/ 0 w 543"/>
                <a:gd name="T19" fmla="*/ 0 h 18"/>
                <a:gd name="T20" fmla="*/ 2147483647 w 543"/>
                <a:gd name="T21" fmla="*/ 0 h 18"/>
                <a:gd name="T22" fmla="*/ 2147483647 w 543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3"/>
                <a:gd name="T37" fmla="*/ 0 h 18"/>
                <a:gd name="T38" fmla="*/ 543 w 543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3" h="18">
                  <a:moveTo>
                    <a:pt x="538" y="18"/>
                  </a:moveTo>
                  <a:lnTo>
                    <a:pt x="28" y="18"/>
                  </a:lnTo>
                  <a:lnTo>
                    <a:pt x="24" y="16"/>
                  </a:lnTo>
                  <a:lnTo>
                    <a:pt x="21" y="14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0" y="7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543" y="0"/>
                  </a:lnTo>
                  <a:lnTo>
                    <a:pt x="538" y="18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8269288" y="1998663"/>
              <a:ext cx="179388" cy="6350"/>
            </a:xfrm>
            <a:custGeom>
              <a:avLst/>
              <a:gdLst>
                <a:gd name="T0" fmla="*/ 2147483647 w 639"/>
                <a:gd name="T1" fmla="*/ 2147483647 h 19"/>
                <a:gd name="T2" fmla="*/ 2147483647 w 639"/>
                <a:gd name="T3" fmla="*/ 2147483647 h 19"/>
                <a:gd name="T4" fmla="*/ 2147483647 w 639"/>
                <a:gd name="T5" fmla="*/ 2147483647 h 19"/>
                <a:gd name="T6" fmla="*/ 2147483647 w 639"/>
                <a:gd name="T7" fmla="*/ 2147483647 h 19"/>
                <a:gd name="T8" fmla="*/ 2147483647 w 639"/>
                <a:gd name="T9" fmla="*/ 2147483647 h 19"/>
                <a:gd name="T10" fmla="*/ 2147483647 w 639"/>
                <a:gd name="T11" fmla="*/ 0 h 19"/>
                <a:gd name="T12" fmla="*/ 2147483647 w 639"/>
                <a:gd name="T13" fmla="*/ 0 h 19"/>
                <a:gd name="T14" fmla="*/ 2147483647 w 639"/>
                <a:gd name="T15" fmla="*/ 0 h 19"/>
                <a:gd name="T16" fmla="*/ 2147483647 w 639"/>
                <a:gd name="T17" fmla="*/ 0 h 19"/>
                <a:gd name="T18" fmla="*/ 2147483647 w 639"/>
                <a:gd name="T19" fmla="*/ 0 h 19"/>
                <a:gd name="T20" fmla="*/ 2147483647 w 639"/>
                <a:gd name="T21" fmla="*/ 0 h 19"/>
                <a:gd name="T22" fmla="*/ 2147483647 w 639"/>
                <a:gd name="T23" fmla="*/ 2147483647 h 19"/>
                <a:gd name="T24" fmla="*/ 0 w 639"/>
                <a:gd name="T25" fmla="*/ 0 h 19"/>
                <a:gd name="T26" fmla="*/ 2147483647 w 639"/>
                <a:gd name="T27" fmla="*/ 0 h 19"/>
                <a:gd name="T28" fmla="*/ 2147483647 w 639"/>
                <a:gd name="T29" fmla="*/ 0 h 19"/>
                <a:gd name="T30" fmla="*/ 0 w 639"/>
                <a:gd name="T31" fmla="*/ 0 h 19"/>
                <a:gd name="T32" fmla="*/ 0 w 639"/>
                <a:gd name="T33" fmla="*/ 0 h 19"/>
                <a:gd name="T34" fmla="*/ 0 w 639"/>
                <a:gd name="T35" fmla="*/ 0 h 19"/>
                <a:gd name="T36" fmla="*/ 0 w 639"/>
                <a:gd name="T37" fmla="*/ 0 h 19"/>
                <a:gd name="T38" fmla="*/ 0 w 639"/>
                <a:gd name="T39" fmla="*/ 0 h 19"/>
                <a:gd name="T40" fmla="*/ 0 w 639"/>
                <a:gd name="T41" fmla="*/ 0 h 19"/>
                <a:gd name="T42" fmla="*/ 0 w 639"/>
                <a:gd name="T43" fmla="*/ 0 h 19"/>
                <a:gd name="T44" fmla="*/ 0 w 639"/>
                <a:gd name="T45" fmla="*/ 0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9"/>
                <a:gd name="T70" fmla="*/ 0 h 19"/>
                <a:gd name="T71" fmla="*/ 639 w 639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9" h="19">
                  <a:moveTo>
                    <a:pt x="636" y="19"/>
                  </a:moveTo>
                  <a:lnTo>
                    <a:pt x="109" y="19"/>
                  </a:lnTo>
                  <a:lnTo>
                    <a:pt x="105" y="17"/>
                  </a:lnTo>
                  <a:lnTo>
                    <a:pt x="102" y="14"/>
                  </a:lnTo>
                  <a:lnTo>
                    <a:pt x="98" y="12"/>
                  </a:lnTo>
                  <a:lnTo>
                    <a:pt x="95" y="10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639" y="0"/>
                  </a:lnTo>
                  <a:lnTo>
                    <a:pt x="636" y="19"/>
                  </a:lnTo>
                  <a:close/>
                  <a:moveTo>
                    <a:pt x="0" y="0"/>
                  </a:moveTo>
                  <a:lnTo>
                    <a:pt x="16" y="0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8266113" y="1997075"/>
              <a:ext cx="182563" cy="4763"/>
            </a:xfrm>
            <a:custGeom>
              <a:avLst/>
              <a:gdLst>
                <a:gd name="T0" fmla="*/ 2147483647 w 650"/>
                <a:gd name="T1" fmla="*/ 0 h 19"/>
                <a:gd name="T2" fmla="*/ 2147483647 w 650"/>
                <a:gd name="T3" fmla="*/ 0 h 19"/>
                <a:gd name="T4" fmla="*/ 2147483647 w 650"/>
                <a:gd name="T5" fmla="*/ 0 h 19"/>
                <a:gd name="T6" fmla="*/ 2147483647 w 650"/>
                <a:gd name="T7" fmla="*/ 0 h 19"/>
                <a:gd name="T8" fmla="*/ 2147483647 w 650"/>
                <a:gd name="T9" fmla="*/ 0 h 19"/>
                <a:gd name="T10" fmla="*/ 2147483647 w 650"/>
                <a:gd name="T11" fmla="*/ 0 h 19"/>
                <a:gd name="T12" fmla="*/ 2147483647 w 650"/>
                <a:gd name="T13" fmla="*/ 0 h 19"/>
                <a:gd name="T14" fmla="*/ 2147483647 w 650"/>
                <a:gd name="T15" fmla="*/ 0 h 19"/>
                <a:gd name="T16" fmla="*/ 2147483647 w 650"/>
                <a:gd name="T17" fmla="*/ 0 h 19"/>
                <a:gd name="T18" fmla="*/ 2147483647 w 650"/>
                <a:gd name="T19" fmla="*/ 0 h 19"/>
                <a:gd name="T20" fmla="*/ 2147483647 w 650"/>
                <a:gd name="T21" fmla="*/ 0 h 19"/>
                <a:gd name="T22" fmla="*/ 2147483647 w 650"/>
                <a:gd name="T23" fmla="*/ 0 h 19"/>
                <a:gd name="T24" fmla="*/ 0 w 650"/>
                <a:gd name="T25" fmla="*/ 0 h 19"/>
                <a:gd name="T26" fmla="*/ 2147483647 w 650"/>
                <a:gd name="T27" fmla="*/ 0 h 19"/>
                <a:gd name="T28" fmla="*/ 2147483647 w 650"/>
                <a:gd name="T29" fmla="*/ 0 h 19"/>
                <a:gd name="T30" fmla="*/ 2147483647 w 650"/>
                <a:gd name="T31" fmla="*/ 0 h 19"/>
                <a:gd name="T32" fmla="*/ 2147483647 w 650"/>
                <a:gd name="T33" fmla="*/ 0 h 19"/>
                <a:gd name="T34" fmla="*/ 2147483647 w 650"/>
                <a:gd name="T35" fmla="*/ 0 h 19"/>
                <a:gd name="T36" fmla="*/ 2147483647 w 650"/>
                <a:gd name="T37" fmla="*/ 0 h 19"/>
                <a:gd name="T38" fmla="*/ 0 w 650"/>
                <a:gd name="T39" fmla="*/ 0 h 19"/>
                <a:gd name="T40" fmla="*/ 0 w 650"/>
                <a:gd name="T41" fmla="*/ 0 h 19"/>
                <a:gd name="T42" fmla="*/ 0 w 650"/>
                <a:gd name="T43" fmla="*/ 0 h 19"/>
                <a:gd name="T44" fmla="*/ 0 w 650"/>
                <a:gd name="T45" fmla="*/ 0 h 19"/>
                <a:gd name="T46" fmla="*/ 0 w 650"/>
                <a:gd name="T47" fmla="*/ 0 h 19"/>
                <a:gd name="T48" fmla="*/ 0 w 650"/>
                <a:gd name="T49" fmla="*/ 0 h 19"/>
                <a:gd name="T50" fmla="*/ 0 w 650"/>
                <a:gd name="T51" fmla="*/ 0 h 19"/>
                <a:gd name="T52" fmla="*/ 0 w 650"/>
                <a:gd name="T53" fmla="*/ 0 h 19"/>
                <a:gd name="T54" fmla="*/ 0 w 650"/>
                <a:gd name="T55" fmla="*/ 0 h 19"/>
                <a:gd name="T56" fmla="*/ 0 w 650"/>
                <a:gd name="T57" fmla="*/ 0 h 19"/>
                <a:gd name="T58" fmla="*/ 0 w 650"/>
                <a:gd name="T59" fmla="*/ 0 h 19"/>
                <a:gd name="T60" fmla="*/ 0 w 650"/>
                <a:gd name="T61" fmla="*/ 0 h 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50"/>
                <a:gd name="T94" fmla="*/ 0 h 19"/>
                <a:gd name="T95" fmla="*/ 650 w 650"/>
                <a:gd name="T96" fmla="*/ 19 h 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50" h="19">
                  <a:moveTo>
                    <a:pt x="647" y="19"/>
                  </a:moveTo>
                  <a:lnTo>
                    <a:pt x="104" y="19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9"/>
                  </a:lnTo>
                  <a:lnTo>
                    <a:pt x="87" y="7"/>
                  </a:lnTo>
                  <a:lnTo>
                    <a:pt x="83" y="5"/>
                  </a:lnTo>
                  <a:lnTo>
                    <a:pt x="80" y="2"/>
                  </a:lnTo>
                  <a:lnTo>
                    <a:pt x="77" y="0"/>
                  </a:lnTo>
                  <a:lnTo>
                    <a:pt x="650" y="0"/>
                  </a:lnTo>
                  <a:lnTo>
                    <a:pt x="647" y="19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24" y="10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8264525" y="1995488"/>
              <a:ext cx="185738" cy="3175"/>
            </a:xfrm>
            <a:custGeom>
              <a:avLst/>
              <a:gdLst>
                <a:gd name="T0" fmla="*/ 2147483647 w 658"/>
                <a:gd name="T1" fmla="*/ 0 h 18"/>
                <a:gd name="T2" fmla="*/ 2147483647 w 658"/>
                <a:gd name="T3" fmla="*/ 0 h 18"/>
                <a:gd name="T4" fmla="*/ 2147483647 w 658"/>
                <a:gd name="T5" fmla="*/ 0 h 18"/>
                <a:gd name="T6" fmla="*/ 2147483647 w 658"/>
                <a:gd name="T7" fmla="*/ 0 h 18"/>
                <a:gd name="T8" fmla="*/ 2147483647 w 658"/>
                <a:gd name="T9" fmla="*/ 0 h 18"/>
                <a:gd name="T10" fmla="*/ 2147483647 w 658"/>
                <a:gd name="T11" fmla="*/ 0 h 18"/>
                <a:gd name="T12" fmla="*/ 2147483647 w 658"/>
                <a:gd name="T13" fmla="*/ 0 h 18"/>
                <a:gd name="T14" fmla="*/ 2147483647 w 658"/>
                <a:gd name="T15" fmla="*/ 0 h 18"/>
                <a:gd name="T16" fmla="*/ 2147483647 w 658"/>
                <a:gd name="T17" fmla="*/ 0 h 18"/>
                <a:gd name="T18" fmla="*/ 2147483647 w 658"/>
                <a:gd name="T19" fmla="*/ 0 h 18"/>
                <a:gd name="T20" fmla="*/ 2147483647 w 658"/>
                <a:gd name="T21" fmla="*/ 0 h 18"/>
                <a:gd name="T22" fmla="*/ 2147483647 w 658"/>
                <a:gd name="T23" fmla="*/ 0 h 18"/>
                <a:gd name="T24" fmla="*/ 2147483647 w 658"/>
                <a:gd name="T25" fmla="*/ 0 h 18"/>
                <a:gd name="T26" fmla="*/ 2147483647 w 658"/>
                <a:gd name="T27" fmla="*/ 0 h 18"/>
                <a:gd name="T28" fmla="*/ 0 w 658"/>
                <a:gd name="T29" fmla="*/ 0 h 18"/>
                <a:gd name="T30" fmla="*/ 0 w 658"/>
                <a:gd name="T31" fmla="*/ 0 h 18"/>
                <a:gd name="T32" fmla="*/ 0 w 658"/>
                <a:gd name="T33" fmla="*/ 0 h 18"/>
                <a:gd name="T34" fmla="*/ 0 w 658"/>
                <a:gd name="T35" fmla="*/ 0 h 18"/>
                <a:gd name="T36" fmla="*/ 0 w 658"/>
                <a:gd name="T37" fmla="*/ 0 h 18"/>
                <a:gd name="T38" fmla="*/ 0 w 658"/>
                <a:gd name="T39" fmla="*/ 0 h 18"/>
                <a:gd name="T40" fmla="*/ 0 w 658"/>
                <a:gd name="T41" fmla="*/ 0 h 18"/>
                <a:gd name="T42" fmla="*/ 0 w 658"/>
                <a:gd name="T43" fmla="*/ 0 h 18"/>
                <a:gd name="T44" fmla="*/ 0 w 658"/>
                <a:gd name="T45" fmla="*/ 0 h 18"/>
                <a:gd name="T46" fmla="*/ 0 w 658"/>
                <a:gd name="T47" fmla="*/ 0 h 18"/>
                <a:gd name="T48" fmla="*/ 0 w 658"/>
                <a:gd name="T49" fmla="*/ 0 h 18"/>
                <a:gd name="T50" fmla="*/ 0 w 658"/>
                <a:gd name="T51" fmla="*/ 0 h 18"/>
                <a:gd name="T52" fmla="*/ 0 w 658"/>
                <a:gd name="T53" fmla="*/ 0 h 18"/>
                <a:gd name="T54" fmla="*/ 0 w 658"/>
                <a:gd name="T55" fmla="*/ 0 h 18"/>
                <a:gd name="T56" fmla="*/ 0 w 658"/>
                <a:gd name="T57" fmla="*/ 0 h 18"/>
                <a:gd name="T58" fmla="*/ 0 w 658"/>
                <a:gd name="T59" fmla="*/ 0 h 18"/>
                <a:gd name="T60" fmla="*/ 2147483647 w 658"/>
                <a:gd name="T61" fmla="*/ 0 h 18"/>
                <a:gd name="T62" fmla="*/ 2147483647 w 658"/>
                <a:gd name="T63" fmla="*/ 0 h 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8"/>
                <a:gd name="T97" fmla="*/ 0 h 18"/>
                <a:gd name="T98" fmla="*/ 658 w 658"/>
                <a:gd name="T99" fmla="*/ 18 h 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8" h="18">
                  <a:moveTo>
                    <a:pt x="654" y="18"/>
                  </a:moveTo>
                  <a:lnTo>
                    <a:pt x="96" y="18"/>
                  </a:lnTo>
                  <a:lnTo>
                    <a:pt x="93" y="16"/>
                  </a:lnTo>
                  <a:lnTo>
                    <a:pt x="89" y="14"/>
                  </a:lnTo>
                  <a:lnTo>
                    <a:pt x="86" y="11"/>
                  </a:lnTo>
                  <a:lnTo>
                    <a:pt x="83" y="9"/>
                  </a:lnTo>
                  <a:lnTo>
                    <a:pt x="79" y="7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658" y="0"/>
                  </a:lnTo>
                  <a:lnTo>
                    <a:pt x="654" y="18"/>
                  </a:lnTo>
                  <a:close/>
                  <a:moveTo>
                    <a:pt x="31" y="18"/>
                  </a:moveTo>
                  <a:lnTo>
                    <a:pt x="15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8262938" y="1992313"/>
              <a:ext cx="187325" cy="4763"/>
            </a:xfrm>
            <a:custGeom>
              <a:avLst/>
              <a:gdLst>
                <a:gd name="T0" fmla="*/ 2147483647 w 665"/>
                <a:gd name="T1" fmla="*/ 0 h 19"/>
                <a:gd name="T2" fmla="*/ 2147483647 w 665"/>
                <a:gd name="T3" fmla="*/ 0 h 19"/>
                <a:gd name="T4" fmla="*/ 2147483647 w 665"/>
                <a:gd name="T5" fmla="*/ 0 h 19"/>
                <a:gd name="T6" fmla="*/ 2147483647 w 665"/>
                <a:gd name="T7" fmla="*/ 0 h 19"/>
                <a:gd name="T8" fmla="*/ 2147483647 w 665"/>
                <a:gd name="T9" fmla="*/ 0 h 19"/>
                <a:gd name="T10" fmla="*/ 2147483647 w 665"/>
                <a:gd name="T11" fmla="*/ 0 h 19"/>
                <a:gd name="T12" fmla="*/ 2147483647 w 665"/>
                <a:gd name="T13" fmla="*/ 0 h 19"/>
                <a:gd name="T14" fmla="*/ 2147483647 w 665"/>
                <a:gd name="T15" fmla="*/ 0 h 19"/>
                <a:gd name="T16" fmla="*/ 2147483647 w 665"/>
                <a:gd name="T17" fmla="*/ 0 h 19"/>
                <a:gd name="T18" fmla="*/ 2147483647 w 665"/>
                <a:gd name="T19" fmla="*/ 0 h 19"/>
                <a:gd name="T20" fmla="*/ 2147483647 w 665"/>
                <a:gd name="T21" fmla="*/ 0 h 19"/>
                <a:gd name="T22" fmla="*/ 0 w 665"/>
                <a:gd name="T23" fmla="*/ 0 h 19"/>
                <a:gd name="T24" fmla="*/ 0 w 665"/>
                <a:gd name="T25" fmla="*/ 0 h 19"/>
                <a:gd name="T26" fmla="*/ 0 w 665"/>
                <a:gd name="T27" fmla="*/ 0 h 19"/>
                <a:gd name="T28" fmla="*/ 0 w 665"/>
                <a:gd name="T29" fmla="*/ 0 h 19"/>
                <a:gd name="T30" fmla="*/ 0 w 665"/>
                <a:gd name="T31" fmla="*/ 0 h 19"/>
                <a:gd name="T32" fmla="*/ 0 w 665"/>
                <a:gd name="T33" fmla="*/ 0 h 19"/>
                <a:gd name="T34" fmla="*/ 0 w 665"/>
                <a:gd name="T35" fmla="*/ 0 h 19"/>
                <a:gd name="T36" fmla="*/ 0 w 665"/>
                <a:gd name="T37" fmla="*/ 0 h 19"/>
                <a:gd name="T38" fmla="*/ 0 w 665"/>
                <a:gd name="T39" fmla="*/ 0 h 19"/>
                <a:gd name="T40" fmla="*/ 2147483647 w 665"/>
                <a:gd name="T41" fmla="*/ 0 h 19"/>
                <a:gd name="T42" fmla="*/ 2147483647 w 665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5"/>
                <a:gd name="T67" fmla="*/ 0 h 19"/>
                <a:gd name="T68" fmla="*/ 665 w 665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5" h="19">
                  <a:moveTo>
                    <a:pt x="662" y="19"/>
                  </a:moveTo>
                  <a:lnTo>
                    <a:pt x="89" y="19"/>
                  </a:lnTo>
                  <a:lnTo>
                    <a:pt x="87" y="18"/>
                  </a:lnTo>
                  <a:lnTo>
                    <a:pt x="84" y="16"/>
                  </a:lnTo>
                  <a:lnTo>
                    <a:pt x="82" y="15"/>
                  </a:lnTo>
                  <a:lnTo>
                    <a:pt x="80" y="13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4" y="9"/>
                  </a:lnTo>
                  <a:lnTo>
                    <a:pt x="72" y="7"/>
                  </a:lnTo>
                  <a:lnTo>
                    <a:pt x="52" y="19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665" y="0"/>
                  </a:lnTo>
                  <a:lnTo>
                    <a:pt x="662" y="1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8261350" y="1989138"/>
              <a:ext cx="188913" cy="6350"/>
            </a:xfrm>
            <a:custGeom>
              <a:avLst/>
              <a:gdLst>
                <a:gd name="T0" fmla="*/ 2147483647 w 674"/>
                <a:gd name="T1" fmla="*/ 2147483647 h 19"/>
                <a:gd name="T2" fmla="*/ 2147483647 w 674"/>
                <a:gd name="T3" fmla="*/ 2147483647 h 19"/>
                <a:gd name="T4" fmla="*/ 2147483647 w 674"/>
                <a:gd name="T5" fmla="*/ 2147483647 h 19"/>
                <a:gd name="T6" fmla="*/ 2147483647 w 674"/>
                <a:gd name="T7" fmla="*/ 2147483647 h 19"/>
                <a:gd name="T8" fmla="*/ 2147483647 w 674"/>
                <a:gd name="T9" fmla="*/ 2147483647 h 19"/>
                <a:gd name="T10" fmla="*/ 2147483647 w 674"/>
                <a:gd name="T11" fmla="*/ 2147483647 h 19"/>
                <a:gd name="T12" fmla="*/ 2147483647 w 674"/>
                <a:gd name="T13" fmla="*/ 2147483647 h 19"/>
                <a:gd name="T14" fmla="*/ 2147483647 w 674"/>
                <a:gd name="T15" fmla="*/ 2147483647 h 19"/>
                <a:gd name="T16" fmla="*/ 2147483647 w 674"/>
                <a:gd name="T17" fmla="*/ 2147483647 h 19"/>
                <a:gd name="T18" fmla="*/ 2147483647 w 674"/>
                <a:gd name="T19" fmla="*/ 2147483647 h 19"/>
                <a:gd name="T20" fmla="*/ 2147483647 w 674"/>
                <a:gd name="T21" fmla="*/ 2147483647 h 19"/>
                <a:gd name="T22" fmla="*/ 0 w 674"/>
                <a:gd name="T23" fmla="*/ 2147483647 h 19"/>
                <a:gd name="T24" fmla="*/ 0 w 674"/>
                <a:gd name="T25" fmla="*/ 2147483647 h 19"/>
                <a:gd name="T26" fmla="*/ 0 w 674"/>
                <a:gd name="T27" fmla="*/ 2147483647 h 19"/>
                <a:gd name="T28" fmla="*/ 0 w 674"/>
                <a:gd name="T29" fmla="*/ 2147483647 h 19"/>
                <a:gd name="T30" fmla="*/ 0 w 674"/>
                <a:gd name="T31" fmla="*/ 0 h 19"/>
                <a:gd name="T32" fmla="*/ 0 w 674"/>
                <a:gd name="T33" fmla="*/ 0 h 19"/>
                <a:gd name="T34" fmla="*/ 0 w 674"/>
                <a:gd name="T35" fmla="*/ 0 h 19"/>
                <a:gd name="T36" fmla="*/ 0 w 674"/>
                <a:gd name="T37" fmla="*/ 0 h 19"/>
                <a:gd name="T38" fmla="*/ 0 w 674"/>
                <a:gd name="T39" fmla="*/ 0 h 19"/>
                <a:gd name="T40" fmla="*/ 2147483647 w 674"/>
                <a:gd name="T41" fmla="*/ 0 h 19"/>
                <a:gd name="T42" fmla="*/ 2147483647 w 674"/>
                <a:gd name="T43" fmla="*/ 2147483647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4"/>
                <a:gd name="T67" fmla="*/ 0 h 19"/>
                <a:gd name="T68" fmla="*/ 674 w 67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4" h="19">
                  <a:moveTo>
                    <a:pt x="671" y="19"/>
                  </a:moveTo>
                  <a:lnTo>
                    <a:pt x="82" y="19"/>
                  </a:lnTo>
                  <a:lnTo>
                    <a:pt x="82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5" y="19"/>
                  </a:lnTo>
                  <a:lnTo>
                    <a:pt x="13" y="19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674" y="0"/>
                  </a:lnTo>
                  <a:lnTo>
                    <a:pt x="671" y="1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8259763" y="1985963"/>
              <a:ext cx="192088" cy="6350"/>
            </a:xfrm>
            <a:custGeom>
              <a:avLst/>
              <a:gdLst>
                <a:gd name="T0" fmla="*/ 2147483647 w 682"/>
                <a:gd name="T1" fmla="*/ 2147483647 h 19"/>
                <a:gd name="T2" fmla="*/ 0 w 682"/>
                <a:gd name="T3" fmla="*/ 2147483647 h 19"/>
                <a:gd name="T4" fmla="*/ 0 w 682"/>
                <a:gd name="T5" fmla="*/ 2147483647 h 19"/>
                <a:gd name="T6" fmla="*/ 0 w 682"/>
                <a:gd name="T7" fmla="*/ 2147483647 h 19"/>
                <a:gd name="T8" fmla="*/ 0 w 682"/>
                <a:gd name="T9" fmla="*/ 2147483647 h 19"/>
                <a:gd name="T10" fmla="*/ 0 w 682"/>
                <a:gd name="T11" fmla="*/ 0 h 19"/>
                <a:gd name="T12" fmla="*/ 0 w 682"/>
                <a:gd name="T13" fmla="*/ 0 h 19"/>
                <a:gd name="T14" fmla="*/ 0 w 682"/>
                <a:gd name="T15" fmla="*/ 0 h 19"/>
                <a:gd name="T16" fmla="*/ 0 w 682"/>
                <a:gd name="T17" fmla="*/ 0 h 19"/>
                <a:gd name="T18" fmla="*/ 0 w 682"/>
                <a:gd name="T19" fmla="*/ 0 h 19"/>
                <a:gd name="T20" fmla="*/ 2147483647 w 682"/>
                <a:gd name="T21" fmla="*/ 0 h 19"/>
                <a:gd name="T22" fmla="*/ 2147483647 w 682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2"/>
                <a:gd name="T37" fmla="*/ 0 h 19"/>
                <a:gd name="T38" fmla="*/ 682 w 68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2" h="19">
                  <a:moveTo>
                    <a:pt x="678" y="19"/>
                  </a:moveTo>
                  <a:lnTo>
                    <a:pt x="13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8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682" y="0"/>
                  </a:lnTo>
                  <a:lnTo>
                    <a:pt x="678" y="1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8258175" y="1984375"/>
              <a:ext cx="193675" cy="4763"/>
            </a:xfrm>
            <a:custGeom>
              <a:avLst/>
              <a:gdLst>
                <a:gd name="T0" fmla="*/ 2147483647 w 689"/>
                <a:gd name="T1" fmla="*/ 0 h 19"/>
                <a:gd name="T2" fmla="*/ 0 w 689"/>
                <a:gd name="T3" fmla="*/ 0 h 19"/>
                <a:gd name="T4" fmla="*/ 0 w 689"/>
                <a:gd name="T5" fmla="*/ 0 h 19"/>
                <a:gd name="T6" fmla="*/ 0 w 689"/>
                <a:gd name="T7" fmla="*/ 0 h 19"/>
                <a:gd name="T8" fmla="*/ 0 w 689"/>
                <a:gd name="T9" fmla="*/ 0 h 19"/>
                <a:gd name="T10" fmla="*/ 0 w 689"/>
                <a:gd name="T11" fmla="*/ 0 h 19"/>
                <a:gd name="T12" fmla="*/ 0 w 689"/>
                <a:gd name="T13" fmla="*/ 0 h 19"/>
                <a:gd name="T14" fmla="*/ 0 w 689"/>
                <a:gd name="T15" fmla="*/ 0 h 19"/>
                <a:gd name="T16" fmla="*/ 0 w 689"/>
                <a:gd name="T17" fmla="*/ 0 h 19"/>
                <a:gd name="T18" fmla="*/ 0 w 689"/>
                <a:gd name="T19" fmla="*/ 0 h 19"/>
                <a:gd name="T20" fmla="*/ 2147483647 w 689"/>
                <a:gd name="T21" fmla="*/ 0 h 19"/>
                <a:gd name="T22" fmla="*/ 2147483647 w 689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9"/>
                <a:gd name="T37" fmla="*/ 0 h 19"/>
                <a:gd name="T38" fmla="*/ 689 w 68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9" h="19">
                  <a:moveTo>
                    <a:pt x="686" y="19"/>
                  </a:moveTo>
                  <a:lnTo>
                    <a:pt x="12" y="19"/>
                  </a:lnTo>
                  <a:lnTo>
                    <a:pt x="11" y="17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6" y="19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8256588" y="1982788"/>
              <a:ext cx="198438" cy="3175"/>
            </a:xfrm>
            <a:custGeom>
              <a:avLst/>
              <a:gdLst>
                <a:gd name="T0" fmla="*/ 2147483647 w 707"/>
                <a:gd name="T1" fmla="*/ 0 h 18"/>
                <a:gd name="T2" fmla="*/ 0 w 707"/>
                <a:gd name="T3" fmla="*/ 0 h 18"/>
                <a:gd name="T4" fmla="*/ 0 w 707"/>
                <a:gd name="T5" fmla="*/ 0 h 18"/>
                <a:gd name="T6" fmla="*/ 0 w 707"/>
                <a:gd name="T7" fmla="*/ 0 h 18"/>
                <a:gd name="T8" fmla="*/ 0 w 707"/>
                <a:gd name="T9" fmla="*/ 0 h 18"/>
                <a:gd name="T10" fmla="*/ 0 w 707"/>
                <a:gd name="T11" fmla="*/ 0 h 18"/>
                <a:gd name="T12" fmla="*/ 0 w 707"/>
                <a:gd name="T13" fmla="*/ 0 h 18"/>
                <a:gd name="T14" fmla="*/ 0 w 707"/>
                <a:gd name="T15" fmla="*/ 0 h 18"/>
                <a:gd name="T16" fmla="*/ 0 w 707"/>
                <a:gd name="T17" fmla="*/ 0 h 18"/>
                <a:gd name="T18" fmla="*/ 0 w 707"/>
                <a:gd name="T19" fmla="*/ 0 h 18"/>
                <a:gd name="T20" fmla="*/ 2147483647 w 707"/>
                <a:gd name="T21" fmla="*/ 0 h 18"/>
                <a:gd name="T22" fmla="*/ 2147483647 w 707"/>
                <a:gd name="T23" fmla="*/ 0 h 18"/>
                <a:gd name="T24" fmla="*/ 2147483647 w 707"/>
                <a:gd name="T25" fmla="*/ 0 h 18"/>
                <a:gd name="T26" fmla="*/ 2147483647 w 707"/>
                <a:gd name="T27" fmla="*/ 0 h 18"/>
                <a:gd name="T28" fmla="*/ 2147483647 w 707"/>
                <a:gd name="T29" fmla="*/ 0 h 18"/>
                <a:gd name="T30" fmla="*/ 2147483647 w 707"/>
                <a:gd name="T31" fmla="*/ 0 h 18"/>
                <a:gd name="T32" fmla="*/ 2147483647 w 707"/>
                <a:gd name="T33" fmla="*/ 0 h 18"/>
                <a:gd name="T34" fmla="*/ 2147483647 w 707"/>
                <a:gd name="T35" fmla="*/ 0 h 18"/>
                <a:gd name="T36" fmla="*/ 2147483647 w 707"/>
                <a:gd name="T37" fmla="*/ 0 h 18"/>
                <a:gd name="T38" fmla="*/ 2147483647 w 707"/>
                <a:gd name="T39" fmla="*/ 0 h 18"/>
                <a:gd name="T40" fmla="*/ 2147483647 w 70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7"/>
                <a:gd name="T64" fmla="*/ 0 h 18"/>
                <a:gd name="T65" fmla="*/ 707 w 70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7" h="18">
                  <a:moveTo>
                    <a:pt x="693" y="18"/>
                  </a:moveTo>
                  <a:lnTo>
                    <a:pt x="11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707" y="0"/>
                  </a:lnTo>
                  <a:lnTo>
                    <a:pt x="706" y="0"/>
                  </a:lnTo>
                  <a:lnTo>
                    <a:pt x="705" y="0"/>
                  </a:lnTo>
                  <a:lnTo>
                    <a:pt x="705" y="1"/>
                  </a:lnTo>
                  <a:lnTo>
                    <a:pt x="704" y="1"/>
                  </a:lnTo>
                  <a:lnTo>
                    <a:pt x="703" y="1"/>
                  </a:lnTo>
                  <a:lnTo>
                    <a:pt x="695" y="2"/>
                  </a:lnTo>
                  <a:lnTo>
                    <a:pt x="693" y="18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8255000" y="1981200"/>
              <a:ext cx="201613" cy="3175"/>
            </a:xfrm>
            <a:custGeom>
              <a:avLst/>
              <a:gdLst>
                <a:gd name="T0" fmla="*/ 2147483647 w 718"/>
                <a:gd name="T1" fmla="*/ 0 h 19"/>
                <a:gd name="T2" fmla="*/ 0 w 718"/>
                <a:gd name="T3" fmla="*/ 0 h 19"/>
                <a:gd name="T4" fmla="*/ 0 w 718"/>
                <a:gd name="T5" fmla="*/ 0 h 19"/>
                <a:gd name="T6" fmla="*/ 0 w 718"/>
                <a:gd name="T7" fmla="*/ 0 h 19"/>
                <a:gd name="T8" fmla="*/ 0 w 718"/>
                <a:gd name="T9" fmla="*/ 0 h 19"/>
                <a:gd name="T10" fmla="*/ 0 w 718"/>
                <a:gd name="T11" fmla="*/ 0 h 19"/>
                <a:gd name="T12" fmla="*/ 0 w 718"/>
                <a:gd name="T13" fmla="*/ 0 h 19"/>
                <a:gd name="T14" fmla="*/ 0 w 718"/>
                <a:gd name="T15" fmla="*/ 0 h 19"/>
                <a:gd name="T16" fmla="*/ 0 w 718"/>
                <a:gd name="T17" fmla="*/ 0 h 19"/>
                <a:gd name="T18" fmla="*/ 0 w 718"/>
                <a:gd name="T19" fmla="*/ 0 h 19"/>
                <a:gd name="T20" fmla="*/ 2147483647 w 718"/>
                <a:gd name="T21" fmla="*/ 0 h 19"/>
                <a:gd name="T22" fmla="*/ 2147483647 w 718"/>
                <a:gd name="T23" fmla="*/ 0 h 19"/>
                <a:gd name="T24" fmla="*/ 2147483647 w 718"/>
                <a:gd name="T25" fmla="*/ 0 h 19"/>
                <a:gd name="T26" fmla="*/ 2147483647 w 718"/>
                <a:gd name="T27" fmla="*/ 0 h 19"/>
                <a:gd name="T28" fmla="*/ 2147483647 w 718"/>
                <a:gd name="T29" fmla="*/ 0 h 19"/>
                <a:gd name="T30" fmla="*/ 2147483647 w 718"/>
                <a:gd name="T31" fmla="*/ 0 h 19"/>
                <a:gd name="T32" fmla="*/ 2147483647 w 718"/>
                <a:gd name="T33" fmla="*/ 0 h 19"/>
                <a:gd name="T34" fmla="*/ 2147483647 w 718"/>
                <a:gd name="T35" fmla="*/ 0 h 19"/>
                <a:gd name="T36" fmla="*/ 2147483647 w 718"/>
                <a:gd name="T37" fmla="*/ 0 h 19"/>
                <a:gd name="T38" fmla="*/ 2147483647 w 718"/>
                <a:gd name="T39" fmla="*/ 0 h 19"/>
                <a:gd name="T40" fmla="*/ 2147483647 w 718"/>
                <a:gd name="T41" fmla="*/ 0 h 19"/>
                <a:gd name="T42" fmla="*/ 2147483647 w 718"/>
                <a:gd name="T43" fmla="*/ 0 h 19"/>
                <a:gd name="T44" fmla="*/ 2147483647 w 718"/>
                <a:gd name="T45" fmla="*/ 0 h 19"/>
                <a:gd name="T46" fmla="*/ 2147483647 w 718"/>
                <a:gd name="T47" fmla="*/ 0 h 19"/>
                <a:gd name="T48" fmla="*/ 2147483647 w 718"/>
                <a:gd name="T49" fmla="*/ 0 h 19"/>
                <a:gd name="T50" fmla="*/ 2147483647 w 718"/>
                <a:gd name="T51" fmla="*/ 0 h 19"/>
                <a:gd name="T52" fmla="*/ 2147483647 w 718"/>
                <a:gd name="T53" fmla="*/ 0 h 19"/>
                <a:gd name="T54" fmla="*/ 2147483647 w 718"/>
                <a:gd name="T55" fmla="*/ 0 h 19"/>
                <a:gd name="T56" fmla="*/ 2147483647 w 718"/>
                <a:gd name="T57" fmla="*/ 0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8"/>
                <a:gd name="T88" fmla="*/ 0 h 19"/>
                <a:gd name="T89" fmla="*/ 718 w 718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8" h="19">
                  <a:moveTo>
                    <a:pt x="701" y="19"/>
                  </a:moveTo>
                  <a:lnTo>
                    <a:pt x="12" y="19"/>
                  </a:lnTo>
                  <a:lnTo>
                    <a:pt x="11" y="17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718" y="0"/>
                  </a:lnTo>
                  <a:lnTo>
                    <a:pt x="718" y="1"/>
                  </a:lnTo>
                  <a:lnTo>
                    <a:pt x="717" y="1"/>
                  </a:lnTo>
                  <a:lnTo>
                    <a:pt x="717" y="2"/>
                  </a:lnTo>
                  <a:lnTo>
                    <a:pt x="717" y="3"/>
                  </a:lnTo>
                  <a:lnTo>
                    <a:pt x="717" y="5"/>
                  </a:lnTo>
                  <a:lnTo>
                    <a:pt x="716" y="6"/>
                  </a:lnTo>
                  <a:lnTo>
                    <a:pt x="716" y="7"/>
                  </a:lnTo>
                  <a:lnTo>
                    <a:pt x="715" y="9"/>
                  </a:lnTo>
                  <a:lnTo>
                    <a:pt x="714" y="10"/>
                  </a:lnTo>
                  <a:lnTo>
                    <a:pt x="712" y="11"/>
                  </a:lnTo>
                  <a:lnTo>
                    <a:pt x="710" y="11"/>
                  </a:lnTo>
                  <a:lnTo>
                    <a:pt x="702" y="12"/>
                  </a:lnTo>
                  <a:lnTo>
                    <a:pt x="701" y="19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8251825" y="1978025"/>
              <a:ext cx="204788" cy="4763"/>
            </a:xfrm>
            <a:custGeom>
              <a:avLst/>
              <a:gdLst>
                <a:gd name="T0" fmla="*/ 2147483647 w 725"/>
                <a:gd name="T1" fmla="*/ 0 h 19"/>
                <a:gd name="T2" fmla="*/ 0 w 725"/>
                <a:gd name="T3" fmla="*/ 0 h 19"/>
                <a:gd name="T4" fmla="*/ 0 w 725"/>
                <a:gd name="T5" fmla="*/ 0 h 19"/>
                <a:gd name="T6" fmla="*/ 0 w 725"/>
                <a:gd name="T7" fmla="*/ 0 h 19"/>
                <a:gd name="T8" fmla="*/ 0 w 725"/>
                <a:gd name="T9" fmla="*/ 0 h 19"/>
                <a:gd name="T10" fmla="*/ 0 w 725"/>
                <a:gd name="T11" fmla="*/ 0 h 19"/>
                <a:gd name="T12" fmla="*/ 0 w 725"/>
                <a:gd name="T13" fmla="*/ 0 h 19"/>
                <a:gd name="T14" fmla="*/ 0 w 725"/>
                <a:gd name="T15" fmla="*/ 0 h 19"/>
                <a:gd name="T16" fmla="*/ 0 w 725"/>
                <a:gd name="T17" fmla="*/ 0 h 19"/>
                <a:gd name="T18" fmla="*/ 0 w 725"/>
                <a:gd name="T19" fmla="*/ 0 h 19"/>
                <a:gd name="T20" fmla="*/ 2147483647 w 725"/>
                <a:gd name="T21" fmla="*/ 0 h 19"/>
                <a:gd name="T22" fmla="*/ 2147483647 w 725"/>
                <a:gd name="T23" fmla="*/ 0 h 19"/>
                <a:gd name="T24" fmla="*/ 2147483647 w 725"/>
                <a:gd name="T25" fmla="*/ 0 h 19"/>
                <a:gd name="T26" fmla="*/ 2147483647 w 725"/>
                <a:gd name="T27" fmla="*/ 0 h 19"/>
                <a:gd name="T28" fmla="*/ 2147483647 w 725"/>
                <a:gd name="T29" fmla="*/ 0 h 19"/>
                <a:gd name="T30" fmla="*/ 2147483647 w 725"/>
                <a:gd name="T31" fmla="*/ 0 h 19"/>
                <a:gd name="T32" fmla="*/ 2147483647 w 725"/>
                <a:gd name="T33" fmla="*/ 0 h 19"/>
                <a:gd name="T34" fmla="*/ 2147483647 w 725"/>
                <a:gd name="T35" fmla="*/ 0 h 19"/>
                <a:gd name="T36" fmla="*/ 2147483647 w 725"/>
                <a:gd name="T37" fmla="*/ 0 h 19"/>
                <a:gd name="T38" fmla="*/ 2147483647 w 725"/>
                <a:gd name="T39" fmla="*/ 0 h 19"/>
                <a:gd name="T40" fmla="*/ 2147483647 w 725"/>
                <a:gd name="T41" fmla="*/ 0 h 19"/>
                <a:gd name="T42" fmla="*/ 2147483647 w 725"/>
                <a:gd name="T43" fmla="*/ 0 h 19"/>
                <a:gd name="T44" fmla="*/ 2147483647 w 725"/>
                <a:gd name="T45" fmla="*/ 0 h 19"/>
                <a:gd name="T46" fmla="*/ 2147483647 w 725"/>
                <a:gd name="T47" fmla="*/ 0 h 19"/>
                <a:gd name="T48" fmla="*/ 2147483647 w 725"/>
                <a:gd name="T49" fmla="*/ 0 h 19"/>
                <a:gd name="T50" fmla="*/ 2147483647 w 725"/>
                <a:gd name="T51" fmla="*/ 0 h 19"/>
                <a:gd name="T52" fmla="*/ 2147483647 w 725"/>
                <a:gd name="T53" fmla="*/ 0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25"/>
                <a:gd name="T82" fmla="*/ 0 h 19"/>
                <a:gd name="T83" fmla="*/ 725 w 725"/>
                <a:gd name="T84" fmla="*/ 19 h 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25" h="19">
                  <a:moveTo>
                    <a:pt x="720" y="19"/>
                  </a:moveTo>
                  <a:lnTo>
                    <a:pt x="13" y="19"/>
                  </a:lnTo>
                  <a:lnTo>
                    <a:pt x="10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725" y="0"/>
                  </a:lnTo>
                  <a:lnTo>
                    <a:pt x="725" y="1"/>
                  </a:lnTo>
                  <a:lnTo>
                    <a:pt x="725" y="3"/>
                  </a:lnTo>
                  <a:lnTo>
                    <a:pt x="724" y="4"/>
                  </a:lnTo>
                  <a:lnTo>
                    <a:pt x="724" y="6"/>
                  </a:lnTo>
                  <a:lnTo>
                    <a:pt x="724" y="7"/>
                  </a:lnTo>
                  <a:lnTo>
                    <a:pt x="724" y="8"/>
                  </a:lnTo>
                  <a:lnTo>
                    <a:pt x="724" y="10"/>
                  </a:lnTo>
                  <a:lnTo>
                    <a:pt x="723" y="11"/>
                  </a:lnTo>
                  <a:lnTo>
                    <a:pt x="723" y="12"/>
                  </a:lnTo>
                  <a:lnTo>
                    <a:pt x="723" y="13"/>
                  </a:lnTo>
                  <a:lnTo>
                    <a:pt x="722" y="14"/>
                  </a:lnTo>
                  <a:lnTo>
                    <a:pt x="722" y="15"/>
                  </a:lnTo>
                  <a:lnTo>
                    <a:pt x="722" y="16"/>
                  </a:lnTo>
                  <a:lnTo>
                    <a:pt x="721" y="17"/>
                  </a:lnTo>
                  <a:lnTo>
                    <a:pt x="720" y="18"/>
                  </a:lnTo>
                  <a:lnTo>
                    <a:pt x="720" y="19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8250238" y="1974850"/>
              <a:ext cx="207963" cy="6350"/>
            </a:xfrm>
            <a:custGeom>
              <a:avLst/>
              <a:gdLst>
                <a:gd name="T0" fmla="*/ 2147483647 w 731"/>
                <a:gd name="T1" fmla="*/ 2147483647 h 18"/>
                <a:gd name="T2" fmla="*/ 0 w 731"/>
                <a:gd name="T3" fmla="*/ 2147483647 h 18"/>
                <a:gd name="T4" fmla="*/ 0 w 731"/>
                <a:gd name="T5" fmla="*/ 2147483647 h 18"/>
                <a:gd name="T6" fmla="*/ 0 w 731"/>
                <a:gd name="T7" fmla="*/ 2147483647 h 18"/>
                <a:gd name="T8" fmla="*/ 0 w 731"/>
                <a:gd name="T9" fmla="*/ 0 h 18"/>
                <a:gd name="T10" fmla="*/ 0 w 731"/>
                <a:gd name="T11" fmla="*/ 0 h 18"/>
                <a:gd name="T12" fmla="*/ 0 w 731"/>
                <a:gd name="T13" fmla="*/ 0 h 18"/>
                <a:gd name="T14" fmla="*/ 0 w 731"/>
                <a:gd name="T15" fmla="*/ 0 h 18"/>
                <a:gd name="T16" fmla="*/ 0 w 731"/>
                <a:gd name="T17" fmla="*/ 0 h 18"/>
                <a:gd name="T18" fmla="*/ 0 w 731"/>
                <a:gd name="T19" fmla="*/ 0 h 18"/>
                <a:gd name="T20" fmla="*/ 2147483647 w 731"/>
                <a:gd name="T21" fmla="*/ 0 h 18"/>
                <a:gd name="T22" fmla="*/ 2147483647 w 731"/>
                <a:gd name="T23" fmla="*/ 0 h 18"/>
                <a:gd name="T24" fmla="*/ 2147483647 w 731"/>
                <a:gd name="T25" fmla="*/ 0 h 18"/>
                <a:gd name="T26" fmla="*/ 2147483647 w 731"/>
                <a:gd name="T27" fmla="*/ 0 h 18"/>
                <a:gd name="T28" fmla="*/ 2147483647 w 731"/>
                <a:gd name="T29" fmla="*/ 0 h 18"/>
                <a:gd name="T30" fmla="*/ 2147483647 w 731"/>
                <a:gd name="T31" fmla="*/ 0 h 18"/>
                <a:gd name="T32" fmla="*/ 2147483647 w 731"/>
                <a:gd name="T33" fmla="*/ 2147483647 h 18"/>
                <a:gd name="T34" fmla="*/ 2147483647 w 731"/>
                <a:gd name="T35" fmla="*/ 2147483647 h 18"/>
                <a:gd name="T36" fmla="*/ 2147483647 w 731"/>
                <a:gd name="T37" fmla="*/ 214748364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1"/>
                <a:gd name="T58" fmla="*/ 0 h 18"/>
                <a:gd name="T59" fmla="*/ 731 w 73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1" h="18">
                  <a:moveTo>
                    <a:pt x="729" y="18"/>
                  </a:moveTo>
                  <a:lnTo>
                    <a:pt x="11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731" y="0"/>
                  </a:lnTo>
                  <a:lnTo>
                    <a:pt x="731" y="2"/>
                  </a:lnTo>
                  <a:lnTo>
                    <a:pt x="731" y="4"/>
                  </a:lnTo>
                  <a:lnTo>
                    <a:pt x="730" y="7"/>
                  </a:lnTo>
                  <a:lnTo>
                    <a:pt x="730" y="9"/>
                  </a:lnTo>
                  <a:lnTo>
                    <a:pt x="730" y="11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8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8248650" y="1973263"/>
              <a:ext cx="209550" cy="4763"/>
            </a:xfrm>
            <a:custGeom>
              <a:avLst/>
              <a:gdLst>
                <a:gd name="T0" fmla="*/ 2147483647 w 739"/>
                <a:gd name="T1" fmla="*/ 0 h 19"/>
                <a:gd name="T2" fmla="*/ 0 w 739"/>
                <a:gd name="T3" fmla="*/ 0 h 19"/>
                <a:gd name="T4" fmla="*/ 0 w 739"/>
                <a:gd name="T5" fmla="*/ 0 h 19"/>
                <a:gd name="T6" fmla="*/ 0 w 739"/>
                <a:gd name="T7" fmla="*/ 0 h 19"/>
                <a:gd name="T8" fmla="*/ 0 w 739"/>
                <a:gd name="T9" fmla="*/ 0 h 19"/>
                <a:gd name="T10" fmla="*/ 0 w 739"/>
                <a:gd name="T11" fmla="*/ 0 h 19"/>
                <a:gd name="T12" fmla="*/ 0 w 739"/>
                <a:gd name="T13" fmla="*/ 0 h 19"/>
                <a:gd name="T14" fmla="*/ 0 w 739"/>
                <a:gd name="T15" fmla="*/ 0 h 19"/>
                <a:gd name="T16" fmla="*/ 0 w 739"/>
                <a:gd name="T17" fmla="*/ 0 h 19"/>
                <a:gd name="T18" fmla="*/ 0 w 739"/>
                <a:gd name="T19" fmla="*/ 0 h 19"/>
                <a:gd name="T20" fmla="*/ 2147483647 w 739"/>
                <a:gd name="T21" fmla="*/ 0 h 19"/>
                <a:gd name="T22" fmla="*/ 2147483647 w 739"/>
                <a:gd name="T23" fmla="*/ 0 h 19"/>
                <a:gd name="T24" fmla="*/ 2147483647 w 739"/>
                <a:gd name="T25" fmla="*/ 0 h 19"/>
                <a:gd name="T26" fmla="*/ 2147483647 w 739"/>
                <a:gd name="T27" fmla="*/ 0 h 19"/>
                <a:gd name="T28" fmla="*/ 2147483647 w 739"/>
                <a:gd name="T29" fmla="*/ 0 h 19"/>
                <a:gd name="T30" fmla="*/ 2147483647 w 739"/>
                <a:gd name="T31" fmla="*/ 0 h 19"/>
                <a:gd name="T32" fmla="*/ 2147483647 w 739"/>
                <a:gd name="T33" fmla="*/ 0 h 19"/>
                <a:gd name="T34" fmla="*/ 2147483647 w 739"/>
                <a:gd name="T35" fmla="*/ 0 h 19"/>
                <a:gd name="T36" fmla="*/ 2147483647 w 739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9"/>
                <a:gd name="T58" fmla="*/ 0 h 19"/>
                <a:gd name="T59" fmla="*/ 739 w 739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9" h="19">
                  <a:moveTo>
                    <a:pt x="736" y="19"/>
                  </a:moveTo>
                  <a:lnTo>
                    <a:pt x="11" y="19"/>
                  </a:lnTo>
                  <a:lnTo>
                    <a:pt x="10" y="17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5" y="7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739" y="0"/>
                  </a:lnTo>
                  <a:lnTo>
                    <a:pt x="738" y="3"/>
                  </a:lnTo>
                  <a:lnTo>
                    <a:pt x="738" y="5"/>
                  </a:lnTo>
                  <a:lnTo>
                    <a:pt x="738" y="7"/>
                  </a:lnTo>
                  <a:lnTo>
                    <a:pt x="737" y="10"/>
                  </a:lnTo>
                  <a:lnTo>
                    <a:pt x="737" y="12"/>
                  </a:lnTo>
                  <a:lnTo>
                    <a:pt x="737" y="14"/>
                  </a:lnTo>
                  <a:lnTo>
                    <a:pt x="736" y="17"/>
                  </a:lnTo>
                  <a:lnTo>
                    <a:pt x="736" y="19"/>
                  </a:lnTo>
                  <a:close/>
                </a:path>
              </a:pathLst>
            </a:custGeom>
            <a:solidFill>
              <a:srgbClr val="1717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8247063" y="1970088"/>
              <a:ext cx="211138" cy="4763"/>
            </a:xfrm>
            <a:custGeom>
              <a:avLst/>
              <a:gdLst>
                <a:gd name="T0" fmla="*/ 2147483647 w 745"/>
                <a:gd name="T1" fmla="*/ 0 h 19"/>
                <a:gd name="T2" fmla="*/ 0 w 745"/>
                <a:gd name="T3" fmla="*/ 0 h 19"/>
                <a:gd name="T4" fmla="*/ 0 w 745"/>
                <a:gd name="T5" fmla="*/ 0 h 19"/>
                <a:gd name="T6" fmla="*/ 0 w 745"/>
                <a:gd name="T7" fmla="*/ 0 h 19"/>
                <a:gd name="T8" fmla="*/ 0 w 745"/>
                <a:gd name="T9" fmla="*/ 0 h 19"/>
                <a:gd name="T10" fmla="*/ 0 w 745"/>
                <a:gd name="T11" fmla="*/ 0 h 19"/>
                <a:gd name="T12" fmla="*/ 0 w 745"/>
                <a:gd name="T13" fmla="*/ 0 h 19"/>
                <a:gd name="T14" fmla="*/ 0 w 745"/>
                <a:gd name="T15" fmla="*/ 0 h 19"/>
                <a:gd name="T16" fmla="*/ 0 w 745"/>
                <a:gd name="T17" fmla="*/ 0 h 19"/>
                <a:gd name="T18" fmla="*/ 0 w 745"/>
                <a:gd name="T19" fmla="*/ 0 h 19"/>
                <a:gd name="T20" fmla="*/ 2147483647 w 745"/>
                <a:gd name="T21" fmla="*/ 0 h 19"/>
                <a:gd name="T22" fmla="*/ 2147483647 w 745"/>
                <a:gd name="T23" fmla="*/ 0 h 19"/>
                <a:gd name="T24" fmla="*/ 2147483647 w 745"/>
                <a:gd name="T25" fmla="*/ 0 h 19"/>
                <a:gd name="T26" fmla="*/ 2147483647 w 745"/>
                <a:gd name="T27" fmla="*/ 0 h 19"/>
                <a:gd name="T28" fmla="*/ 2147483647 w 745"/>
                <a:gd name="T29" fmla="*/ 0 h 19"/>
                <a:gd name="T30" fmla="*/ 2147483647 w 745"/>
                <a:gd name="T31" fmla="*/ 0 h 19"/>
                <a:gd name="T32" fmla="*/ 2147483647 w 745"/>
                <a:gd name="T33" fmla="*/ 0 h 19"/>
                <a:gd name="T34" fmla="*/ 2147483647 w 745"/>
                <a:gd name="T35" fmla="*/ 0 h 19"/>
                <a:gd name="T36" fmla="*/ 2147483647 w 745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5"/>
                <a:gd name="T58" fmla="*/ 0 h 19"/>
                <a:gd name="T59" fmla="*/ 745 w 745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5" h="19">
                  <a:moveTo>
                    <a:pt x="742" y="19"/>
                  </a:moveTo>
                  <a:lnTo>
                    <a:pt x="11" y="19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6" y="9"/>
                  </a:lnTo>
                  <a:lnTo>
                    <a:pt x="4" y="7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745" y="0"/>
                  </a:lnTo>
                  <a:lnTo>
                    <a:pt x="745" y="2"/>
                  </a:lnTo>
                  <a:lnTo>
                    <a:pt x="744" y="5"/>
                  </a:lnTo>
                  <a:lnTo>
                    <a:pt x="744" y="7"/>
                  </a:lnTo>
                  <a:lnTo>
                    <a:pt x="744" y="9"/>
                  </a:lnTo>
                  <a:lnTo>
                    <a:pt x="743" y="12"/>
                  </a:lnTo>
                  <a:lnTo>
                    <a:pt x="743" y="14"/>
                  </a:lnTo>
                  <a:lnTo>
                    <a:pt x="743" y="16"/>
                  </a:lnTo>
                  <a:lnTo>
                    <a:pt x="742" y="19"/>
                  </a:lnTo>
                  <a:close/>
                </a:path>
              </a:pathLst>
            </a:custGeom>
            <a:solidFill>
              <a:srgbClr val="1717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8247063" y="1968500"/>
              <a:ext cx="211138" cy="4763"/>
            </a:xfrm>
            <a:custGeom>
              <a:avLst/>
              <a:gdLst>
                <a:gd name="T0" fmla="*/ 2147483647 w 751"/>
                <a:gd name="T1" fmla="*/ 0 h 18"/>
                <a:gd name="T2" fmla="*/ 0 w 751"/>
                <a:gd name="T3" fmla="*/ 0 h 18"/>
                <a:gd name="T4" fmla="*/ 0 w 751"/>
                <a:gd name="T5" fmla="*/ 0 h 18"/>
                <a:gd name="T6" fmla="*/ 0 w 751"/>
                <a:gd name="T7" fmla="*/ 0 h 18"/>
                <a:gd name="T8" fmla="*/ 0 w 751"/>
                <a:gd name="T9" fmla="*/ 0 h 18"/>
                <a:gd name="T10" fmla="*/ 0 w 751"/>
                <a:gd name="T11" fmla="*/ 0 h 18"/>
                <a:gd name="T12" fmla="*/ 0 w 751"/>
                <a:gd name="T13" fmla="*/ 0 h 18"/>
                <a:gd name="T14" fmla="*/ 0 w 751"/>
                <a:gd name="T15" fmla="*/ 0 h 18"/>
                <a:gd name="T16" fmla="*/ 0 w 751"/>
                <a:gd name="T17" fmla="*/ 0 h 18"/>
                <a:gd name="T18" fmla="*/ 0 w 751"/>
                <a:gd name="T19" fmla="*/ 0 h 18"/>
                <a:gd name="T20" fmla="*/ 2147483647 w 751"/>
                <a:gd name="T21" fmla="*/ 0 h 18"/>
                <a:gd name="T22" fmla="*/ 2147483647 w 751"/>
                <a:gd name="T23" fmla="*/ 0 h 18"/>
                <a:gd name="T24" fmla="*/ 2147483647 w 751"/>
                <a:gd name="T25" fmla="*/ 0 h 18"/>
                <a:gd name="T26" fmla="*/ 2147483647 w 751"/>
                <a:gd name="T27" fmla="*/ 0 h 18"/>
                <a:gd name="T28" fmla="*/ 2147483647 w 751"/>
                <a:gd name="T29" fmla="*/ 0 h 18"/>
                <a:gd name="T30" fmla="*/ 2147483647 w 751"/>
                <a:gd name="T31" fmla="*/ 0 h 18"/>
                <a:gd name="T32" fmla="*/ 2147483647 w 751"/>
                <a:gd name="T33" fmla="*/ 0 h 18"/>
                <a:gd name="T34" fmla="*/ 2147483647 w 751"/>
                <a:gd name="T35" fmla="*/ 0 h 18"/>
                <a:gd name="T36" fmla="*/ 2147483647 w 751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1"/>
                <a:gd name="T58" fmla="*/ 0 h 18"/>
                <a:gd name="T59" fmla="*/ 751 w 75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1" h="18">
                  <a:moveTo>
                    <a:pt x="749" y="18"/>
                  </a:moveTo>
                  <a:lnTo>
                    <a:pt x="10" y="18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751" y="0"/>
                  </a:lnTo>
                  <a:lnTo>
                    <a:pt x="751" y="2"/>
                  </a:lnTo>
                  <a:lnTo>
                    <a:pt x="751" y="4"/>
                  </a:lnTo>
                  <a:lnTo>
                    <a:pt x="750" y="7"/>
                  </a:lnTo>
                  <a:lnTo>
                    <a:pt x="750" y="9"/>
                  </a:lnTo>
                  <a:lnTo>
                    <a:pt x="750" y="11"/>
                  </a:lnTo>
                  <a:lnTo>
                    <a:pt x="749" y="14"/>
                  </a:lnTo>
                  <a:lnTo>
                    <a:pt x="749" y="16"/>
                  </a:lnTo>
                  <a:lnTo>
                    <a:pt x="749" y="18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8245475" y="1966913"/>
              <a:ext cx="214313" cy="3175"/>
            </a:xfrm>
            <a:custGeom>
              <a:avLst/>
              <a:gdLst>
                <a:gd name="T0" fmla="*/ 2147483647 w 757"/>
                <a:gd name="T1" fmla="*/ 0 h 19"/>
                <a:gd name="T2" fmla="*/ 0 w 757"/>
                <a:gd name="T3" fmla="*/ 0 h 19"/>
                <a:gd name="T4" fmla="*/ 0 w 757"/>
                <a:gd name="T5" fmla="*/ 0 h 19"/>
                <a:gd name="T6" fmla="*/ 0 w 757"/>
                <a:gd name="T7" fmla="*/ 0 h 19"/>
                <a:gd name="T8" fmla="*/ 0 w 757"/>
                <a:gd name="T9" fmla="*/ 0 h 19"/>
                <a:gd name="T10" fmla="*/ 0 w 757"/>
                <a:gd name="T11" fmla="*/ 0 h 19"/>
                <a:gd name="T12" fmla="*/ 0 w 757"/>
                <a:gd name="T13" fmla="*/ 0 h 19"/>
                <a:gd name="T14" fmla="*/ 0 w 757"/>
                <a:gd name="T15" fmla="*/ 0 h 19"/>
                <a:gd name="T16" fmla="*/ 0 w 757"/>
                <a:gd name="T17" fmla="*/ 0 h 19"/>
                <a:gd name="T18" fmla="*/ 0 w 757"/>
                <a:gd name="T19" fmla="*/ 0 h 19"/>
                <a:gd name="T20" fmla="*/ 2147483647 w 757"/>
                <a:gd name="T21" fmla="*/ 0 h 19"/>
                <a:gd name="T22" fmla="*/ 2147483647 w 757"/>
                <a:gd name="T23" fmla="*/ 0 h 19"/>
                <a:gd name="T24" fmla="*/ 2147483647 w 757"/>
                <a:gd name="T25" fmla="*/ 0 h 19"/>
                <a:gd name="T26" fmla="*/ 2147483647 w 757"/>
                <a:gd name="T27" fmla="*/ 0 h 19"/>
                <a:gd name="T28" fmla="*/ 2147483647 w 757"/>
                <a:gd name="T29" fmla="*/ 0 h 19"/>
                <a:gd name="T30" fmla="*/ 2147483647 w 757"/>
                <a:gd name="T31" fmla="*/ 0 h 19"/>
                <a:gd name="T32" fmla="*/ 2147483647 w 757"/>
                <a:gd name="T33" fmla="*/ 0 h 19"/>
                <a:gd name="T34" fmla="*/ 2147483647 w 757"/>
                <a:gd name="T35" fmla="*/ 0 h 19"/>
                <a:gd name="T36" fmla="*/ 2147483647 w 757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7"/>
                <a:gd name="T58" fmla="*/ 0 h 19"/>
                <a:gd name="T59" fmla="*/ 757 w 757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7" h="19">
                  <a:moveTo>
                    <a:pt x="755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7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757" y="0"/>
                  </a:lnTo>
                  <a:lnTo>
                    <a:pt x="757" y="3"/>
                  </a:lnTo>
                  <a:lnTo>
                    <a:pt x="757" y="5"/>
                  </a:lnTo>
                  <a:lnTo>
                    <a:pt x="756" y="7"/>
                  </a:lnTo>
                  <a:lnTo>
                    <a:pt x="756" y="10"/>
                  </a:lnTo>
                  <a:lnTo>
                    <a:pt x="756" y="12"/>
                  </a:lnTo>
                  <a:lnTo>
                    <a:pt x="756" y="14"/>
                  </a:lnTo>
                  <a:lnTo>
                    <a:pt x="755" y="17"/>
                  </a:lnTo>
                  <a:lnTo>
                    <a:pt x="755" y="19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8243888" y="1963738"/>
              <a:ext cx="215900" cy="4763"/>
            </a:xfrm>
            <a:custGeom>
              <a:avLst/>
              <a:gdLst>
                <a:gd name="T0" fmla="*/ 2147483647 w 763"/>
                <a:gd name="T1" fmla="*/ 0 h 20"/>
                <a:gd name="T2" fmla="*/ 0 w 763"/>
                <a:gd name="T3" fmla="*/ 0 h 20"/>
                <a:gd name="T4" fmla="*/ 0 w 763"/>
                <a:gd name="T5" fmla="*/ 0 h 20"/>
                <a:gd name="T6" fmla="*/ 0 w 763"/>
                <a:gd name="T7" fmla="*/ 0 h 20"/>
                <a:gd name="T8" fmla="*/ 0 w 763"/>
                <a:gd name="T9" fmla="*/ 0 h 20"/>
                <a:gd name="T10" fmla="*/ 0 w 763"/>
                <a:gd name="T11" fmla="*/ 0 h 20"/>
                <a:gd name="T12" fmla="*/ 0 w 763"/>
                <a:gd name="T13" fmla="*/ 0 h 20"/>
                <a:gd name="T14" fmla="*/ 0 w 763"/>
                <a:gd name="T15" fmla="*/ 0 h 20"/>
                <a:gd name="T16" fmla="*/ 0 w 763"/>
                <a:gd name="T17" fmla="*/ 0 h 20"/>
                <a:gd name="T18" fmla="*/ 0 w 763"/>
                <a:gd name="T19" fmla="*/ 0 h 20"/>
                <a:gd name="T20" fmla="*/ 2147483647 w 763"/>
                <a:gd name="T21" fmla="*/ 0 h 20"/>
                <a:gd name="T22" fmla="*/ 2147483647 w 763"/>
                <a:gd name="T23" fmla="*/ 0 h 20"/>
                <a:gd name="T24" fmla="*/ 2147483647 w 763"/>
                <a:gd name="T25" fmla="*/ 0 h 20"/>
                <a:gd name="T26" fmla="*/ 2147483647 w 763"/>
                <a:gd name="T27" fmla="*/ 0 h 20"/>
                <a:gd name="T28" fmla="*/ 2147483647 w 763"/>
                <a:gd name="T29" fmla="*/ 0 h 20"/>
                <a:gd name="T30" fmla="*/ 2147483647 w 763"/>
                <a:gd name="T31" fmla="*/ 0 h 20"/>
                <a:gd name="T32" fmla="*/ 2147483647 w 763"/>
                <a:gd name="T33" fmla="*/ 0 h 20"/>
                <a:gd name="T34" fmla="*/ 2147483647 w 763"/>
                <a:gd name="T35" fmla="*/ 0 h 20"/>
                <a:gd name="T36" fmla="*/ 2147483647 w 763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3"/>
                <a:gd name="T58" fmla="*/ 0 h 20"/>
                <a:gd name="T59" fmla="*/ 763 w 763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3" h="20">
                  <a:moveTo>
                    <a:pt x="761" y="20"/>
                  </a:moveTo>
                  <a:lnTo>
                    <a:pt x="10" y="20"/>
                  </a:lnTo>
                  <a:lnTo>
                    <a:pt x="9" y="17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763" y="0"/>
                  </a:lnTo>
                  <a:lnTo>
                    <a:pt x="763" y="2"/>
                  </a:lnTo>
                  <a:lnTo>
                    <a:pt x="763" y="5"/>
                  </a:lnTo>
                  <a:lnTo>
                    <a:pt x="763" y="8"/>
                  </a:lnTo>
                  <a:lnTo>
                    <a:pt x="762" y="10"/>
                  </a:lnTo>
                  <a:lnTo>
                    <a:pt x="762" y="13"/>
                  </a:lnTo>
                  <a:lnTo>
                    <a:pt x="762" y="15"/>
                  </a:lnTo>
                  <a:lnTo>
                    <a:pt x="761" y="17"/>
                  </a:lnTo>
                  <a:lnTo>
                    <a:pt x="761" y="20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8242300" y="1962150"/>
              <a:ext cx="217488" cy="4763"/>
            </a:xfrm>
            <a:custGeom>
              <a:avLst/>
              <a:gdLst>
                <a:gd name="T0" fmla="*/ 2147483647 w 770"/>
                <a:gd name="T1" fmla="*/ 0 h 20"/>
                <a:gd name="T2" fmla="*/ 0 w 770"/>
                <a:gd name="T3" fmla="*/ 0 h 20"/>
                <a:gd name="T4" fmla="*/ 0 w 770"/>
                <a:gd name="T5" fmla="*/ 0 h 20"/>
                <a:gd name="T6" fmla="*/ 0 w 770"/>
                <a:gd name="T7" fmla="*/ 0 h 20"/>
                <a:gd name="T8" fmla="*/ 0 w 770"/>
                <a:gd name="T9" fmla="*/ 0 h 20"/>
                <a:gd name="T10" fmla="*/ 0 w 770"/>
                <a:gd name="T11" fmla="*/ 0 h 20"/>
                <a:gd name="T12" fmla="*/ 0 w 770"/>
                <a:gd name="T13" fmla="*/ 0 h 20"/>
                <a:gd name="T14" fmla="*/ 0 w 770"/>
                <a:gd name="T15" fmla="*/ 0 h 20"/>
                <a:gd name="T16" fmla="*/ 0 w 770"/>
                <a:gd name="T17" fmla="*/ 0 h 20"/>
                <a:gd name="T18" fmla="*/ 0 w 770"/>
                <a:gd name="T19" fmla="*/ 0 h 20"/>
                <a:gd name="T20" fmla="*/ 2147483647 w 770"/>
                <a:gd name="T21" fmla="*/ 0 h 20"/>
                <a:gd name="T22" fmla="*/ 2147483647 w 770"/>
                <a:gd name="T23" fmla="*/ 0 h 20"/>
                <a:gd name="T24" fmla="*/ 2147483647 w 770"/>
                <a:gd name="T25" fmla="*/ 0 h 20"/>
                <a:gd name="T26" fmla="*/ 2147483647 w 770"/>
                <a:gd name="T27" fmla="*/ 0 h 20"/>
                <a:gd name="T28" fmla="*/ 2147483647 w 770"/>
                <a:gd name="T29" fmla="*/ 0 h 20"/>
                <a:gd name="T30" fmla="*/ 2147483647 w 770"/>
                <a:gd name="T31" fmla="*/ 0 h 20"/>
                <a:gd name="T32" fmla="*/ 2147483647 w 770"/>
                <a:gd name="T33" fmla="*/ 0 h 20"/>
                <a:gd name="T34" fmla="*/ 2147483647 w 770"/>
                <a:gd name="T35" fmla="*/ 0 h 20"/>
                <a:gd name="T36" fmla="*/ 2147483647 w 770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0"/>
                <a:gd name="T58" fmla="*/ 0 h 20"/>
                <a:gd name="T59" fmla="*/ 770 w 770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0" h="20">
                  <a:moveTo>
                    <a:pt x="767" y="20"/>
                  </a:moveTo>
                  <a:lnTo>
                    <a:pt x="10" y="20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69" y="3"/>
                  </a:lnTo>
                  <a:lnTo>
                    <a:pt x="769" y="5"/>
                  </a:lnTo>
                  <a:lnTo>
                    <a:pt x="769" y="8"/>
                  </a:lnTo>
                  <a:lnTo>
                    <a:pt x="768" y="10"/>
                  </a:lnTo>
                  <a:lnTo>
                    <a:pt x="768" y="12"/>
                  </a:lnTo>
                  <a:lnTo>
                    <a:pt x="768" y="15"/>
                  </a:lnTo>
                  <a:lnTo>
                    <a:pt x="768" y="18"/>
                  </a:lnTo>
                  <a:lnTo>
                    <a:pt x="767" y="20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8240713" y="1958975"/>
              <a:ext cx="219075" cy="4763"/>
            </a:xfrm>
            <a:custGeom>
              <a:avLst/>
              <a:gdLst>
                <a:gd name="T0" fmla="*/ 2147483647 w 776"/>
                <a:gd name="T1" fmla="*/ 0 h 19"/>
                <a:gd name="T2" fmla="*/ 0 w 776"/>
                <a:gd name="T3" fmla="*/ 0 h 19"/>
                <a:gd name="T4" fmla="*/ 0 w 776"/>
                <a:gd name="T5" fmla="*/ 0 h 19"/>
                <a:gd name="T6" fmla="*/ 0 w 776"/>
                <a:gd name="T7" fmla="*/ 0 h 19"/>
                <a:gd name="T8" fmla="*/ 0 w 776"/>
                <a:gd name="T9" fmla="*/ 0 h 19"/>
                <a:gd name="T10" fmla="*/ 0 w 776"/>
                <a:gd name="T11" fmla="*/ 0 h 19"/>
                <a:gd name="T12" fmla="*/ 0 w 776"/>
                <a:gd name="T13" fmla="*/ 0 h 19"/>
                <a:gd name="T14" fmla="*/ 0 w 776"/>
                <a:gd name="T15" fmla="*/ 0 h 19"/>
                <a:gd name="T16" fmla="*/ 0 w 776"/>
                <a:gd name="T17" fmla="*/ 0 h 19"/>
                <a:gd name="T18" fmla="*/ 0 w 776"/>
                <a:gd name="T19" fmla="*/ 0 h 19"/>
                <a:gd name="T20" fmla="*/ 2147483647 w 776"/>
                <a:gd name="T21" fmla="*/ 0 h 19"/>
                <a:gd name="T22" fmla="*/ 2147483647 w 776"/>
                <a:gd name="T23" fmla="*/ 0 h 19"/>
                <a:gd name="T24" fmla="*/ 2147483647 w 776"/>
                <a:gd name="T25" fmla="*/ 0 h 19"/>
                <a:gd name="T26" fmla="*/ 2147483647 w 776"/>
                <a:gd name="T27" fmla="*/ 0 h 19"/>
                <a:gd name="T28" fmla="*/ 2147483647 w 776"/>
                <a:gd name="T29" fmla="*/ 0 h 19"/>
                <a:gd name="T30" fmla="*/ 2147483647 w 776"/>
                <a:gd name="T31" fmla="*/ 0 h 19"/>
                <a:gd name="T32" fmla="*/ 2147483647 w 776"/>
                <a:gd name="T33" fmla="*/ 0 h 19"/>
                <a:gd name="T34" fmla="*/ 2147483647 w 776"/>
                <a:gd name="T35" fmla="*/ 0 h 19"/>
                <a:gd name="T36" fmla="*/ 2147483647 w 77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6"/>
                <a:gd name="T58" fmla="*/ 0 h 19"/>
                <a:gd name="T59" fmla="*/ 776 w 77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6" h="19">
                  <a:moveTo>
                    <a:pt x="773" y="19"/>
                  </a:moveTo>
                  <a:lnTo>
                    <a:pt x="10" y="19"/>
                  </a:lnTo>
                  <a:lnTo>
                    <a:pt x="9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776" y="0"/>
                  </a:lnTo>
                  <a:lnTo>
                    <a:pt x="775" y="2"/>
                  </a:lnTo>
                  <a:lnTo>
                    <a:pt x="775" y="5"/>
                  </a:lnTo>
                  <a:lnTo>
                    <a:pt x="775" y="7"/>
                  </a:lnTo>
                  <a:lnTo>
                    <a:pt x="775" y="9"/>
                  </a:lnTo>
                  <a:lnTo>
                    <a:pt x="774" y="12"/>
                  </a:lnTo>
                  <a:lnTo>
                    <a:pt x="774" y="14"/>
                  </a:lnTo>
                  <a:lnTo>
                    <a:pt x="774" y="17"/>
                  </a:lnTo>
                  <a:lnTo>
                    <a:pt x="773" y="19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8239125" y="1955800"/>
              <a:ext cx="222250" cy="6350"/>
            </a:xfrm>
            <a:custGeom>
              <a:avLst/>
              <a:gdLst>
                <a:gd name="T0" fmla="*/ 2147483647 w 781"/>
                <a:gd name="T1" fmla="*/ 2147483647 h 18"/>
                <a:gd name="T2" fmla="*/ 0 w 781"/>
                <a:gd name="T3" fmla="*/ 2147483647 h 18"/>
                <a:gd name="T4" fmla="*/ 0 w 781"/>
                <a:gd name="T5" fmla="*/ 2147483647 h 18"/>
                <a:gd name="T6" fmla="*/ 0 w 781"/>
                <a:gd name="T7" fmla="*/ 2147483647 h 18"/>
                <a:gd name="T8" fmla="*/ 0 w 781"/>
                <a:gd name="T9" fmla="*/ 2147483647 h 18"/>
                <a:gd name="T10" fmla="*/ 0 w 781"/>
                <a:gd name="T11" fmla="*/ 0 h 18"/>
                <a:gd name="T12" fmla="*/ 0 w 781"/>
                <a:gd name="T13" fmla="*/ 0 h 18"/>
                <a:gd name="T14" fmla="*/ 0 w 781"/>
                <a:gd name="T15" fmla="*/ 0 h 18"/>
                <a:gd name="T16" fmla="*/ 0 w 781"/>
                <a:gd name="T17" fmla="*/ 0 h 18"/>
                <a:gd name="T18" fmla="*/ 0 w 781"/>
                <a:gd name="T19" fmla="*/ 0 h 18"/>
                <a:gd name="T20" fmla="*/ 2147483647 w 781"/>
                <a:gd name="T21" fmla="*/ 0 h 18"/>
                <a:gd name="T22" fmla="*/ 2147483647 w 781"/>
                <a:gd name="T23" fmla="*/ 0 h 18"/>
                <a:gd name="T24" fmla="*/ 2147483647 w 781"/>
                <a:gd name="T25" fmla="*/ 0 h 18"/>
                <a:gd name="T26" fmla="*/ 2147483647 w 781"/>
                <a:gd name="T27" fmla="*/ 0 h 18"/>
                <a:gd name="T28" fmla="*/ 2147483647 w 781"/>
                <a:gd name="T29" fmla="*/ 0 h 18"/>
                <a:gd name="T30" fmla="*/ 2147483647 w 781"/>
                <a:gd name="T31" fmla="*/ 0 h 18"/>
                <a:gd name="T32" fmla="*/ 2147483647 w 781"/>
                <a:gd name="T33" fmla="*/ 2147483647 h 18"/>
                <a:gd name="T34" fmla="*/ 2147483647 w 781"/>
                <a:gd name="T35" fmla="*/ 2147483647 h 18"/>
                <a:gd name="T36" fmla="*/ 2147483647 w 781"/>
                <a:gd name="T37" fmla="*/ 2147483647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1"/>
                <a:gd name="T58" fmla="*/ 0 h 18"/>
                <a:gd name="T59" fmla="*/ 781 w 78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1" h="18">
                  <a:moveTo>
                    <a:pt x="779" y="18"/>
                  </a:moveTo>
                  <a:lnTo>
                    <a:pt x="9" y="18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4" y="9"/>
                  </a:lnTo>
                  <a:lnTo>
                    <a:pt x="3" y="7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781" y="0"/>
                  </a:lnTo>
                  <a:lnTo>
                    <a:pt x="780" y="2"/>
                  </a:lnTo>
                  <a:lnTo>
                    <a:pt x="780" y="4"/>
                  </a:lnTo>
                  <a:lnTo>
                    <a:pt x="780" y="7"/>
                  </a:lnTo>
                  <a:lnTo>
                    <a:pt x="780" y="9"/>
                  </a:lnTo>
                  <a:lnTo>
                    <a:pt x="779" y="11"/>
                  </a:lnTo>
                  <a:lnTo>
                    <a:pt x="779" y="14"/>
                  </a:lnTo>
                  <a:lnTo>
                    <a:pt x="779" y="16"/>
                  </a:lnTo>
                  <a:lnTo>
                    <a:pt x="779" y="18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237538" y="1954213"/>
              <a:ext cx="223838" cy="4763"/>
            </a:xfrm>
            <a:custGeom>
              <a:avLst/>
              <a:gdLst>
                <a:gd name="T0" fmla="*/ 2147483647 w 787"/>
                <a:gd name="T1" fmla="*/ 0 h 19"/>
                <a:gd name="T2" fmla="*/ 0 w 787"/>
                <a:gd name="T3" fmla="*/ 0 h 19"/>
                <a:gd name="T4" fmla="*/ 0 w 787"/>
                <a:gd name="T5" fmla="*/ 0 h 19"/>
                <a:gd name="T6" fmla="*/ 0 w 787"/>
                <a:gd name="T7" fmla="*/ 0 h 19"/>
                <a:gd name="T8" fmla="*/ 0 w 787"/>
                <a:gd name="T9" fmla="*/ 0 h 19"/>
                <a:gd name="T10" fmla="*/ 0 w 787"/>
                <a:gd name="T11" fmla="*/ 0 h 19"/>
                <a:gd name="T12" fmla="*/ 0 w 787"/>
                <a:gd name="T13" fmla="*/ 0 h 19"/>
                <a:gd name="T14" fmla="*/ 0 w 787"/>
                <a:gd name="T15" fmla="*/ 0 h 19"/>
                <a:gd name="T16" fmla="*/ 0 w 787"/>
                <a:gd name="T17" fmla="*/ 0 h 19"/>
                <a:gd name="T18" fmla="*/ 0 w 787"/>
                <a:gd name="T19" fmla="*/ 0 h 19"/>
                <a:gd name="T20" fmla="*/ 2147483647 w 787"/>
                <a:gd name="T21" fmla="*/ 0 h 19"/>
                <a:gd name="T22" fmla="*/ 2147483647 w 787"/>
                <a:gd name="T23" fmla="*/ 0 h 19"/>
                <a:gd name="T24" fmla="*/ 2147483647 w 787"/>
                <a:gd name="T25" fmla="*/ 0 h 19"/>
                <a:gd name="T26" fmla="*/ 2147483647 w 787"/>
                <a:gd name="T27" fmla="*/ 0 h 19"/>
                <a:gd name="T28" fmla="*/ 2147483647 w 787"/>
                <a:gd name="T29" fmla="*/ 0 h 19"/>
                <a:gd name="T30" fmla="*/ 2147483647 w 787"/>
                <a:gd name="T31" fmla="*/ 0 h 19"/>
                <a:gd name="T32" fmla="*/ 2147483647 w 787"/>
                <a:gd name="T33" fmla="*/ 0 h 19"/>
                <a:gd name="T34" fmla="*/ 2147483647 w 787"/>
                <a:gd name="T35" fmla="*/ 0 h 19"/>
                <a:gd name="T36" fmla="*/ 2147483647 w 787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7"/>
                <a:gd name="T58" fmla="*/ 0 h 19"/>
                <a:gd name="T59" fmla="*/ 787 w 787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7" h="19">
                  <a:moveTo>
                    <a:pt x="785" y="19"/>
                  </a:moveTo>
                  <a:lnTo>
                    <a:pt x="9" y="19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786" y="3"/>
                  </a:lnTo>
                  <a:lnTo>
                    <a:pt x="786" y="5"/>
                  </a:lnTo>
                  <a:lnTo>
                    <a:pt x="786" y="7"/>
                  </a:lnTo>
                  <a:lnTo>
                    <a:pt x="786" y="10"/>
                  </a:lnTo>
                  <a:lnTo>
                    <a:pt x="785" y="12"/>
                  </a:lnTo>
                  <a:lnTo>
                    <a:pt x="785" y="14"/>
                  </a:lnTo>
                  <a:lnTo>
                    <a:pt x="785" y="1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1F1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8235950" y="1952625"/>
              <a:ext cx="225425" cy="3175"/>
            </a:xfrm>
            <a:custGeom>
              <a:avLst/>
              <a:gdLst>
                <a:gd name="T0" fmla="*/ 2147483647 w 792"/>
                <a:gd name="T1" fmla="*/ 0 h 19"/>
                <a:gd name="T2" fmla="*/ 0 w 792"/>
                <a:gd name="T3" fmla="*/ 0 h 19"/>
                <a:gd name="T4" fmla="*/ 0 w 792"/>
                <a:gd name="T5" fmla="*/ 0 h 19"/>
                <a:gd name="T6" fmla="*/ 0 w 792"/>
                <a:gd name="T7" fmla="*/ 0 h 19"/>
                <a:gd name="T8" fmla="*/ 0 w 792"/>
                <a:gd name="T9" fmla="*/ 0 h 19"/>
                <a:gd name="T10" fmla="*/ 0 w 792"/>
                <a:gd name="T11" fmla="*/ 0 h 19"/>
                <a:gd name="T12" fmla="*/ 0 w 792"/>
                <a:gd name="T13" fmla="*/ 0 h 19"/>
                <a:gd name="T14" fmla="*/ 0 w 792"/>
                <a:gd name="T15" fmla="*/ 0 h 19"/>
                <a:gd name="T16" fmla="*/ 0 w 792"/>
                <a:gd name="T17" fmla="*/ 0 h 19"/>
                <a:gd name="T18" fmla="*/ 0 w 792"/>
                <a:gd name="T19" fmla="*/ 0 h 19"/>
                <a:gd name="T20" fmla="*/ 2147483647 w 792"/>
                <a:gd name="T21" fmla="*/ 0 h 19"/>
                <a:gd name="T22" fmla="*/ 2147483647 w 792"/>
                <a:gd name="T23" fmla="*/ 0 h 19"/>
                <a:gd name="T24" fmla="*/ 2147483647 w 792"/>
                <a:gd name="T25" fmla="*/ 0 h 19"/>
                <a:gd name="T26" fmla="*/ 2147483647 w 792"/>
                <a:gd name="T27" fmla="*/ 0 h 19"/>
                <a:gd name="T28" fmla="*/ 2147483647 w 792"/>
                <a:gd name="T29" fmla="*/ 0 h 19"/>
                <a:gd name="T30" fmla="*/ 2147483647 w 792"/>
                <a:gd name="T31" fmla="*/ 0 h 19"/>
                <a:gd name="T32" fmla="*/ 2147483647 w 792"/>
                <a:gd name="T33" fmla="*/ 0 h 19"/>
                <a:gd name="T34" fmla="*/ 2147483647 w 792"/>
                <a:gd name="T35" fmla="*/ 0 h 19"/>
                <a:gd name="T36" fmla="*/ 2147483647 w 792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2"/>
                <a:gd name="T58" fmla="*/ 0 h 19"/>
                <a:gd name="T59" fmla="*/ 792 w 792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2" h="19">
                  <a:moveTo>
                    <a:pt x="791" y="19"/>
                  </a:moveTo>
                  <a:lnTo>
                    <a:pt x="10" y="19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9"/>
                  </a:lnTo>
                  <a:lnTo>
                    <a:pt x="4" y="7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792" y="0"/>
                  </a:lnTo>
                  <a:lnTo>
                    <a:pt x="792" y="2"/>
                  </a:lnTo>
                  <a:lnTo>
                    <a:pt x="792" y="5"/>
                  </a:lnTo>
                  <a:lnTo>
                    <a:pt x="792" y="7"/>
                  </a:lnTo>
                  <a:lnTo>
                    <a:pt x="792" y="9"/>
                  </a:lnTo>
                  <a:lnTo>
                    <a:pt x="791" y="12"/>
                  </a:lnTo>
                  <a:lnTo>
                    <a:pt x="791" y="14"/>
                  </a:lnTo>
                  <a:lnTo>
                    <a:pt x="791" y="16"/>
                  </a:lnTo>
                  <a:lnTo>
                    <a:pt x="791" y="19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8235950" y="1949450"/>
              <a:ext cx="225425" cy="4763"/>
            </a:xfrm>
            <a:custGeom>
              <a:avLst/>
              <a:gdLst>
                <a:gd name="T0" fmla="*/ 2147483647 w 797"/>
                <a:gd name="T1" fmla="*/ 0 h 18"/>
                <a:gd name="T2" fmla="*/ 0 w 797"/>
                <a:gd name="T3" fmla="*/ 0 h 18"/>
                <a:gd name="T4" fmla="*/ 0 w 797"/>
                <a:gd name="T5" fmla="*/ 0 h 18"/>
                <a:gd name="T6" fmla="*/ 0 w 797"/>
                <a:gd name="T7" fmla="*/ 0 h 18"/>
                <a:gd name="T8" fmla="*/ 0 w 797"/>
                <a:gd name="T9" fmla="*/ 0 h 18"/>
                <a:gd name="T10" fmla="*/ 0 w 797"/>
                <a:gd name="T11" fmla="*/ 0 h 18"/>
                <a:gd name="T12" fmla="*/ 0 w 797"/>
                <a:gd name="T13" fmla="*/ 0 h 18"/>
                <a:gd name="T14" fmla="*/ 0 w 797"/>
                <a:gd name="T15" fmla="*/ 0 h 18"/>
                <a:gd name="T16" fmla="*/ 0 w 797"/>
                <a:gd name="T17" fmla="*/ 0 h 18"/>
                <a:gd name="T18" fmla="*/ 0 w 797"/>
                <a:gd name="T19" fmla="*/ 0 h 18"/>
                <a:gd name="T20" fmla="*/ 2147483647 w 797"/>
                <a:gd name="T21" fmla="*/ 0 h 18"/>
                <a:gd name="T22" fmla="*/ 2147483647 w 797"/>
                <a:gd name="T23" fmla="*/ 0 h 18"/>
                <a:gd name="T24" fmla="*/ 2147483647 w 797"/>
                <a:gd name="T25" fmla="*/ 0 h 18"/>
                <a:gd name="T26" fmla="*/ 2147483647 w 797"/>
                <a:gd name="T27" fmla="*/ 0 h 18"/>
                <a:gd name="T28" fmla="*/ 2147483647 w 797"/>
                <a:gd name="T29" fmla="*/ 0 h 18"/>
                <a:gd name="T30" fmla="*/ 2147483647 w 797"/>
                <a:gd name="T31" fmla="*/ 0 h 18"/>
                <a:gd name="T32" fmla="*/ 2147483647 w 797"/>
                <a:gd name="T33" fmla="*/ 0 h 18"/>
                <a:gd name="T34" fmla="*/ 2147483647 w 797"/>
                <a:gd name="T35" fmla="*/ 0 h 18"/>
                <a:gd name="T36" fmla="*/ 2147483647 w 797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7"/>
                <a:gd name="T58" fmla="*/ 0 h 18"/>
                <a:gd name="T59" fmla="*/ 797 w 797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7" h="18">
                  <a:moveTo>
                    <a:pt x="796" y="18"/>
                  </a:moveTo>
                  <a:lnTo>
                    <a:pt x="9" y="18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797" y="0"/>
                  </a:lnTo>
                  <a:lnTo>
                    <a:pt x="797" y="2"/>
                  </a:lnTo>
                  <a:lnTo>
                    <a:pt x="797" y="4"/>
                  </a:lnTo>
                  <a:lnTo>
                    <a:pt x="797" y="7"/>
                  </a:lnTo>
                  <a:lnTo>
                    <a:pt x="796" y="9"/>
                  </a:lnTo>
                  <a:lnTo>
                    <a:pt x="796" y="11"/>
                  </a:lnTo>
                  <a:lnTo>
                    <a:pt x="796" y="14"/>
                  </a:lnTo>
                  <a:lnTo>
                    <a:pt x="796" y="16"/>
                  </a:lnTo>
                  <a:lnTo>
                    <a:pt x="796" y="18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8234363" y="1946275"/>
              <a:ext cx="227013" cy="6350"/>
            </a:xfrm>
            <a:custGeom>
              <a:avLst/>
              <a:gdLst>
                <a:gd name="T0" fmla="*/ 2147483647 w 803"/>
                <a:gd name="T1" fmla="*/ 2147483647 h 19"/>
                <a:gd name="T2" fmla="*/ 0 w 803"/>
                <a:gd name="T3" fmla="*/ 2147483647 h 19"/>
                <a:gd name="T4" fmla="*/ 0 w 803"/>
                <a:gd name="T5" fmla="*/ 2147483647 h 19"/>
                <a:gd name="T6" fmla="*/ 0 w 803"/>
                <a:gd name="T7" fmla="*/ 2147483647 h 19"/>
                <a:gd name="T8" fmla="*/ 0 w 803"/>
                <a:gd name="T9" fmla="*/ 2147483647 h 19"/>
                <a:gd name="T10" fmla="*/ 0 w 803"/>
                <a:gd name="T11" fmla="*/ 0 h 19"/>
                <a:gd name="T12" fmla="*/ 0 w 803"/>
                <a:gd name="T13" fmla="*/ 0 h 19"/>
                <a:gd name="T14" fmla="*/ 0 w 803"/>
                <a:gd name="T15" fmla="*/ 0 h 19"/>
                <a:gd name="T16" fmla="*/ 0 w 803"/>
                <a:gd name="T17" fmla="*/ 0 h 19"/>
                <a:gd name="T18" fmla="*/ 0 w 803"/>
                <a:gd name="T19" fmla="*/ 0 h 19"/>
                <a:gd name="T20" fmla="*/ 2147483647 w 803"/>
                <a:gd name="T21" fmla="*/ 0 h 19"/>
                <a:gd name="T22" fmla="*/ 2147483647 w 803"/>
                <a:gd name="T23" fmla="*/ 0 h 19"/>
                <a:gd name="T24" fmla="*/ 2147483647 w 803"/>
                <a:gd name="T25" fmla="*/ 0 h 19"/>
                <a:gd name="T26" fmla="*/ 2147483647 w 803"/>
                <a:gd name="T27" fmla="*/ 0 h 19"/>
                <a:gd name="T28" fmla="*/ 2147483647 w 803"/>
                <a:gd name="T29" fmla="*/ 0 h 19"/>
                <a:gd name="T30" fmla="*/ 2147483647 w 803"/>
                <a:gd name="T31" fmla="*/ 2147483647 h 19"/>
                <a:gd name="T32" fmla="*/ 2147483647 w 803"/>
                <a:gd name="T33" fmla="*/ 2147483647 h 19"/>
                <a:gd name="T34" fmla="*/ 2147483647 w 803"/>
                <a:gd name="T35" fmla="*/ 2147483647 h 19"/>
                <a:gd name="T36" fmla="*/ 2147483647 w 803"/>
                <a:gd name="T37" fmla="*/ 214748364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3"/>
                <a:gd name="T58" fmla="*/ 0 h 19"/>
                <a:gd name="T59" fmla="*/ 803 w 803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3" h="19">
                  <a:moveTo>
                    <a:pt x="801" y="19"/>
                  </a:moveTo>
                  <a:lnTo>
                    <a:pt x="9" y="19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7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803" y="0"/>
                  </a:lnTo>
                  <a:lnTo>
                    <a:pt x="803" y="3"/>
                  </a:lnTo>
                  <a:lnTo>
                    <a:pt x="803" y="5"/>
                  </a:lnTo>
                  <a:lnTo>
                    <a:pt x="802" y="7"/>
                  </a:lnTo>
                  <a:lnTo>
                    <a:pt x="802" y="10"/>
                  </a:lnTo>
                  <a:lnTo>
                    <a:pt x="802" y="12"/>
                  </a:lnTo>
                  <a:lnTo>
                    <a:pt x="802" y="14"/>
                  </a:lnTo>
                  <a:lnTo>
                    <a:pt x="802" y="17"/>
                  </a:lnTo>
                  <a:lnTo>
                    <a:pt x="801" y="19"/>
                  </a:lnTo>
                  <a:close/>
                </a:path>
              </a:pathLst>
            </a:custGeom>
            <a:solidFill>
              <a:srgbClr val="2121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8232775" y="1944688"/>
              <a:ext cx="228600" cy="4763"/>
            </a:xfrm>
            <a:custGeom>
              <a:avLst/>
              <a:gdLst>
                <a:gd name="T0" fmla="*/ 2147483647 w 808"/>
                <a:gd name="T1" fmla="*/ 0 h 19"/>
                <a:gd name="T2" fmla="*/ 0 w 808"/>
                <a:gd name="T3" fmla="*/ 0 h 19"/>
                <a:gd name="T4" fmla="*/ 0 w 808"/>
                <a:gd name="T5" fmla="*/ 0 h 19"/>
                <a:gd name="T6" fmla="*/ 0 w 808"/>
                <a:gd name="T7" fmla="*/ 0 h 19"/>
                <a:gd name="T8" fmla="*/ 0 w 808"/>
                <a:gd name="T9" fmla="*/ 0 h 19"/>
                <a:gd name="T10" fmla="*/ 0 w 808"/>
                <a:gd name="T11" fmla="*/ 0 h 19"/>
                <a:gd name="T12" fmla="*/ 0 w 808"/>
                <a:gd name="T13" fmla="*/ 0 h 19"/>
                <a:gd name="T14" fmla="*/ 0 w 808"/>
                <a:gd name="T15" fmla="*/ 0 h 19"/>
                <a:gd name="T16" fmla="*/ 0 w 808"/>
                <a:gd name="T17" fmla="*/ 0 h 19"/>
                <a:gd name="T18" fmla="*/ 0 w 808"/>
                <a:gd name="T19" fmla="*/ 0 h 19"/>
                <a:gd name="T20" fmla="*/ 2147483647 w 808"/>
                <a:gd name="T21" fmla="*/ 0 h 19"/>
                <a:gd name="T22" fmla="*/ 2147483647 w 808"/>
                <a:gd name="T23" fmla="*/ 0 h 19"/>
                <a:gd name="T24" fmla="*/ 2147483647 w 808"/>
                <a:gd name="T25" fmla="*/ 0 h 19"/>
                <a:gd name="T26" fmla="*/ 2147483647 w 808"/>
                <a:gd name="T27" fmla="*/ 0 h 19"/>
                <a:gd name="T28" fmla="*/ 2147483647 w 808"/>
                <a:gd name="T29" fmla="*/ 0 h 19"/>
                <a:gd name="T30" fmla="*/ 2147483647 w 808"/>
                <a:gd name="T31" fmla="*/ 0 h 19"/>
                <a:gd name="T32" fmla="*/ 2147483647 w 808"/>
                <a:gd name="T33" fmla="*/ 0 h 19"/>
                <a:gd name="T34" fmla="*/ 2147483647 w 808"/>
                <a:gd name="T35" fmla="*/ 0 h 19"/>
                <a:gd name="T36" fmla="*/ 2147483647 w 808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8"/>
                <a:gd name="T58" fmla="*/ 0 h 19"/>
                <a:gd name="T59" fmla="*/ 808 w 80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8" h="19">
                  <a:moveTo>
                    <a:pt x="806" y="19"/>
                  </a:moveTo>
                  <a:lnTo>
                    <a:pt x="9" y="19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808" y="0"/>
                  </a:lnTo>
                  <a:lnTo>
                    <a:pt x="808" y="2"/>
                  </a:lnTo>
                  <a:lnTo>
                    <a:pt x="807" y="5"/>
                  </a:lnTo>
                  <a:lnTo>
                    <a:pt x="807" y="7"/>
                  </a:lnTo>
                  <a:lnTo>
                    <a:pt x="807" y="9"/>
                  </a:lnTo>
                  <a:lnTo>
                    <a:pt x="807" y="12"/>
                  </a:lnTo>
                  <a:lnTo>
                    <a:pt x="807" y="14"/>
                  </a:lnTo>
                  <a:lnTo>
                    <a:pt x="806" y="16"/>
                  </a:lnTo>
                  <a:lnTo>
                    <a:pt x="806" y="19"/>
                  </a:lnTo>
                  <a:close/>
                </a:path>
              </a:pathLst>
            </a:custGeom>
            <a:solidFill>
              <a:srgbClr val="24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8232775" y="1941513"/>
              <a:ext cx="230188" cy="4763"/>
            </a:xfrm>
            <a:custGeom>
              <a:avLst/>
              <a:gdLst>
                <a:gd name="T0" fmla="*/ 2147483647 w 813"/>
                <a:gd name="T1" fmla="*/ 0 h 18"/>
                <a:gd name="T2" fmla="*/ 0 w 813"/>
                <a:gd name="T3" fmla="*/ 0 h 18"/>
                <a:gd name="T4" fmla="*/ 0 w 813"/>
                <a:gd name="T5" fmla="*/ 0 h 18"/>
                <a:gd name="T6" fmla="*/ 0 w 813"/>
                <a:gd name="T7" fmla="*/ 0 h 18"/>
                <a:gd name="T8" fmla="*/ 0 w 813"/>
                <a:gd name="T9" fmla="*/ 0 h 18"/>
                <a:gd name="T10" fmla="*/ 0 w 813"/>
                <a:gd name="T11" fmla="*/ 0 h 18"/>
                <a:gd name="T12" fmla="*/ 0 w 813"/>
                <a:gd name="T13" fmla="*/ 0 h 18"/>
                <a:gd name="T14" fmla="*/ 0 w 813"/>
                <a:gd name="T15" fmla="*/ 0 h 18"/>
                <a:gd name="T16" fmla="*/ 0 w 813"/>
                <a:gd name="T17" fmla="*/ 0 h 18"/>
                <a:gd name="T18" fmla="*/ 0 w 813"/>
                <a:gd name="T19" fmla="*/ 0 h 18"/>
                <a:gd name="T20" fmla="*/ 2147483647 w 813"/>
                <a:gd name="T21" fmla="*/ 0 h 18"/>
                <a:gd name="T22" fmla="*/ 2147483647 w 813"/>
                <a:gd name="T23" fmla="*/ 0 h 18"/>
                <a:gd name="T24" fmla="*/ 2147483647 w 813"/>
                <a:gd name="T25" fmla="*/ 0 h 18"/>
                <a:gd name="T26" fmla="*/ 2147483647 w 813"/>
                <a:gd name="T27" fmla="*/ 0 h 18"/>
                <a:gd name="T28" fmla="*/ 2147483647 w 813"/>
                <a:gd name="T29" fmla="*/ 0 h 18"/>
                <a:gd name="T30" fmla="*/ 2147483647 w 813"/>
                <a:gd name="T31" fmla="*/ 0 h 18"/>
                <a:gd name="T32" fmla="*/ 2147483647 w 813"/>
                <a:gd name="T33" fmla="*/ 0 h 18"/>
                <a:gd name="T34" fmla="*/ 2147483647 w 813"/>
                <a:gd name="T35" fmla="*/ 0 h 18"/>
                <a:gd name="T36" fmla="*/ 2147483647 w 813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3"/>
                <a:gd name="T58" fmla="*/ 0 h 18"/>
                <a:gd name="T59" fmla="*/ 813 w 813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3" h="18">
                  <a:moveTo>
                    <a:pt x="811" y="18"/>
                  </a:moveTo>
                  <a:lnTo>
                    <a:pt x="8" y="18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5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813" y="0"/>
                  </a:lnTo>
                  <a:lnTo>
                    <a:pt x="812" y="2"/>
                  </a:lnTo>
                  <a:lnTo>
                    <a:pt x="812" y="4"/>
                  </a:lnTo>
                  <a:lnTo>
                    <a:pt x="812" y="7"/>
                  </a:lnTo>
                  <a:lnTo>
                    <a:pt x="812" y="9"/>
                  </a:lnTo>
                  <a:lnTo>
                    <a:pt x="812" y="11"/>
                  </a:lnTo>
                  <a:lnTo>
                    <a:pt x="811" y="14"/>
                  </a:lnTo>
                  <a:lnTo>
                    <a:pt x="811" y="16"/>
                  </a:lnTo>
                  <a:lnTo>
                    <a:pt x="811" y="18"/>
                  </a:lnTo>
                  <a:close/>
                </a:path>
              </a:pathLst>
            </a:custGeom>
            <a:solidFill>
              <a:srgbClr val="24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8232775" y="1939925"/>
              <a:ext cx="230188" cy="4763"/>
            </a:xfrm>
            <a:custGeom>
              <a:avLst/>
              <a:gdLst>
                <a:gd name="T0" fmla="*/ 2147483647 w 815"/>
                <a:gd name="T1" fmla="*/ 0 h 19"/>
                <a:gd name="T2" fmla="*/ 0 w 815"/>
                <a:gd name="T3" fmla="*/ 0 h 19"/>
                <a:gd name="T4" fmla="*/ 0 w 815"/>
                <a:gd name="T5" fmla="*/ 0 h 19"/>
                <a:gd name="T6" fmla="*/ 0 w 815"/>
                <a:gd name="T7" fmla="*/ 0 h 19"/>
                <a:gd name="T8" fmla="*/ 0 w 815"/>
                <a:gd name="T9" fmla="*/ 0 h 19"/>
                <a:gd name="T10" fmla="*/ 0 w 815"/>
                <a:gd name="T11" fmla="*/ 0 h 19"/>
                <a:gd name="T12" fmla="*/ 0 w 815"/>
                <a:gd name="T13" fmla="*/ 0 h 19"/>
                <a:gd name="T14" fmla="*/ 0 w 815"/>
                <a:gd name="T15" fmla="*/ 0 h 19"/>
                <a:gd name="T16" fmla="*/ 0 w 815"/>
                <a:gd name="T17" fmla="*/ 0 h 19"/>
                <a:gd name="T18" fmla="*/ 0 w 815"/>
                <a:gd name="T19" fmla="*/ 0 h 19"/>
                <a:gd name="T20" fmla="*/ 0 w 815"/>
                <a:gd name="T21" fmla="*/ 0 h 19"/>
                <a:gd name="T22" fmla="*/ 2147483647 w 815"/>
                <a:gd name="T23" fmla="*/ 0 h 19"/>
                <a:gd name="T24" fmla="*/ 2147483647 w 815"/>
                <a:gd name="T25" fmla="*/ 0 h 19"/>
                <a:gd name="T26" fmla="*/ 2147483647 w 815"/>
                <a:gd name="T27" fmla="*/ 0 h 19"/>
                <a:gd name="T28" fmla="*/ 2147483647 w 815"/>
                <a:gd name="T29" fmla="*/ 0 h 19"/>
                <a:gd name="T30" fmla="*/ 2147483647 w 815"/>
                <a:gd name="T31" fmla="*/ 0 h 19"/>
                <a:gd name="T32" fmla="*/ 2147483647 w 815"/>
                <a:gd name="T33" fmla="*/ 0 h 19"/>
                <a:gd name="T34" fmla="*/ 2147483647 w 815"/>
                <a:gd name="T35" fmla="*/ 0 h 19"/>
                <a:gd name="T36" fmla="*/ 2147483647 w 815"/>
                <a:gd name="T37" fmla="*/ 0 h 19"/>
                <a:gd name="T38" fmla="*/ 2147483647 w 815"/>
                <a:gd name="T39" fmla="*/ 0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5"/>
                <a:gd name="T61" fmla="*/ 0 h 19"/>
                <a:gd name="T62" fmla="*/ 815 w 815"/>
                <a:gd name="T63" fmla="*/ 19 h 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5" h="19">
                  <a:moveTo>
                    <a:pt x="814" y="19"/>
                  </a:moveTo>
                  <a:lnTo>
                    <a:pt x="6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815" y="0"/>
                  </a:lnTo>
                  <a:lnTo>
                    <a:pt x="815" y="3"/>
                  </a:lnTo>
                  <a:lnTo>
                    <a:pt x="815" y="5"/>
                  </a:lnTo>
                  <a:lnTo>
                    <a:pt x="815" y="7"/>
                  </a:lnTo>
                  <a:lnTo>
                    <a:pt x="815" y="10"/>
                  </a:lnTo>
                  <a:lnTo>
                    <a:pt x="814" y="12"/>
                  </a:lnTo>
                  <a:lnTo>
                    <a:pt x="814" y="14"/>
                  </a:lnTo>
                  <a:lnTo>
                    <a:pt x="814" y="17"/>
                  </a:lnTo>
                  <a:lnTo>
                    <a:pt x="814" y="19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8231188" y="1938338"/>
              <a:ext cx="231775" cy="3175"/>
            </a:xfrm>
            <a:custGeom>
              <a:avLst/>
              <a:gdLst>
                <a:gd name="T0" fmla="*/ 2147483647 w 818"/>
                <a:gd name="T1" fmla="*/ 0 h 19"/>
                <a:gd name="T2" fmla="*/ 0 w 818"/>
                <a:gd name="T3" fmla="*/ 0 h 19"/>
                <a:gd name="T4" fmla="*/ 0 w 818"/>
                <a:gd name="T5" fmla="*/ 0 h 19"/>
                <a:gd name="T6" fmla="*/ 0 w 818"/>
                <a:gd name="T7" fmla="*/ 0 h 19"/>
                <a:gd name="T8" fmla="*/ 0 w 818"/>
                <a:gd name="T9" fmla="*/ 0 h 19"/>
                <a:gd name="T10" fmla="*/ 0 w 818"/>
                <a:gd name="T11" fmla="*/ 0 h 19"/>
                <a:gd name="T12" fmla="*/ 0 w 818"/>
                <a:gd name="T13" fmla="*/ 0 h 19"/>
                <a:gd name="T14" fmla="*/ 0 w 818"/>
                <a:gd name="T15" fmla="*/ 0 h 19"/>
                <a:gd name="T16" fmla="*/ 0 w 818"/>
                <a:gd name="T17" fmla="*/ 0 h 19"/>
                <a:gd name="T18" fmla="*/ 0 w 818"/>
                <a:gd name="T19" fmla="*/ 0 h 19"/>
                <a:gd name="T20" fmla="*/ 0 w 818"/>
                <a:gd name="T21" fmla="*/ 0 h 19"/>
                <a:gd name="T22" fmla="*/ 0 w 818"/>
                <a:gd name="T23" fmla="*/ 0 h 19"/>
                <a:gd name="T24" fmla="*/ 2147483647 w 818"/>
                <a:gd name="T25" fmla="*/ 0 h 19"/>
                <a:gd name="T26" fmla="*/ 2147483647 w 818"/>
                <a:gd name="T27" fmla="*/ 0 h 19"/>
                <a:gd name="T28" fmla="*/ 2147483647 w 818"/>
                <a:gd name="T29" fmla="*/ 0 h 19"/>
                <a:gd name="T30" fmla="*/ 2147483647 w 818"/>
                <a:gd name="T31" fmla="*/ 0 h 19"/>
                <a:gd name="T32" fmla="*/ 2147483647 w 818"/>
                <a:gd name="T33" fmla="*/ 0 h 19"/>
                <a:gd name="T34" fmla="*/ 2147483647 w 818"/>
                <a:gd name="T35" fmla="*/ 0 h 19"/>
                <a:gd name="T36" fmla="*/ 2147483647 w 818"/>
                <a:gd name="T37" fmla="*/ 0 h 19"/>
                <a:gd name="T38" fmla="*/ 2147483647 w 818"/>
                <a:gd name="T39" fmla="*/ 0 h 19"/>
                <a:gd name="T40" fmla="*/ 2147483647 w 818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8"/>
                <a:gd name="T64" fmla="*/ 0 h 19"/>
                <a:gd name="T65" fmla="*/ 818 w 818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8" h="19">
                  <a:moveTo>
                    <a:pt x="817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"/>
                  </a:lnTo>
                  <a:lnTo>
                    <a:pt x="0" y="0"/>
                  </a:lnTo>
                  <a:lnTo>
                    <a:pt x="818" y="0"/>
                  </a:lnTo>
                  <a:lnTo>
                    <a:pt x="818" y="2"/>
                  </a:lnTo>
                  <a:lnTo>
                    <a:pt x="818" y="5"/>
                  </a:lnTo>
                  <a:lnTo>
                    <a:pt x="817" y="7"/>
                  </a:lnTo>
                  <a:lnTo>
                    <a:pt x="817" y="9"/>
                  </a:lnTo>
                  <a:lnTo>
                    <a:pt x="817" y="12"/>
                  </a:lnTo>
                  <a:lnTo>
                    <a:pt x="817" y="14"/>
                  </a:lnTo>
                  <a:lnTo>
                    <a:pt x="817" y="16"/>
                  </a:lnTo>
                  <a:lnTo>
                    <a:pt x="817" y="19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8226425" y="1935163"/>
              <a:ext cx="236538" cy="4763"/>
            </a:xfrm>
            <a:custGeom>
              <a:avLst/>
              <a:gdLst>
                <a:gd name="T0" fmla="*/ 2147483647 w 837"/>
                <a:gd name="T1" fmla="*/ 0 h 19"/>
                <a:gd name="T2" fmla="*/ 2147483647 w 837"/>
                <a:gd name="T3" fmla="*/ 0 h 19"/>
                <a:gd name="T4" fmla="*/ 2147483647 w 837"/>
                <a:gd name="T5" fmla="*/ 0 h 19"/>
                <a:gd name="T6" fmla="*/ 0 w 837"/>
                <a:gd name="T7" fmla="*/ 0 h 19"/>
                <a:gd name="T8" fmla="*/ 0 w 837"/>
                <a:gd name="T9" fmla="*/ 0 h 19"/>
                <a:gd name="T10" fmla="*/ 0 w 837"/>
                <a:gd name="T11" fmla="*/ 0 h 19"/>
                <a:gd name="T12" fmla="*/ 0 w 837"/>
                <a:gd name="T13" fmla="*/ 0 h 19"/>
                <a:gd name="T14" fmla="*/ 0 w 837"/>
                <a:gd name="T15" fmla="*/ 0 h 19"/>
                <a:gd name="T16" fmla="*/ 0 w 837"/>
                <a:gd name="T17" fmla="*/ 0 h 19"/>
                <a:gd name="T18" fmla="*/ 0 w 837"/>
                <a:gd name="T19" fmla="*/ 0 h 19"/>
                <a:gd name="T20" fmla="*/ 0 w 837"/>
                <a:gd name="T21" fmla="*/ 0 h 19"/>
                <a:gd name="T22" fmla="*/ 0 w 837"/>
                <a:gd name="T23" fmla="*/ 0 h 19"/>
                <a:gd name="T24" fmla="*/ 2147483647 w 837"/>
                <a:gd name="T25" fmla="*/ 0 h 19"/>
                <a:gd name="T26" fmla="*/ 2147483647 w 837"/>
                <a:gd name="T27" fmla="*/ 0 h 19"/>
                <a:gd name="T28" fmla="*/ 2147483647 w 837"/>
                <a:gd name="T29" fmla="*/ 0 h 19"/>
                <a:gd name="T30" fmla="*/ 2147483647 w 837"/>
                <a:gd name="T31" fmla="*/ 0 h 19"/>
                <a:gd name="T32" fmla="*/ 2147483647 w 837"/>
                <a:gd name="T33" fmla="*/ 0 h 19"/>
                <a:gd name="T34" fmla="*/ 2147483647 w 837"/>
                <a:gd name="T35" fmla="*/ 0 h 19"/>
                <a:gd name="T36" fmla="*/ 2147483647 w 837"/>
                <a:gd name="T37" fmla="*/ 0 h 19"/>
                <a:gd name="T38" fmla="*/ 2147483647 w 837"/>
                <a:gd name="T39" fmla="*/ 0 h 19"/>
                <a:gd name="T40" fmla="*/ 2147483647 w 837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7"/>
                <a:gd name="T64" fmla="*/ 0 h 19"/>
                <a:gd name="T65" fmla="*/ 837 w 837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7" h="19">
                  <a:moveTo>
                    <a:pt x="835" y="19"/>
                  </a:moveTo>
                  <a:lnTo>
                    <a:pt x="20" y="19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837" y="0"/>
                  </a:lnTo>
                  <a:lnTo>
                    <a:pt x="836" y="3"/>
                  </a:lnTo>
                  <a:lnTo>
                    <a:pt x="836" y="5"/>
                  </a:lnTo>
                  <a:lnTo>
                    <a:pt x="836" y="8"/>
                  </a:lnTo>
                  <a:lnTo>
                    <a:pt x="836" y="10"/>
                  </a:lnTo>
                  <a:lnTo>
                    <a:pt x="836" y="12"/>
                  </a:lnTo>
                  <a:lnTo>
                    <a:pt x="836" y="15"/>
                  </a:lnTo>
                  <a:lnTo>
                    <a:pt x="835" y="17"/>
                  </a:lnTo>
                  <a:lnTo>
                    <a:pt x="835" y="19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8224838" y="1931988"/>
              <a:ext cx="238125" cy="6350"/>
            </a:xfrm>
            <a:custGeom>
              <a:avLst/>
              <a:gdLst>
                <a:gd name="T0" fmla="*/ 2147483647 w 839"/>
                <a:gd name="T1" fmla="*/ 2147483647 h 19"/>
                <a:gd name="T2" fmla="*/ 2147483647 w 839"/>
                <a:gd name="T3" fmla="*/ 2147483647 h 19"/>
                <a:gd name="T4" fmla="*/ 0 w 839"/>
                <a:gd name="T5" fmla="*/ 2147483647 h 19"/>
                <a:gd name="T6" fmla="*/ 0 w 839"/>
                <a:gd name="T7" fmla="*/ 2147483647 h 19"/>
                <a:gd name="T8" fmla="*/ 0 w 839"/>
                <a:gd name="T9" fmla="*/ 2147483647 h 19"/>
                <a:gd name="T10" fmla="*/ 0 w 839"/>
                <a:gd name="T11" fmla="*/ 2147483647 h 19"/>
                <a:gd name="T12" fmla="*/ 0 w 839"/>
                <a:gd name="T13" fmla="*/ 2147483647 h 19"/>
                <a:gd name="T14" fmla="*/ 0 w 839"/>
                <a:gd name="T15" fmla="*/ 0 h 19"/>
                <a:gd name="T16" fmla="*/ 0 w 839"/>
                <a:gd name="T17" fmla="*/ 0 h 19"/>
                <a:gd name="T18" fmla="*/ 0 w 839"/>
                <a:gd name="T19" fmla="*/ 0 h 19"/>
                <a:gd name="T20" fmla="*/ 0 w 839"/>
                <a:gd name="T21" fmla="*/ 0 h 19"/>
                <a:gd name="T22" fmla="*/ 0 w 839"/>
                <a:gd name="T23" fmla="*/ 0 h 19"/>
                <a:gd name="T24" fmla="*/ 2147483647 w 839"/>
                <a:gd name="T25" fmla="*/ 0 h 19"/>
                <a:gd name="T26" fmla="*/ 2147483647 w 839"/>
                <a:gd name="T27" fmla="*/ 0 h 19"/>
                <a:gd name="T28" fmla="*/ 2147483647 w 839"/>
                <a:gd name="T29" fmla="*/ 0 h 19"/>
                <a:gd name="T30" fmla="*/ 2147483647 w 839"/>
                <a:gd name="T31" fmla="*/ 0 h 19"/>
                <a:gd name="T32" fmla="*/ 2147483647 w 839"/>
                <a:gd name="T33" fmla="*/ 0 h 19"/>
                <a:gd name="T34" fmla="*/ 2147483647 w 839"/>
                <a:gd name="T35" fmla="*/ 2147483647 h 19"/>
                <a:gd name="T36" fmla="*/ 2147483647 w 839"/>
                <a:gd name="T37" fmla="*/ 2147483647 h 19"/>
                <a:gd name="T38" fmla="*/ 2147483647 w 839"/>
                <a:gd name="T39" fmla="*/ 2147483647 h 19"/>
                <a:gd name="T40" fmla="*/ 2147483647 w 839"/>
                <a:gd name="T41" fmla="*/ 2147483647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9"/>
                <a:gd name="T64" fmla="*/ 0 h 19"/>
                <a:gd name="T65" fmla="*/ 839 w 839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9" h="19">
                  <a:moveTo>
                    <a:pt x="838" y="19"/>
                  </a:moveTo>
                  <a:lnTo>
                    <a:pt x="20" y="19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839" y="0"/>
                  </a:lnTo>
                  <a:lnTo>
                    <a:pt x="839" y="2"/>
                  </a:lnTo>
                  <a:lnTo>
                    <a:pt x="839" y="5"/>
                  </a:lnTo>
                  <a:lnTo>
                    <a:pt x="839" y="7"/>
                  </a:lnTo>
                  <a:lnTo>
                    <a:pt x="839" y="9"/>
                  </a:lnTo>
                  <a:lnTo>
                    <a:pt x="838" y="12"/>
                  </a:lnTo>
                  <a:lnTo>
                    <a:pt x="838" y="14"/>
                  </a:lnTo>
                  <a:lnTo>
                    <a:pt x="838" y="17"/>
                  </a:lnTo>
                  <a:lnTo>
                    <a:pt x="838" y="19"/>
                  </a:lnTo>
                  <a:close/>
                </a:path>
              </a:pathLst>
            </a:custGeom>
            <a:solidFill>
              <a:srgbClr val="29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8224838" y="1930400"/>
              <a:ext cx="238125" cy="4763"/>
            </a:xfrm>
            <a:custGeom>
              <a:avLst/>
              <a:gdLst>
                <a:gd name="T0" fmla="*/ 2147483647 w 840"/>
                <a:gd name="T1" fmla="*/ 0 h 18"/>
                <a:gd name="T2" fmla="*/ 0 w 840"/>
                <a:gd name="T3" fmla="*/ 0 h 18"/>
                <a:gd name="T4" fmla="*/ 0 w 840"/>
                <a:gd name="T5" fmla="*/ 0 h 18"/>
                <a:gd name="T6" fmla="*/ 0 w 840"/>
                <a:gd name="T7" fmla="*/ 0 h 18"/>
                <a:gd name="T8" fmla="*/ 0 w 840"/>
                <a:gd name="T9" fmla="*/ 0 h 18"/>
                <a:gd name="T10" fmla="*/ 0 w 840"/>
                <a:gd name="T11" fmla="*/ 0 h 18"/>
                <a:gd name="T12" fmla="*/ 0 w 840"/>
                <a:gd name="T13" fmla="*/ 0 h 18"/>
                <a:gd name="T14" fmla="*/ 0 w 840"/>
                <a:gd name="T15" fmla="*/ 0 h 18"/>
                <a:gd name="T16" fmla="*/ 0 w 840"/>
                <a:gd name="T17" fmla="*/ 0 h 18"/>
                <a:gd name="T18" fmla="*/ 0 w 840"/>
                <a:gd name="T19" fmla="*/ 0 h 18"/>
                <a:gd name="T20" fmla="*/ 0 w 840"/>
                <a:gd name="T21" fmla="*/ 0 h 18"/>
                <a:gd name="T22" fmla="*/ 2147483647 w 840"/>
                <a:gd name="T23" fmla="*/ 0 h 18"/>
                <a:gd name="T24" fmla="*/ 2147483647 w 840"/>
                <a:gd name="T25" fmla="*/ 0 h 18"/>
                <a:gd name="T26" fmla="*/ 2147483647 w 840"/>
                <a:gd name="T27" fmla="*/ 0 h 18"/>
                <a:gd name="T28" fmla="*/ 2147483647 w 840"/>
                <a:gd name="T29" fmla="*/ 0 h 18"/>
                <a:gd name="T30" fmla="*/ 2147483647 w 840"/>
                <a:gd name="T31" fmla="*/ 0 h 18"/>
                <a:gd name="T32" fmla="*/ 2147483647 w 840"/>
                <a:gd name="T33" fmla="*/ 0 h 18"/>
                <a:gd name="T34" fmla="*/ 2147483647 w 840"/>
                <a:gd name="T35" fmla="*/ 0 h 18"/>
                <a:gd name="T36" fmla="*/ 2147483647 w 840"/>
                <a:gd name="T37" fmla="*/ 0 h 18"/>
                <a:gd name="T38" fmla="*/ 2147483647 w 84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0"/>
                <a:gd name="T61" fmla="*/ 0 h 18"/>
                <a:gd name="T62" fmla="*/ 840 w 84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0" h="18">
                  <a:moveTo>
                    <a:pt x="839" y="18"/>
                  </a:moveTo>
                  <a:lnTo>
                    <a:pt x="2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2"/>
                  </a:lnTo>
                  <a:lnTo>
                    <a:pt x="839" y="4"/>
                  </a:lnTo>
                  <a:lnTo>
                    <a:pt x="839" y="7"/>
                  </a:lnTo>
                  <a:lnTo>
                    <a:pt x="839" y="9"/>
                  </a:lnTo>
                  <a:lnTo>
                    <a:pt x="839" y="11"/>
                  </a:lnTo>
                  <a:lnTo>
                    <a:pt x="839" y="14"/>
                  </a:lnTo>
                  <a:lnTo>
                    <a:pt x="839" y="16"/>
                  </a:lnTo>
                  <a:lnTo>
                    <a:pt x="839" y="18"/>
                  </a:lnTo>
                  <a:close/>
                </a:path>
              </a:pathLst>
            </a:custGeom>
            <a:solidFill>
              <a:srgbClr val="29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8224838" y="1927225"/>
              <a:ext cx="238125" cy="4763"/>
            </a:xfrm>
            <a:custGeom>
              <a:avLst/>
              <a:gdLst>
                <a:gd name="T0" fmla="*/ 2147483647 w 840"/>
                <a:gd name="T1" fmla="*/ 0 h 19"/>
                <a:gd name="T2" fmla="*/ 0 w 840"/>
                <a:gd name="T3" fmla="*/ 0 h 19"/>
                <a:gd name="T4" fmla="*/ 0 w 840"/>
                <a:gd name="T5" fmla="*/ 0 h 19"/>
                <a:gd name="T6" fmla="*/ 2147483647 w 840"/>
                <a:gd name="T7" fmla="*/ 0 h 19"/>
                <a:gd name="T8" fmla="*/ 2147483647 w 840"/>
                <a:gd name="T9" fmla="*/ 0 h 19"/>
                <a:gd name="T10" fmla="*/ 2147483647 w 840"/>
                <a:gd name="T11" fmla="*/ 0 h 19"/>
                <a:gd name="T12" fmla="*/ 2147483647 w 840"/>
                <a:gd name="T13" fmla="*/ 0 h 19"/>
                <a:gd name="T14" fmla="*/ 2147483647 w 840"/>
                <a:gd name="T15" fmla="*/ 0 h 19"/>
                <a:gd name="T16" fmla="*/ 2147483647 w 840"/>
                <a:gd name="T17" fmla="*/ 0 h 19"/>
                <a:gd name="T18" fmla="*/ 2147483647 w 840"/>
                <a:gd name="T19" fmla="*/ 0 h 19"/>
                <a:gd name="T20" fmla="*/ 2147483647 w 840"/>
                <a:gd name="T21" fmla="*/ 0 h 19"/>
                <a:gd name="T22" fmla="*/ 2147483647 w 84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0"/>
                <a:gd name="T37" fmla="*/ 0 h 19"/>
                <a:gd name="T38" fmla="*/ 840 w 840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0" h="19">
                  <a:moveTo>
                    <a:pt x="83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840" y="0"/>
                  </a:lnTo>
                  <a:lnTo>
                    <a:pt x="840" y="3"/>
                  </a:lnTo>
                  <a:lnTo>
                    <a:pt x="840" y="5"/>
                  </a:lnTo>
                  <a:lnTo>
                    <a:pt x="840" y="7"/>
                  </a:lnTo>
                  <a:lnTo>
                    <a:pt x="840" y="10"/>
                  </a:lnTo>
                  <a:lnTo>
                    <a:pt x="840" y="12"/>
                  </a:lnTo>
                  <a:lnTo>
                    <a:pt x="839" y="14"/>
                  </a:lnTo>
                  <a:lnTo>
                    <a:pt x="839" y="17"/>
                  </a:lnTo>
                  <a:lnTo>
                    <a:pt x="839" y="19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8224838" y="1925638"/>
              <a:ext cx="238125" cy="4763"/>
            </a:xfrm>
            <a:custGeom>
              <a:avLst/>
              <a:gdLst>
                <a:gd name="T0" fmla="*/ 2147483647 w 841"/>
                <a:gd name="T1" fmla="*/ 0 h 19"/>
                <a:gd name="T2" fmla="*/ 0 w 841"/>
                <a:gd name="T3" fmla="*/ 0 h 19"/>
                <a:gd name="T4" fmla="*/ 0 w 841"/>
                <a:gd name="T5" fmla="*/ 0 h 19"/>
                <a:gd name="T6" fmla="*/ 2147483647 w 841"/>
                <a:gd name="T7" fmla="*/ 0 h 19"/>
                <a:gd name="T8" fmla="*/ 2147483647 w 841"/>
                <a:gd name="T9" fmla="*/ 0 h 19"/>
                <a:gd name="T10" fmla="*/ 2147483647 w 841"/>
                <a:gd name="T11" fmla="*/ 0 h 19"/>
                <a:gd name="T12" fmla="*/ 2147483647 w 841"/>
                <a:gd name="T13" fmla="*/ 0 h 19"/>
                <a:gd name="T14" fmla="*/ 2147483647 w 841"/>
                <a:gd name="T15" fmla="*/ 0 h 19"/>
                <a:gd name="T16" fmla="*/ 2147483647 w 841"/>
                <a:gd name="T17" fmla="*/ 0 h 19"/>
                <a:gd name="T18" fmla="*/ 2147483647 w 841"/>
                <a:gd name="T19" fmla="*/ 0 h 19"/>
                <a:gd name="T20" fmla="*/ 2147483647 w 841"/>
                <a:gd name="T21" fmla="*/ 0 h 19"/>
                <a:gd name="T22" fmla="*/ 2147483647 w 841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1"/>
                <a:gd name="T37" fmla="*/ 0 h 19"/>
                <a:gd name="T38" fmla="*/ 841 w 841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1" h="19">
                  <a:moveTo>
                    <a:pt x="84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841" y="0"/>
                  </a:lnTo>
                  <a:lnTo>
                    <a:pt x="841" y="2"/>
                  </a:lnTo>
                  <a:lnTo>
                    <a:pt x="840" y="5"/>
                  </a:lnTo>
                  <a:lnTo>
                    <a:pt x="840" y="7"/>
                  </a:lnTo>
                  <a:lnTo>
                    <a:pt x="840" y="9"/>
                  </a:lnTo>
                  <a:lnTo>
                    <a:pt x="840" y="12"/>
                  </a:lnTo>
                  <a:lnTo>
                    <a:pt x="840" y="14"/>
                  </a:lnTo>
                  <a:lnTo>
                    <a:pt x="840" y="16"/>
                  </a:lnTo>
                  <a:lnTo>
                    <a:pt x="840" y="19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8224838" y="1924050"/>
              <a:ext cx="238125" cy="3175"/>
            </a:xfrm>
            <a:custGeom>
              <a:avLst/>
              <a:gdLst>
                <a:gd name="T0" fmla="*/ 2147483647 w 841"/>
                <a:gd name="T1" fmla="*/ 0 h 18"/>
                <a:gd name="T2" fmla="*/ 0 w 841"/>
                <a:gd name="T3" fmla="*/ 0 h 18"/>
                <a:gd name="T4" fmla="*/ 0 w 841"/>
                <a:gd name="T5" fmla="*/ 0 h 18"/>
                <a:gd name="T6" fmla="*/ 2147483647 w 841"/>
                <a:gd name="T7" fmla="*/ 0 h 18"/>
                <a:gd name="T8" fmla="*/ 2147483647 w 841"/>
                <a:gd name="T9" fmla="*/ 0 h 18"/>
                <a:gd name="T10" fmla="*/ 2147483647 w 841"/>
                <a:gd name="T11" fmla="*/ 0 h 18"/>
                <a:gd name="T12" fmla="*/ 2147483647 w 841"/>
                <a:gd name="T13" fmla="*/ 0 h 18"/>
                <a:gd name="T14" fmla="*/ 2147483647 w 841"/>
                <a:gd name="T15" fmla="*/ 0 h 18"/>
                <a:gd name="T16" fmla="*/ 2147483647 w 841"/>
                <a:gd name="T17" fmla="*/ 0 h 18"/>
                <a:gd name="T18" fmla="*/ 2147483647 w 841"/>
                <a:gd name="T19" fmla="*/ 0 h 18"/>
                <a:gd name="T20" fmla="*/ 2147483647 w 841"/>
                <a:gd name="T21" fmla="*/ 0 h 18"/>
                <a:gd name="T22" fmla="*/ 2147483647 w 841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1"/>
                <a:gd name="T37" fmla="*/ 0 h 18"/>
                <a:gd name="T38" fmla="*/ 841 w 841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1" h="18">
                  <a:moveTo>
                    <a:pt x="840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841" y="0"/>
                  </a:lnTo>
                  <a:lnTo>
                    <a:pt x="841" y="2"/>
                  </a:lnTo>
                  <a:lnTo>
                    <a:pt x="841" y="4"/>
                  </a:lnTo>
                  <a:lnTo>
                    <a:pt x="841" y="7"/>
                  </a:lnTo>
                  <a:lnTo>
                    <a:pt x="841" y="9"/>
                  </a:lnTo>
                  <a:lnTo>
                    <a:pt x="841" y="11"/>
                  </a:lnTo>
                  <a:lnTo>
                    <a:pt x="840" y="14"/>
                  </a:lnTo>
                  <a:lnTo>
                    <a:pt x="840" y="16"/>
                  </a:lnTo>
                  <a:lnTo>
                    <a:pt x="840" y="1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8224838" y="1920875"/>
              <a:ext cx="238125" cy="4763"/>
            </a:xfrm>
            <a:custGeom>
              <a:avLst/>
              <a:gdLst>
                <a:gd name="T0" fmla="*/ 2147483647 w 841"/>
                <a:gd name="T1" fmla="*/ 0 h 19"/>
                <a:gd name="T2" fmla="*/ 0 w 841"/>
                <a:gd name="T3" fmla="*/ 0 h 19"/>
                <a:gd name="T4" fmla="*/ 0 w 841"/>
                <a:gd name="T5" fmla="*/ 0 h 19"/>
                <a:gd name="T6" fmla="*/ 2147483647 w 841"/>
                <a:gd name="T7" fmla="*/ 0 h 19"/>
                <a:gd name="T8" fmla="*/ 2147483647 w 841"/>
                <a:gd name="T9" fmla="*/ 0 h 19"/>
                <a:gd name="T10" fmla="*/ 2147483647 w 841"/>
                <a:gd name="T11" fmla="*/ 0 h 19"/>
                <a:gd name="T12" fmla="*/ 2147483647 w 841"/>
                <a:gd name="T13" fmla="*/ 0 h 19"/>
                <a:gd name="T14" fmla="*/ 2147483647 w 841"/>
                <a:gd name="T15" fmla="*/ 0 h 19"/>
                <a:gd name="T16" fmla="*/ 2147483647 w 841"/>
                <a:gd name="T17" fmla="*/ 0 h 19"/>
                <a:gd name="T18" fmla="*/ 2147483647 w 841"/>
                <a:gd name="T19" fmla="*/ 0 h 19"/>
                <a:gd name="T20" fmla="*/ 2147483647 w 841"/>
                <a:gd name="T21" fmla="*/ 0 h 19"/>
                <a:gd name="T22" fmla="*/ 2147483647 w 841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1"/>
                <a:gd name="T37" fmla="*/ 0 h 19"/>
                <a:gd name="T38" fmla="*/ 841 w 841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1" h="19">
                  <a:moveTo>
                    <a:pt x="84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841" y="0"/>
                  </a:lnTo>
                  <a:lnTo>
                    <a:pt x="841" y="3"/>
                  </a:lnTo>
                  <a:lnTo>
                    <a:pt x="841" y="5"/>
                  </a:lnTo>
                  <a:lnTo>
                    <a:pt x="841" y="7"/>
                  </a:lnTo>
                  <a:lnTo>
                    <a:pt x="841" y="10"/>
                  </a:lnTo>
                  <a:lnTo>
                    <a:pt x="841" y="12"/>
                  </a:lnTo>
                  <a:lnTo>
                    <a:pt x="841" y="14"/>
                  </a:lnTo>
                  <a:lnTo>
                    <a:pt x="841" y="17"/>
                  </a:lnTo>
                  <a:lnTo>
                    <a:pt x="841" y="19"/>
                  </a:lnTo>
                  <a:close/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8224838" y="1919288"/>
              <a:ext cx="238125" cy="4763"/>
            </a:xfrm>
            <a:custGeom>
              <a:avLst/>
              <a:gdLst>
                <a:gd name="T0" fmla="*/ 2147483647 w 842"/>
                <a:gd name="T1" fmla="*/ 0 h 19"/>
                <a:gd name="T2" fmla="*/ 0 w 842"/>
                <a:gd name="T3" fmla="*/ 0 h 19"/>
                <a:gd name="T4" fmla="*/ 0 w 842"/>
                <a:gd name="T5" fmla="*/ 0 h 19"/>
                <a:gd name="T6" fmla="*/ 2147483647 w 842"/>
                <a:gd name="T7" fmla="*/ 0 h 19"/>
                <a:gd name="T8" fmla="*/ 2147483647 w 842"/>
                <a:gd name="T9" fmla="*/ 0 h 19"/>
                <a:gd name="T10" fmla="*/ 2147483647 w 842"/>
                <a:gd name="T11" fmla="*/ 0 h 19"/>
                <a:gd name="T12" fmla="*/ 2147483647 w 842"/>
                <a:gd name="T13" fmla="*/ 0 h 19"/>
                <a:gd name="T14" fmla="*/ 2147483647 w 842"/>
                <a:gd name="T15" fmla="*/ 0 h 19"/>
                <a:gd name="T16" fmla="*/ 2147483647 w 842"/>
                <a:gd name="T17" fmla="*/ 0 h 19"/>
                <a:gd name="T18" fmla="*/ 2147483647 w 842"/>
                <a:gd name="T19" fmla="*/ 0 h 19"/>
                <a:gd name="T20" fmla="*/ 2147483647 w 842"/>
                <a:gd name="T21" fmla="*/ 0 h 19"/>
                <a:gd name="T22" fmla="*/ 2147483647 w 842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2"/>
                <a:gd name="T37" fmla="*/ 0 h 19"/>
                <a:gd name="T38" fmla="*/ 842 w 84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2" h="19">
                  <a:moveTo>
                    <a:pt x="84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842" y="0"/>
                  </a:lnTo>
                  <a:lnTo>
                    <a:pt x="842" y="2"/>
                  </a:lnTo>
                  <a:lnTo>
                    <a:pt x="842" y="5"/>
                  </a:lnTo>
                  <a:lnTo>
                    <a:pt x="841" y="7"/>
                  </a:lnTo>
                  <a:lnTo>
                    <a:pt x="841" y="9"/>
                  </a:lnTo>
                  <a:lnTo>
                    <a:pt x="841" y="12"/>
                  </a:lnTo>
                  <a:lnTo>
                    <a:pt x="841" y="14"/>
                  </a:lnTo>
                  <a:lnTo>
                    <a:pt x="841" y="16"/>
                  </a:lnTo>
                  <a:lnTo>
                    <a:pt x="841" y="19"/>
                  </a:lnTo>
                  <a:close/>
                </a:path>
              </a:pathLst>
            </a:custGeom>
            <a:solidFill>
              <a:srgbClr val="2E2E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8224838" y="1916113"/>
              <a:ext cx="238125" cy="4763"/>
            </a:xfrm>
            <a:custGeom>
              <a:avLst/>
              <a:gdLst>
                <a:gd name="T0" fmla="*/ 2147483647 w 842"/>
                <a:gd name="T1" fmla="*/ 0 h 18"/>
                <a:gd name="T2" fmla="*/ 0 w 842"/>
                <a:gd name="T3" fmla="*/ 0 h 18"/>
                <a:gd name="T4" fmla="*/ 0 w 842"/>
                <a:gd name="T5" fmla="*/ 0 h 18"/>
                <a:gd name="T6" fmla="*/ 0 w 842"/>
                <a:gd name="T7" fmla="*/ 0 h 18"/>
                <a:gd name="T8" fmla="*/ 0 w 842"/>
                <a:gd name="T9" fmla="*/ 0 h 18"/>
                <a:gd name="T10" fmla="*/ 0 w 842"/>
                <a:gd name="T11" fmla="*/ 0 h 18"/>
                <a:gd name="T12" fmla="*/ 0 w 842"/>
                <a:gd name="T13" fmla="*/ 0 h 18"/>
                <a:gd name="T14" fmla="*/ 0 w 842"/>
                <a:gd name="T15" fmla="*/ 0 h 18"/>
                <a:gd name="T16" fmla="*/ 0 w 842"/>
                <a:gd name="T17" fmla="*/ 0 h 18"/>
                <a:gd name="T18" fmla="*/ 0 w 842"/>
                <a:gd name="T19" fmla="*/ 0 h 18"/>
                <a:gd name="T20" fmla="*/ 0 w 842"/>
                <a:gd name="T21" fmla="*/ 0 h 18"/>
                <a:gd name="T22" fmla="*/ 2147483647 w 842"/>
                <a:gd name="T23" fmla="*/ 0 h 18"/>
                <a:gd name="T24" fmla="*/ 2147483647 w 842"/>
                <a:gd name="T25" fmla="*/ 0 h 18"/>
                <a:gd name="T26" fmla="*/ 2147483647 w 842"/>
                <a:gd name="T27" fmla="*/ 0 h 18"/>
                <a:gd name="T28" fmla="*/ 2147483647 w 842"/>
                <a:gd name="T29" fmla="*/ 0 h 18"/>
                <a:gd name="T30" fmla="*/ 2147483647 w 842"/>
                <a:gd name="T31" fmla="*/ 0 h 18"/>
                <a:gd name="T32" fmla="*/ 2147483647 w 842"/>
                <a:gd name="T33" fmla="*/ 0 h 18"/>
                <a:gd name="T34" fmla="*/ 2147483647 w 842"/>
                <a:gd name="T35" fmla="*/ 0 h 18"/>
                <a:gd name="T36" fmla="*/ 2147483647 w 842"/>
                <a:gd name="T37" fmla="*/ 0 h 18"/>
                <a:gd name="T38" fmla="*/ 2147483647 w 842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2"/>
                <a:gd name="T61" fmla="*/ 0 h 18"/>
                <a:gd name="T62" fmla="*/ 842 w 842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2" h="18">
                  <a:moveTo>
                    <a:pt x="841" y="18"/>
                  </a:moveTo>
                  <a:lnTo>
                    <a:pt x="0" y="18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842" y="0"/>
                  </a:lnTo>
                  <a:lnTo>
                    <a:pt x="842" y="2"/>
                  </a:lnTo>
                  <a:lnTo>
                    <a:pt x="842" y="4"/>
                  </a:lnTo>
                  <a:lnTo>
                    <a:pt x="842" y="7"/>
                  </a:lnTo>
                  <a:lnTo>
                    <a:pt x="842" y="9"/>
                  </a:lnTo>
                  <a:lnTo>
                    <a:pt x="842" y="11"/>
                  </a:lnTo>
                  <a:lnTo>
                    <a:pt x="842" y="14"/>
                  </a:lnTo>
                  <a:lnTo>
                    <a:pt x="842" y="16"/>
                  </a:lnTo>
                  <a:lnTo>
                    <a:pt x="841" y="18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8224838" y="1912938"/>
              <a:ext cx="238125" cy="6350"/>
            </a:xfrm>
            <a:custGeom>
              <a:avLst/>
              <a:gdLst>
                <a:gd name="T0" fmla="*/ 2147483647 w 842"/>
                <a:gd name="T1" fmla="*/ 2147483647 h 20"/>
                <a:gd name="T2" fmla="*/ 0 w 842"/>
                <a:gd name="T3" fmla="*/ 2147483647 h 20"/>
                <a:gd name="T4" fmla="*/ 0 w 842"/>
                <a:gd name="T5" fmla="*/ 2147483647 h 20"/>
                <a:gd name="T6" fmla="*/ 0 w 842"/>
                <a:gd name="T7" fmla="*/ 0 h 20"/>
                <a:gd name="T8" fmla="*/ 0 w 842"/>
                <a:gd name="T9" fmla="*/ 0 h 20"/>
                <a:gd name="T10" fmla="*/ 0 w 842"/>
                <a:gd name="T11" fmla="*/ 0 h 20"/>
                <a:gd name="T12" fmla="*/ 0 w 842"/>
                <a:gd name="T13" fmla="*/ 0 h 20"/>
                <a:gd name="T14" fmla="*/ 0 w 842"/>
                <a:gd name="T15" fmla="*/ 0 h 20"/>
                <a:gd name="T16" fmla="*/ 0 w 842"/>
                <a:gd name="T17" fmla="*/ 0 h 20"/>
                <a:gd name="T18" fmla="*/ 0 w 842"/>
                <a:gd name="T19" fmla="*/ 0 h 20"/>
                <a:gd name="T20" fmla="*/ 0 w 842"/>
                <a:gd name="T21" fmla="*/ 0 h 20"/>
                <a:gd name="T22" fmla="*/ 2147483647 w 842"/>
                <a:gd name="T23" fmla="*/ 0 h 20"/>
                <a:gd name="T24" fmla="*/ 2147483647 w 842"/>
                <a:gd name="T25" fmla="*/ 0 h 20"/>
                <a:gd name="T26" fmla="*/ 2147483647 w 842"/>
                <a:gd name="T27" fmla="*/ 0 h 20"/>
                <a:gd name="T28" fmla="*/ 2147483647 w 842"/>
                <a:gd name="T29" fmla="*/ 0 h 20"/>
                <a:gd name="T30" fmla="*/ 2147483647 w 842"/>
                <a:gd name="T31" fmla="*/ 0 h 20"/>
                <a:gd name="T32" fmla="*/ 2147483647 w 842"/>
                <a:gd name="T33" fmla="*/ 0 h 20"/>
                <a:gd name="T34" fmla="*/ 2147483647 w 842"/>
                <a:gd name="T35" fmla="*/ 0 h 20"/>
                <a:gd name="T36" fmla="*/ 2147483647 w 842"/>
                <a:gd name="T37" fmla="*/ 0 h 20"/>
                <a:gd name="T38" fmla="*/ 2147483647 w 842"/>
                <a:gd name="T39" fmla="*/ 0 h 20"/>
                <a:gd name="T40" fmla="*/ 2147483647 w 842"/>
                <a:gd name="T41" fmla="*/ 0 h 20"/>
                <a:gd name="T42" fmla="*/ 2147483647 w 842"/>
                <a:gd name="T43" fmla="*/ 2147483647 h 20"/>
                <a:gd name="T44" fmla="*/ 2147483647 w 842"/>
                <a:gd name="T45" fmla="*/ 2147483647 h 20"/>
                <a:gd name="T46" fmla="*/ 2147483647 w 842"/>
                <a:gd name="T47" fmla="*/ 2147483647 h 20"/>
                <a:gd name="T48" fmla="*/ 2147483647 w 842"/>
                <a:gd name="T49" fmla="*/ 2147483647 h 20"/>
                <a:gd name="T50" fmla="*/ 2147483647 w 842"/>
                <a:gd name="T51" fmla="*/ 2147483647 h 20"/>
                <a:gd name="T52" fmla="*/ 2147483647 w 842"/>
                <a:gd name="T53" fmla="*/ 2147483647 h 20"/>
                <a:gd name="T54" fmla="*/ 2147483647 w 842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42"/>
                <a:gd name="T85" fmla="*/ 0 h 20"/>
                <a:gd name="T86" fmla="*/ 842 w 842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42" h="20">
                  <a:moveTo>
                    <a:pt x="842" y="20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33" y="0"/>
                  </a:lnTo>
                  <a:lnTo>
                    <a:pt x="835" y="1"/>
                  </a:lnTo>
                  <a:lnTo>
                    <a:pt x="837" y="1"/>
                  </a:lnTo>
                  <a:lnTo>
                    <a:pt x="838" y="2"/>
                  </a:lnTo>
                  <a:lnTo>
                    <a:pt x="840" y="2"/>
                  </a:lnTo>
                  <a:lnTo>
                    <a:pt x="841" y="5"/>
                  </a:lnTo>
                  <a:lnTo>
                    <a:pt x="842" y="6"/>
                  </a:lnTo>
                  <a:lnTo>
                    <a:pt x="842" y="8"/>
                  </a:lnTo>
                  <a:lnTo>
                    <a:pt x="842" y="10"/>
                  </a:lnTo>
                  <a:lnTo>
                    <a:pt x="842" y="11"/>
                  </a:lnTo>
                  <a:lnTo>
                    <a:pt x="842" y="13"/>
                  </a:lnTo>
                  <a:lnTo>
                    <a:pt x="842" y="14"/>
                  </a:lnTo>
                  <a:lnTo>
                    <a:pt x="842" y="15"/>
                  </a:lnTo>
                  <a:lnTo>
                    <a:pt x="842" y="16"/>
                  </a:lnTo>
                  <a:lnTo>
                    <a:pt x="842" y="18"/>
                  </a:lnTo>
                  <a:lnTo>
                    <a:pt x="842" y="19"/>
                  </a:lnTo>
                  <a:lnTo>
                    <a:pt x="842" y="2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8224838" y="1912938"/>
              <a:ext cx="238125" cy="3175"/>
            </a:xfrm>
            <a:custGeom>
              <a:avLst/>
              <a:gdLst>
                <a:gd name="T0" fmla="*/ 2147483647 w 842"/>
                <a:gd name="T1" fmla="*/ 0 h 11"/>
                <a:gd name="T2" fmla="*/ 0 w 842"/>
                <a:gd name="T3" fmla="*/ 0 h 11"/>
                <a:gd name="T4" fmla="*/ 0 w 842"/>
                <a:gd name="T5" fmla="*/ 0 h 11"/>
                <a:gd name="T6" fmla="*/ 0 w 842"/>
                <a:gd name="T7" fmla="*/ 0 h 11"/>
                <a:gd name="T8" fmla="*/ 0 w 842"/>
                <a:gd name="T9" fmla="*/ 0 h 11"/>
                <a:gd name="T10" fmla="*/ 0 w 842"/>
                <a:gd name="T11" fmla="*/ 0 h 11"/>
                <a:gd name="T12" fmla="*/ 0 w 842"/>
                <a:gd name="T13" fmla="*/ 0 h 11"/>
                <a:gd name="T14" fmla="*/ 0 w 842"/>
                <a:gd name="T15" fmla="*/ 0 h 11"/>
                <a:gd name="T16" fmla="*/ 0 w 842"/>
                <a:gd name="T17" fmla="*/ 0 h 11"/>
                <a:gd name="T18" fmla="*/ 0 w 842"/>
                <a:gd name="T19" fmla="*/ 0 h 11"/>
                <a:gd name="T20" fmla="*/ 2147483647 w 842"/>
                <a:gd name="T21" fmla="*/ 0 h 11"/>
                <a:gd name="T22" fmla="*/ 2147483647 w 842"/>
                <a:gd name="T23" fmla="*/ 0 h 11"/>
                <a:gd name="T24" fmla="*/ 2147483647 w 842"/>
                <a:gd name="T25" fmla="*/ 0 h 11"/>
                <a:gd name="T26" fmla="*/ 2147483647 w 842"/>
                <a:gd name="T27" fmla="*/ 0 h 11"/>
                <a:gd name="T28" fmla="*/ 2147483647 w 842"/>
                <a:gd name="T29" fmla="*/ 0 h 11"/>
                <a:gd name="T30" fmla="*/ 2147483647 w 842"/>
                <a:gd name="T31" fmla="*/ 0 h 11"/>
                <a:gd name="T32" fmla="*/ 2147483647 w 842"/>
                <a:gd name="T33" fmla="*/ 0 h 11"/>
                <a:gd name="T34" fmla="*/ 2147483647 w 842"/>
                <a:gd name="T35" fmla="*/ 0 h 11"/>
                <a:gd name="T36" fmla="*/ 2147483647 w 842"/>
                <a:gd name="T37" fmla="*/ 0 h 11"/>
                <a:gd name="T38" fmla="*/ 2147483647 w 842"/>
                <a:gd name="T39" fmla="*/ 0 h 11"/>
                <a:gd name="T40" fmla="*/ 2147483647 w 842"/>
                <a:gd name="T41" fmla="*/ 0 h 11"/>
                <a:gd name="T42" fmla="*/ 2147483647 w 842"/>
                <a:gd name="T43" fmla="*/ 0 h 11"/>
                <a:gd name="T44" fmla="*/ 2147483647 w 842"/>
                <a:gd name="T45" fmla="*/ 0 h 11"/>
                <a:gd name="T46" fmla="*/ 2147483647 w 842"/>
                <a:gd name="T47" fmla="*/ 0 h 11"/>
                <a:gd name="T48" fmla="*/ 2147483647 w 842"/>
                <a:gd name="T49" fmla="*/ 0 h 11"/>
                <a:gd name="T50" fmla="*/ 2147483647 w 842"/>
                <a:gd name="T51" fmla="*/ 0 h 11"/>
                <a:gd name="T52" fmla="*/ 2147483647 w 842"/>
                <a:gd name="T53" fmla="*/ 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2"/>
                <a:gd name="T82" fmla="*/ 0 h 11"/>
                <a:gd name="T83" fmla="*/ 842 w 842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2" h="11">
                  <a:moveTo>
                    <a:pt x="842" y="11"/>
                  </a:move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833" y="0"/>
                  </a:lnTo>
                  <a:lnTo>
                    <a:pt x="835" y="1"/>
                  </a:lnTo>
                  <a:lnTo>
                    <a:pt x="837" y="1"/>
                  </a:lnTo>
                  <a:lnTo>
                    <a:pt x="838" y="2"/>
                  </a:lnTo>
                  <a:lnTo>
                    <a:pt x="840" y="2"/>
                  </a:lnTo>
                  <a:lnTo>
                    <a:pt x="841" y="5"/>
                  </a:lnTo>
                  <a:lnTo>
                    <a:pt x="842" y="6"/>
                  </a:lnTo>
                  <a:lnTo>
                    <a:pt x="842" y="8"/>
                  </a:lnTo>
                  <a:lnTo>
                    <a:pt x="842" y="10"/>
                  </a:lnTo>
                  <a:lnTo>
                    <a:pt x="842" y="1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8228013" y="1912938"/>
              <a:ext cx="233363" cy="1588"/>
            </a:xfrm>
            <a:custGeom>
              <a:avLst/>
              <a:gdLst>
                <a:gd name="T0" fmla="*/ 2147483647 w 822"/>
                <a:gd name="T1" fmla="*/ 0 h 1"/>
                <a:gd name="T2" fmla="*/ 0 w 822"/>
                <a:gd name="T3" fmla="*/ 0 h 1"/>
                <a:gd name="T4" fmla="*/ 0 w 822"/>
                <a:gd name="T5" fmla="*/ 0 h 1"/>
                <a:gd name="T6" fmla="*/ 0 w 822"/>
                <a:gd name="T7" fmla="*/ 0 h 1"/>
                <a:gd name="T8" fmla="*/ 0 w 822"/>
                <a:gd name="T9" fmla="*/ 0 h 1"/>
                <a:gd name="T10" fmla="*/ 0 w 822"/>
                <a:gd name="T11" fmla="*/ 0 h 1"/>
                <a:gd name="T12" fmla="*/ 2147483647 w 822"/>
                <a:gd name="T13" fmla="*/ 0 h 1"/>
                <a:gd name="T14" fmla="*/ 2147483647 w 822"/>
                <a:gd name="T15" fmla="*/ 0 h 1"/>
                <a:gd name="T16" fmla="*/ 2147483647 w 822"/>
                <a:gd name="T17" fmla="*/ 0 h 1"/>
                <a:gd name="T18" fmla="*/ 2147483647 w 82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2"/>
                <a:gd name="T31" fmla="*/ 0 h 1"/>
                <a:gd name="T32" fmla="*/ 822 w 822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2" h="1">
                  <a:moveTo>
                    <a:pt x="822" y="0"/>
                  </a:moveTo>
                  <a:lnTo>
                    <a:pt x="0" y="0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8224838" y="1912938"/>
              <a:ext cx="238125" cy="119063"/>
            </a:xfrm>
            <a:custGeom>
              <a:avLst/>
              <a:gdLst>
                <a:gd name="T0" fmla="*/ 0 w 842"/>
                <a:gd name="T1" fmla="*/ 2147483647 h 470"/>
                <a:gd name="T2" fmla="*/ 0 w 842"/>
                <a:gd name="T3" fmla="*/ 2147483647 h 470"/>
                <a:gd name="T4" fmla="*/ 0 w 842"/>
                <a:gd name="T5" fmla="*/ 2147483647 h 470"/>
                <a:gd name="T6" fmla="*/ 0 w 842"/>
                <a:gd name="T7" fmla="*/ 2147483647 h 470"/>
                <a:gd name="T8" fmla="*/ 0 w 842"/>
                <a:gd name="T9" fmla="*/ 2147483647 h 470"/>
                <a:gd name="T10" fmla="*/ 2147483647 w 842"/>
                <a:gd name="T11" fmla="*/ 2147483647 h 470"/>
                <a:gd name="T12" fmla="*/ 2147483647 w 842"/>
                <a:gd name="T13" fmla="*/ 2147483647 h 470"/>
                <a:gd name="T14" fmla="*/ 2147483647 w 842"/>
                <a:gd name="T15" fmla="*/ 2147483647 h 470"/>
                <a:gd name="T16" fmla="*/ 2147483647 w 842"/>
                <a:gd name="T17" fmla="*/ 2147483647 h 470"/>
                <a:gd name="T18" fmla="*/ 2147483647 w 842"/>
                <a:gd name="T19" fmla="*/ 2147483647 h 470"/>
                <a:gd name="T20" fmla="*/ 2147483647 w 842"/>
                <a:gd name="T21" fmla="*/ 2147483647 h 470"/>
                <a:gd name="T22" fmla="*/ 2147483647 w 842"/>
                <a:gd name="T23" fmla="*/ 2147483647 h 470"/>
                <a:gd name="T24" fmla="*/ 2147483647 w 842"/>
                <a:gd name="T25" fmla="*/ 2147483647 h 470"/>
                <a:gd name="T26" fmla="*/ 2147483647 w 842"/>
                <a:gd name="T27" fmla="*/ 2147483647 h 470"/>
                <a:gd name="T28" fmla="*/ 2147483647 w 842"/>
                <a:gd name="T29" fmla="*/ 2147483647 h 470"/>
                <a:gd name="T30" fmla="*/ 2147483647 w 842"/>
                <a:gd name="T31" fmla="*/ 2147483647 h 470"/>
                <a:gd name="T32" fmla="*/ 2147483647 w 842"/>
                <a:gd name="T33" fmla="*/ 2147483647 h 470"/>
                <a:gd name="T34" fmla="*/ 2147483647 w 842"/>
                <a:gd name="T35" fmla="*/ 2147483647 h 470"/>
                <a:gd name="T36" fmla="*/ 2147483647 w 842"/>
                <a:gd name="T37" fmla="*/ 2147483647 h 470"/>
                <a:gd name="T38" fmla="*/ 2147483647 w 842"/>
                <a:gd name="T39" fmla="*/ 2147483647 h 470"/>
                <a:gd name="T40" fmla="*/ 2147483647 w 842"/>
                <a:gd name="T41" fmla="*/ 2147483647 h 470"/>
                <a:gd name="T42" fmla="*/ 2147483647 w 842"/>
                <a:gd name="T43" fmla="*/ 2147483647 h 470"/>
                <a:gd name="T44" fmla="*/ 2147483647 w 842"/>
                <a:gd name="T45" fmla="*/ 2147483647 h 470"/>
                <a:gd name="T46" fmla="*/ 2147483647 w 842"/>
                <a:gd name="T47" fmla="*/ 2147483647 h 470"/>
                <a:gd name="T48" fmla="*/ 2147483647 w 842"/>
                <a:gd name="T49" fmla="*/ 2147483647 h 470"/>
                <a:gd name="T50" fmla="*/ 2147483647 w 842"/>
                <a:gd name="T51" fmla="*/ 2147483647 h 470"/>
                <a:gd name="T52" fmla="*/ 2147483647 w 842"/>
                <a:gd name="T53" fmla="*/ 2147483647 h 470"/>
                <a:gd name="T54" fmla="*/ 2147483647 w 842"/>
                <a:gd name="T55" fmla="*/ 2147483647 h 470"/>
                <a:gd name="T56" fmla="*/ 2147483647 w 842"/>
                <a:gd name="T57" fmla="*/ 2147483647 h 470"/>
                <a:gd name="T58" fmla="*/ 2147483647 w 842"/>
                <a:gd name="T59" fmla="*/ 2147483647 h 470"/>
                <a:gd name="T60" fmla="*/ 2147483647 w 842"/>
                <a:gd name="T61" fmla="*/ 2147483647 h 470"/>
                <a:gd name="T62" fmla="*/ 2147483647 w 842"/>
                <a:gd name="T63" fmla="*/ 2147483647 h 470"/>
                <a:gd name="T64" fmla="*/ 2147483647 w 842"/>
                <a:gd name="T65" fmla="*/ 2147483647 h 470"/>
                <a:gd name="T66" fmla="*/ 2147483647 w 842"/>
                <a:gd name="T67" fmla="*/ 2147483647 h 470"/>
                <a:gd name="T68" fmla="*/ 2147483647 w 842"/>
                <a:gd name="T69" fmla="*/ 2147483647 h 470"/>
                <a:gd name="T70" fmla="*/ 2147483647 w 842"/>
                <a:gd name="T71" fmla="*/ 2147483647 h 470"/>
                <a:gd name="T72" fmla="*/ 2147483647 w 842"/>
                <a:gd name="T73" fmla="*/ 2147483647 h 470"/>
                <a:gd name="T74" fmla="*/ 2147483647 w 842"/>
                <a:gd name="T75" fmla="*/ 2147483647 h 470"/>
                <a:gd name="T76" fmla="*/ 2147483647 w 842"/>
                <a:gd name="T77" fmla="*/ 2147483647 h 470"/>
                <a:gd name="T78" fmla="*/ 2147483647 w 842"/>
                <a:gd name="T79" fmla="*/ 0 h 470"/>
                <a:gd name="T80" fmla="*/ 2147483647 w 842"/>
                <a:gd name="T81" fmla="*/ 0 h 470"/>
                <a:gd name="T82" fmla="*/ 2147483647 w 842"/>
                <a:gd name="T83" fmla="*/ 0 h 470"/>
                <a:gd name="T84" fmla="*/ 2147483647 w 842"/>
                <a:gd name="T85" fmla="*/ 0 h 470"/>
                <a:gd name="T86" fmla="*/ 2147483647 w 842"/>
                <a:gd name="T87" fmla="*/ 0 h 470"/>
                <a:gd name="T88" fmla="*/ 0 w 842"/>
                <a:gd name="T89" fmla="*/ 0 h 470"/>
                <a:gd name="T90" fmla="*/ 0 w 842"/>
                <a:gd name="T91" fmla="*/ 0 h 470"/>
                <a:gd name="T92" fmla="*/ 0 w 842"/>
                <a:gd name="T93" fmla="*/ 0 h 470"/>
                <a:gd name="T94" fmla="*/ 0 w 842"/>
                <a:gd name="T95" fmla="*/ 0 h 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2"/>
                <a:gd name="T145" fmla="*/ 0 h 470"/>
                <a:gd name="T146" fmla="*/ 842 w 842"/>
                <a:gd name="T147" fmla="*/ 470 h 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2" h="470">
                  <a:moveTo>
                    <a:pt x="0" y="14"/>
                  </a:moveTo>
                  <a:lnTo>
                    <a:pt x="0" y="78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3" y="86"/>
                  </a:lnTo>
                  <a:lnTo>
                    <a:pt x="4" y="88"/>
                  </a:lnTo>
                  <a:lnTo>
                    <a:pt x="6" y="89"/>
                  </a:lnTo>
                  <a:lnTo>
                    <a:pt x="8" y="90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22" y="96"/>
                  </a:lnTo>
                  <a:lnTo>
                    <a:pt x="22" y="109"/>
                  </a:lnTo>
                  <a:lnTo>
                    <a:pt x="36" y="139"/>
                  </a:lnTo>
                  <a:lnTo>
                    <a:pt x="50" y="168"/>
                  </a:lnTo>
                  <a:lnTo>
                    <a:pt x="65" y="197"/>
                  </a:lnTo>
                  <a:lnTo>
                    <a:pt x="80" y="227"/>
                  </a:lnTo>
                  <a:lnTo>
                    <a:pt x="96" y="255"/>
                  </a:lnTo>
                  <a:lnTo>
                    <a:pt x="114" y="283"/>
                  </a:lnTo>
                  <a:lnTo>
                    <a:pt x="132" y="310"/>
                  </a:lnTo>
                  <a:lnTo>
                    <a:pt x="150" y="337"/>
                  </a:lnTo>
                  <a:lnTo>
                    <a:pt x="153" y="339"/>
                  </a:lnTo>
                  <a:lnTo>
                    <a:pt x="155" y="340"/>
                  </a:lnTo>
                  <a:lnTo>
                    <a:pt x="157" y="341"/>
                  </a:lnTo>
                  <a:lnTo>
                    <a:pt x="160" y="341"/>
                  </a:lnTo>
                  <a:lnTo>
                    <a:pt x="162" y="342"/>
                  </a:lnTo>
                  <a:lnTo>
                    <a:pt x="164" y="341"/>
                  </a:lnTo>
                  <a:lnTo>
                    <a:pt x="167" y="341"/>
                  </a:lnTo>
                  <a:lnTo>
                    <a:pt x="169" y="340"/>
                  </a:lnTo>
                  <a:lnTo>
                    <a:pt x="205" y="318"/>
                  </a:lnTo>
                  <a:lnTo>
                    <a:pt x="233" y="338"/>
                  </a:lnTo>
                  <a:lnTo>
                    <a:pt x="262" y="357"/>
                  </a:lnTo>
                  <a:lnTo>
                    <a:pt x="291" y="377"/>
                  </a:lnTo>
                  <a:lnTo>
                    <a:pt x="320" y="395"/>
                  </a:lnTo>
                  <a:lnTo>
                    <a:pt x="350" y="415"/>
                  </a:lnTo>
                  <a:lnTo>
                    <a:pt x="379" y="433"/>
                  </a:lnTo>
                  <a:lnTo>
                    <a:pt x="408" y="451"/>
                  </a:lnTo>
                  <a:lnTo>
                    <a:pt x="438" y="468"/>
                  </a:lnTo>
                  <a:lnTo>
                    <a:pt x="441" y="469"/>
                  </a:lnTo>
                  <a:lnTo>
                    <a:pt x="444" y="470"/>
                  </a:lnTo>
                  <a:lnTo>
                    <a:pt x="446" y="470"/>
                  </a:lnTo>
                  <a:lnTo>
                    <a:pt x="449" y="469"/>
                  </a:lnTo>
                  <a:lnTo>
                    <a:pt x="451" y="468"/>
                  </a:lnTo>
                  <a:lnTo>
                    <a:pt x="454" y="467"/>
                  </a:lnTo>
                  <a:lnTo>
                    <a:pt x="456" y="465"/>
                  </a:lnTo>
                  <a:lnTo>
                    <a:pt x="458" y="463"/>
                  </a:lnTo>
                  <a:lnTo>
                    <a:pt x="482" y="430"/>
                  </a:lnTo>
                  <a:lnTo>
                    <a:pt x="515" y="436"/>
                  </a:lnTo>
                  <a:lnTo>
                    <a:pt x="548" y="441"/>
                  </a:lnTo>
                  <a:lnTo>
                    <a:pt x="582" y="447"/>
                  </a:lnTo>
                  <a:lnTo>
                    <a:pt x="616" y="452"/>
                  </a:lnTo>
                  <a:lnTo>
                    <a:pt x="650" y="456"/>
                  </a:lnTo>
                  <a:lnTo>
                    <a:pt x="684" y="461"/>
                  </a:lnTo>
                  <a:lnTo>
                    <a:pt x="718" y="465"/>
                  </a:lnTo>
                  <a:lnTo>
                    <a:pt x="752" y="469"/>
                  </a:lnTo>
                  <a:lnTo>
                    <a:pt x="756" y="469"/>
                  </a:lnTo>
                  <a:lnTo>
                    <a:pt x="759" y="469"/>
                  </a:lnTo>
                  <a:lnTo>
                    <a:pt x="762" y="468"/>
                  </a:lnTo>
                  <a:lnTo>
                    <a:pt x="765" y="467"/>
                  </a:lnTo>
                  <a:lnTo>
                    <a:pt x="767" y="465"/>
                  </a:lnTo>
                  <a:lnTo>
                    <a:pt x="769" y="463"/>
                  </a:lnTo>
                  <a:lnTo>
                    <a:pt x="771" y="459"/>
                  </a:lnTo>
                  <a:lnTo>
                    <a:pt x="772" y="455"/>
                  </a:lnTo>
                  <a:lnTo>
                    <a:pt x="804" y="276"/>
                  </a:lnTo>
                  <a:lnTo>
                    <a:pt x="812" y="275"/>
                  </a:lnTo>
                  <a:lnTo>
                    <a:pt x="814" y="275"/>
                  </a:lnTo>
                  <a:lnTo>
                    <a:pt x="816" y="274"/>
                  </a:lnTo>
                  <a:lnTo>
                    <a:pt x="817" y="273"/>
                  </a:lnTo>
                  <a:lnTo>
                    <a:pt x="818" y="271"/>
                  </a:lnTo>
                  <a:lnTo>
                    <a:pt x="818" y="270"/>
                  </a:lnTo>
                  <a:lnTo>
                    <a:pt x="819" y="269"/>
                  </a:lnTo>
                  <a:lnTo>
                    <a:pt x="819" y="267"/>
                  </a:lnTo>
                  <a:lnTo>
                    <a:pt x="819" y="266"/>
                  </a:lnTo>
                  <a:lnTo>
                    <a:pt x="824" y="234"/>
                  </a:lnTo>
                  <a:lnTo>
                    <a:pt x="828" y="201"/>
                  </a:lnTo>
                  <a:lnTo>
                    <a:pt x="832" y="169"/>
                  </a:lnTo>
                  <a:lnTo>
                    <a:pt x="835" y="137"/>
                  </a:lnTo>
                  <a:lnTo>
                    <a:pt x="837" y="106"/>
                  </a:lnTo>
                  <a:lnTo>
                    <a:pt x="839" y="74"/>
                  </a:lnTo>
                  <a:lnTo>
                    <a:pt x="841" y="42"/>
                  </a:lnTo>
                  <a:lnTo>
                    <a:pt x="842" y="10"/>
                  </a:lnTo>
                  <a:lnTo>
                    <a:pt x="842" y="8"/>
                  </a:lnTo>
                  <a:lnTo>
                    <a:pt x="842" y="6"/>
                  </a:lnTo>
                  <a:lnTo>
                    <a:pt x="841" y="5"/>
                  </a:lnTo>
                  <a:lnTo>
                    <a:pt x="840" y="2"/>
                  </a:lnTo>
                  <a:lnTo>
                    <a:pt x="838" y="2"/>
                  </a:lnTo>
                  <a:lnTo>
                    <a:pt x="837" y="1"/>
                  </a:lnTo>
                  <a:lnTo>
                    <a:pt x="835" y="1"/>
                  </a:lnTo>
                  <a:lnTo>
                    <a:pt x="83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4" name="Line 164"/>
            <p:cNvSpPr>
              <a:spLocks noChangeShapeType="1"/>
            </p:cNvSpPr>
            <p:nvPr/>
          </p:nvSpPr>
          <p:spPr bwMode="auto">
            <a:xfrm flipH="1" flipV="1">
              <a:off x="8232775" y="1936750"/>
              <a:ext cx="219075" cy="46038"/>
            </a:xfrm>
            <a:prstGeom prst="line">
              <a:avLst/>
            </a:prstGeom>
            <a:noFill/>
            <a:ln w="1588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6424613" y="2028825"/>
              <a:ext cx="96838" cy="104775"/>
            </a:xfrm>
            <a:custGeom>
              <a:avLst/>
              <a:gdLst>
                <a:gd name="T0" fmla="*/ 2147483647 w 346"/>
                <a:gd name="T1" fmla="*/ 0 h 415"/>
                <a:gd name="T2" fmla="*/ 2147483647 w 346"/>
                <a:gd name="T3" fmla="*/ 2147483647 h 415"/>
                <a:gd name="T4" fmla="*/ 0 w 346"/>
                <a:gd name="T5" fmla="*/ 2147483647 h 415"/>
                <a:gd name="T6" fmla="*/ 2147483647 w 346"/>
                <a:gd name="T7" fmla="*/ 0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6"/>
                <a:gd name="T13" fmla="*/ 0 h 415"/>
                <a:gd name="T14" fmla="*/ 346 w 346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6" h="415">
                  <a:moveTo>
                    <a:pt x="38" y="0"/>
                  </a:moveTo>
                  <a:lnTo>
                    <a:pt x="346" y="279"/>
                  </a:lnTo>
                  <a:lnTo>
                    <a:pt x="0" y="41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6464300" y="2111375"/>
              <a:ext cx="949325" cy="2136775"/>
            </a:xfrm>
            <a:custGeom>
              <a:avLst/>
              <a:gdLst>
                <a:gd name="T0" fmla="*/ 2147483647 w 3328"/>
                <a:gd name="T1" fmla="*/ 2147483647 h 8411"/>
                <a:gd name="T2" fmla="*/ 2147483647 w 3328"/>
                <a:gd name="T3" fmla="*/ 2147483647 h 8411"/>
                <a:gd name="T4" fmla="*/ 0 w 3328"/>
                <a:gd name="T5" fmla="*/ 2147483647 h 8411"/>
                <a:gd name="T6" fmla="*/ 2147483647 w 3328"/>
                <a:gd name="T7" fmla="*/ 0 h 8411"/>
                <a:gd name="T8" fmla="*/ 2147483647 w 3328"/>
                <a:gd name="T9" fmla="*/ 2147483647 h 8411"/>
                <a:gd name="T10" fmla="*/ 2147483647 w 3328"/>
                <a:gd name="T11" fmla="*/ 2147483647 h 84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8"/>
                <a:gd name="T19" fmla="*/ 0 h 8411"/>
                <a:gd name="T20" fmla="*/ 3328 w 3328"/>
                <a:gd name="T21" fmla="*/ 8411 h 84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8" h="8411">
                  <a:moveTo>
                    <a:pt x="3300" y="8400"/>
                  </a:moveTo>
                  <a:lnTo>
                    <a:pt x="3272" y="8411"/>
                  </a:lnTo>
                  <a:lnTo>
                    <a:pt x="0" y="22"/>
                  </a:lnTo>
                  <a:lnTo>
                    <a:pt x="58" y="0"/>
                  </a:lnTo>
                  <a:lnTo>
                    <a:pt x="3328" y="8389"/>
                  </a:lnTo>
                  <a:lnTo>
                    <a:pt x="3300" y="8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6530975" y="2079625"/>
              <a:ext cx="93663" cy="104775"/>
            </a:xfrm>
            <a:custGeom>
              <a:avLst/>
              <a:gdLst>
                <a:gd name="T0" fmla="*/ 0 w 333"/>
                <a:gd name="T1" fmla="*/ 0 h 415"/>
                <a:gd name="T2" fmla="*/ 2147483647 w 333"/>
                <a:gd name="T3" fmla="*/ 2147483647 h 415"/>
                <a:gd name="T4" fmla="*/ 0 w 333"/>
                <a:gd name="T5" fmla="*/ 2147483647 h 415"/>
                <a:gd name="T6" fmla="*/ 0 w 333"/>
                <a:gd name="T7" fmla="*/ 0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3"/>
                <a:gd name="T13" fmla="*/ 0 h 415"/>
                <a:gd name="T14" fmla="*/ 333 w 333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3" h="415">
                  <a:moveTo>
                    <a:pt x="0" y="0"/>
                  </a:moveTo>
                  <a:lnTo>
                    <a:pt x="333" y="248"/>
                  </a:lnTo>
                  <a:lnTo>
                    <a:pt x="1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569075" y="2155825"/>
              <a:ext cx="1677988" cy="2981325"/>
            </a:xfrm>
            <a:custGeom>
              <a:avLst/>
              <a:gdLst>
                <a:gd name="T0" fmla="*/ 2147483647 w 5968"/>
                <a:gd name="T1" fmla="*/ 2147483647 h 11807"/>
                <a:gd name="T2" fmla="*/ 2147483647 w 5968"/>
                <a:gd name="T3" fmla="*/ 2147483647 h 11807"/>
                <a:gd name="T4" fmla="*/ 2147483647 w 5968"/>
                <a:gd name="T5" fmla="*/ 0 h 11807"/>
                <a:gd name="T6" fmla="*/ 0 w 5968"/>
                <a:gd name="T7" fmla="*/ 2147483647 h 11807"/>
                <a:gd name="T8" fmla="*/ 2147483647 w 5968"/>
                <a:gd name="T9" fmla="*/ 2147483647 h 11807"/>
                <a:gd name="T10" fmla="*/ 2147483647 w 5968"/>
                <a:gd name="T11" fmla="*/ 2147483647 h 118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8"/>
                <a:gd name="T19" fmla="*/ 0 h 11807"/>
                <a:gd name="T20" fmla="*/ 5968 w 5968"/>
                <a:gd name="T21" fmla="*/ 11807 h 118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8" h="11807">
                  <a:moveTo>
                    <a:pt x="5941" y="11793"/>
                  </a:moveTo>
                  <a:lnTo>
                    <a:pt x="5968" y="11780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5914" y="11807"/>
                  </a:lnTo>
                  <a:lnTo>
                    <a:pt x="5941" y="117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8189913" y="5106988"/>
              <a:ext cx="95250" cy="103188"/>
            </a:xfrm>
            <a:custGeom>
              <a:avLst/>
              <a:gdLst>
                <a:gd name="T0" fmla="*/ 2147483647 w 334"/>
                <a:gd name="T1" fmla="*/ 2147483647 h 415"/>
                <a:gd name="T2" fmla="*/ 2147483647 w 334"/>
                <a:gd name="T3" fmla="*/ 0 h 415"/>
                <a:gd name="T4" fmla="*/ 0 w 334"/>
                <a:gd name="T5" fmla="*/ 2147483647 h 415"/>
                <a:gd name="T6" fmla="*/ 2147483647 w 334"/>
                <a:gd name="T7" fmla="*/ 2147483647 h 4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415"/>
                <a:gd name="T14" fmla="*/ 334 w 334"/>
                <a:gd name="T15" fmla="*/ 415 h 4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415">
                  <a:moveTo>
                    <a:pt x="334" y="415"/>
                  </a:moveTo>
                  <a:lnTo>
                    <a:pt x="333" y="0"/>
                  </a:lnTo>
                  <a:lnTo>
                    <a:pt x="0" y="167"/>
                  </a:lnTo>
                  <a:lnTo>
                    <a:pt x="334" y="4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7345363" y="4219575"/>
              <a:ext cx="104775" cy="93663"/>
            </a:xfrm>
            <a:custGeom>
              <a:avLst/>
              <a:gdLst>
                <a:gd name="T0" fmla="*/ 2147483647 w 373"/>
                <a:gd name="T1" fmla="*/ 2147483647 h 374"/>
                <a:gd name="T2" fmla="*/ 2147483647 w 373"/>
                <a:gd name="T3" fmla="*/ 0 h 374"/>
                <a:gd name="T4" fmla="*/ 0 w 373"/>
                <a:gd name="T5" fmla="*/ 0 h 374"/>
                <a:gd name="T6" fmla="*/ 2147483647 w 373"/>
                <a:gd name="T7" fmla="*/ 2147483647 h 3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"/>
                <a:gd name="T13" fmla="*/ 0 h 374"/>
                <a:gd name="T14" fmla="*/ 373 w 373"/>
                <a:gd name="T15" fmla="*/ 374 h 3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" h="374">
                  <a:moveTo>
                    <a:pt x="187" y="374"/>
                  </a:moveTo>
                  <a:lnTo>
                    <a:pt x="373" y="0"/>
                  </a:lnTo>
                  <a:lnTo>
                    <a:pt x="0" y="0"/>
                  </a:lnTo>
                  <a:lnTo>
                    <a:pt x="187" y="3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1" name="Rectangle 10"/>
            <p:cNvSpPr>
              <a:spLocks noChangeArrowheads="1"/>
            </p:cNvSpPr>
            <p:nvPr/>
          </p:nvSpPr>
          <p:spPr bwMode="auto">
            <a:xfrm>
              <a:off x="7258050" y="4321175"/>
              <a:ext cx="282575" cy="25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36000" anchor="ctr" anchorCtr="1"/>
            <a:lstStyle/>
            <a:p>
              <a:pPr eaLnBrk="0" hangingPunct="0"/>
              <a:r>
                <a:rPr lang="nl-NL" b="1">
                  <a:latin typeface="Arial Narrow" pitchFamily="34" charset="0"/>
                  <a:ea typeface="Geneva"/>
                  <a:cs typeface="Geneva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86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tr-TR" dirty="0"/>
              <a:t>Hava koşullarından etkilenmez</a:t>
            </a:r>
            <a:br>
              <a:rPr lang="en-US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111" y="1769881"/>
            <a:ext cx="4791548" cy="3606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44" y="2593985"/>
            <a:ext cx="4484006" cy="33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Greensight</a:t>
            </a:r>
            <a:r>
              <a:rPr lang="en-US" dirty="0"/>
              <a:t> </a:t>
            </a:r>
            <a:r>
              <a:rPr lang="tr-TR" dirty="0"/>
              <a:t>Kabin içi gösterge montajı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Kabin içi ikaz göstergesi aynanın görüş bölgesinde bir yere monte edilir.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5061" name="Picture 5" descr="Gro_F1803_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9" y="2278997"/>
            <a:ext cx="6761189" cy="40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38752"/>
      </p:ext>
    </p:extLst>
  </p:cSld>
  <p:clrMapOvr>
    <a:masterClrMapping/>
  </p:clrMapOvr>
</p:sld>
</file>

<file path=ppt/theme/theme1.xml><?xml version="1.0" encoding="utf-8"?>
<a:theme xmlns:a="http://schemas.openxmlformats.org/drawingml/2006/main" name="2013_Groeneveld_Template">
  <a:themeElements>
    <a:clrScheme name="Groenevel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58232"/>
      </a:accent1>
      <a:accent2>
        <a:srgbClr val="7F7F7F"/>
      </a:accent2>
      <a:accent3>
        <a:srgbClr val="4E93DD"/>
      </a:accent3>
      <a:accent4>
        <a:srgbClr val="BF1F28"/>
      </a:accent4>
      <a:accent5>
        <a:srgbClr val="F2CA37"/>
      </a:accent5>
      <a:accent6>
        <a:srgbClr val="BFBFBF"/>
      </a:accent6>
      <a:hlink>
        <a:srgbClr val="158232"/>
      </a:hlink>
      <a:folHlink>
        <a:srgbClr val="1EC8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C29C15E-0E02-4F72-842F-EFBDE2F69858}" vid="{C924A0F7-A7A6-4488-AE7B-946EE0D5C8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5c444e2-0a6d-47ff-9d2a-f9998d4d4fe4">
      <UserInfo>
        <DisplayName>Dave Shirley</DisplayName>
        <AccountId>258</AccountId>
        <AccountType/>
      </UserInfo>
      <UserInfo>
        <DisplayName>sehmus mungan</DisplayName>
        <AccountId>134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0BAB0D9158E418D89EF256F252D8D" ma:contentTypeVersion="3" ma:contentTypeDescription="Create a new document." ma:contentTypeScope="" ma:versionID="1eec3718505d21cf7bbb6274eff6a105">
  <xsd:schema xmlns:xsd="http://www.w3.org/2001/XMLSchema" xmlns:xs="http://www.w3.org/2001/XMLSchema" xmlns:p="http://schemas.microsoft.com/office/2006/metadata/properties" xmlns:ns2="35c444e2-0a6d-47ff-9d2a-f9998d4d4fe4" targetNamespace="http://schemas.microsoft.com/office/2006/metadata/properties" ma:root="true" ma:fieldsID="405a26d9286931226233003a81385736" ns2:_="">
    <xsd:import namespace="35c444e2-0a6d-47ff-9d2a-f9998d4d4f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444e2-0a6d-47ff-9d2a-f9998d4d4f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6BE4C-A9F0-4A48-91D4-3BC0BDA38E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5c444e2-0a6d-47ff-9d2a-f9998d4d4fe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B1E5E4-973C-4227-A409-BA2851F2A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C2BE9E-C117-4DA5-8A52-B1952D24D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444e2-0a6d-47ff-9d2a-f9998d4d4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2014_Groeneveld_Template_V2</Template>
  <TotalTime>147</TotalTime>
  <Words>486</Words>
  <Application>Microsoft Office PowerPoint</Application>
  <PresentationFormat>Ekran Gösterisi (4:3)</PresentationFormat>
  <Paragraphs>149</Paragraphs>
  <Slides>23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Geneva</vt:lpstr>
      <vt:lpstr>2013_Groeneveld_Template</vt:lpstr>
      <vt:lpstr>Greensight</vt:lpstr>
      <vt:lpstr>Eğilimler </vt:lpstr>
      <vt:lpstr>Sonuç</vt:lpstr>
      <vt:lpstr>Kör Noktalar</vt:lpstr>
      <vt:lpstr>Greensight Güvenlik Destek Sistemi</vt:lpstr>
      <vt:lpstr>Neden Greensight?</vt:lpstr>
      <vt:lpstr>Greensight  Özellikleri</vt:lpstr>
      <vt:lpstr> Hava koşullarından etkilenmez </vt:lpstr>
      <vt:lpstr>Greensight Kabin içi gösterge montajı</vt:lpstr>
      <vt:lpstr>Greensight Sistem Konfigürasyonları</vt:lpstr>
      <vt:lpstr>Greensight Sistem Konfigürasyonları</vt:lpstr>
      <vt:lpstr>Greensight İş Makinası uygulaması – 4 sensörlü</vt:lpstr>
      <vt:lpstr>Greensight müşteriye sağlayacağı faydalar</vt:lpstr>
      <vt:lpstr>Kamera ve Monitör</vt:lpstr>
      <vt:lpstr>Kamera ve Monitör</vt:lpstr>
      <vt:lpstr>Kamera ve Monitör</vt:lpstr>
      <vt:lpstr>Kamera ve Monitör</vt:lpstr>
      <vt:lpstr>Kamera ve Monitör</vt:lpstr>
      <vt:lpstr>Greensight Sistem – Kamera ile birlikte</vt:lpstr>
      <vt:lpstr>Greensight Sistem – Kamera ile birlikte</vt:lpstr>
      <vt:lpstr>Greensight Sistem – Kamera ile birlikte</vt:lpstr>
      <vt:lpstr>Profesyonel Uygulamalar için profesyonel çözümler</vt:lpstr>
      <vt:lpstr>PowerPoint Sunusu</vt:lpstr>
    </vt:vector>
  </TitlesOfParts>
  <Company>Groeneveld Group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Greensight</dc:title>
  <dc:creator>Jolanda Lemmen</dc:creator>
  <cp:lastModifiedBy>sehmus mungan</cp:lastModifiedBy>
  <cp:revision>29</cp:revision>
  <dcterms:created xsi:type="dcterms:W3CDTF">2014-12-11T13:31:00Z</dcterms:created>
  <dcterms:modified xsi:type="dcterms:W3CDTF">2016-08-30T13:08:19Z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0x010100E2A0BAB0D9158E418D89EF256F252D8D</vt:lpwstr>
  </property>
</Properties>
</file>